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charts/chart1.xml" ContentType="application/vnd.openxmlformats-officedocument.drawingml.chart+xml"/>
  <Override PartName="/ppt/notesSlides/notesSlide51.xml" ContentType="application/vnd.openxmlformats-officedocument.presentationml.notesSlide+xml"/>
  <Override PartName="/ppt/charts/chart2.xml" ContentType="application/vnd.openxmlformats-officedocument.drawingml.chart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56"/>
  </p:notesMasterIdLst>
  <p:handoutMasterIdLst>
    <p:handoutMasterId r:id="rId57"/>
  </p:handoutMasterIdLst>
  <p:sldIdLst>
    <p:sldId id="887" r:id="rId2"/>
    <p:sldId id="940" r:id="rId3"/>
    <p:sldId id="952" r:id="rId4"/>
    <p:sldId id="954" r:id="rId5"/>
    <p:sldId id="953" r:id="rId6"/>
    <p:sldId id="934" r:id="rId7"/>
    <p:sldId id="955" r:id="rId8"/>
    <p:sldId id="956" r:id="rId9"/>
    <p:sldId id="939" r:id="rId10"/>
    <p:sldId id="893" r:id="rId11"/>
    <p:sldId id="880" r:id="rId12"/>
    <p:sldId id="894" r:id="rId13"/>
    <p:sldId id="895" r:id="rId14"/>
    <p:sldId id="881" r:id="rId15"/>
    <p:sldId id="896" r:id="rId16"/>
    <p:sldId id="897" r:id="rId17"/>
    <p:sldId id="898" r:id="rId18"/>
    <p:sldId id="957" r:id="rId19"/>
    <p:sldId id="958" r:id="rId20"/>
    <p:sldId id="899" r:id="rId21"/>
    <p:sldId id="900" r:id="rId22"/>
    <p:sldId id="882" r:id="rId23"/>
    <p:sldId id="901" r:id="rId24"/>
    <p:sldId id="904" r:id="rId25"/>
    <p:sldId id="902" r:id="rId26"/>
    <p:sldId id="903" r:id="rId27"/>
    <p:sldId id="883" r:id="rId28"/>
    <p:sldId id="905" r:id="rId29"/>
    <p:sldId id="906" r:id="rId30"/>
    <p:sldId id="907" r:id="rId31"/>
    <p:sldId id="885" r:id="rId32"/>
    <p:sldId id="886" r:id="rId33"/>
    <p:sldId id="888" r:id="rId34"/>
    <p:sldId id="889" r:id="rId35"/>
    <p:sldId id="890" r:id="rId36"/>
    <p:sldId id="929" r:id="rId37"/>
    <p:sldId id="909" r:id="rId38"/>
    <p:sldId id="923" r:id="rId39"/>
    <p:sldId id="924" r:id="rId40"/>
    <p:sldId id="925" r:id="rId41"/>
    <p:sldId id="892" r:id="rId42"/>
    <p:sldId id="926" r:id="rId43"/>
    <p:sldId id="927" r:id="rId44"/>
    <p:sldId id="928" r:id="rId45"/>
    <p:sldId id="941" r:id="rId46"/>
    <p:sldId id="943" r:id="rId47"/>
    <p:sldId id="942" r:id="rId48"/>
    <p:sldId id="944" r:id="rId49"/>
    <p:sldId id="945" r:id="rId50"/>
    <p:sldId id="946" r:id="rId51"/>
    <p:sldId id="947" r:id="rId52"/>
    <p:sldId id="949" r:id="rId53"/>
    <p:sldId id="950" r:id="rId54"/>
    <p:sldId id="951" r:id="rId55"/>
  </p:sldIdLst>
  <p:sldSz cx="9144000" cy="6858000" type="screen4x3"/>
  <p:notesSz cx="7099300" cy="10234613"/>
  <p:defaultTextStyle>
    <a:defPPr>
      <a:defRPr lang="it-IT"/>
    </a:defPPr>
    <a:lvl1pPr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99"/>
    <a:srgbClr val="FF9933"/>
    <a:srgbClr val="0066FF"/>
    <a:srgbClr val="FF9900"/>
    <a:srgbClr val="FFFFFF"/>
    <a:srgbClr val="0099FF"/>
    <a:srgbClr val="FFCC00"/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99774" autoAdjust="0"/>
  </p:normalViewPr>
  <p:slideViewPr>
    <p:cSldViewPr>
      <p:cViewPr>
        <p:scale>
          <a:sx n="100" d="100"/>
          <a:sy n="100" d="100"/>
        </p:scale>
        <p:origin x="-1860" y="-4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D:\Dati\00-DPC-MICROZONAZIONE\centro_microzonazione_sismica\05corso_Ancona\input\calcolo%20FA%20strata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D:\Dati\00-DPC-MICROZONAZIONE\centro_microzonazione_sismica\05corso_Ancona\input\calcolo%20FA%20strata_pc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9.650551010113971E-2"/>
          <c:y val="4.0117505636998632E-2"/>
          <c:w val="0.87410261013790214"/>
          <c:h val="0.81516107234563162"/>
        </c:manualLayout>
      </c:layout>
      <c:scatterChart>
        <c:scatterStyle val="lineMarker"/>
        <c:varyColors val="0"/>
        <c:ser>
          <c:idx val="0"/>
          <c:order val="0"/>
          <c:spPr>
            <a:ln w="12700">
              <a:solidFill>
                <a:srgbClr val="0070C0"/>
              </a:solidFill>
            </a:ln>
          </c:spPr>
          <c:marker>
            <c:symbol val="none"/>
          </c:marker>
          <c:xVal>
            <c:numRef>
              <c:f>'output (0m)'!$B$4:$B$103</c:f>
              <c:numCache>
                <c:formatCode>General</c:formatCode>
                <c:ptCount val="100"/>
                <c:pt idx="0">
                  <c:v>0.01</c:v>
                </c:pt>
                <c:pt idx="1">
                  <c:v>1.0623886793066801E-2</c:v>
                </c:pt>
                <c:pt idx="2">
                  <c:v>1.12866970591899E-2</c:v>
                </c:pt>
                <c:pt idx="3">
                  <c:v>1.19908591824474E-2</c:v>
                </c:pt>
                <c:pt idx="4">
                  <c:v>1.2738953050592699E-2</c:v>
                </c:pt>
                <c:pt idx="5">
                  <c:v>1.3533719507169001E-2</c:v>
                </c:pt>
                <c:pt idx="6">
                  <c:v>1.4378070393328401E-2</c:v>
                </c:pt>
                <c:pt idx="7">
                  <c:v>1.5275099216146599E-2</c:v>
                </c:pt>
                <c:pt idx="8">
                  <c:v>1.6228092482520599E-2</c:v>
                </c:pt>
                <c:pt idx="9">
                  <c:v>1.72405417401717E-2</c:v>
                </c:pt>
                <c:pt idx="10">
                  <c:v>1.8316156369872799E-2</c:v>
                </c:pt>
                <c:pt idx="11">
                  <c:v>1.9458877175763799E-2</c:v>
                </c:pt>
                <c:pt idx="12">
                  <c:v>2.0672890823550699E-2</c:v>
                </c:pt>
                <c:pt idx="13">
                  <c:v>2.1962645179483199E-2</c:v>
                </c:pt>
                <c:pt idx="14">
                  <c:v>2.3332865606312501E-2</c:v>
                </c:pt>
                <c:pt idx="15">
                  <c:v>2.47885722759306E-2</c:v>
                </c:pt>
                <c:pt idx="16">
                  <c:v>2.6335098562124199E-2</c:v>
                </c:pt>
                <c:pt idx="17">
                  <c:v>2.7978110580826401E-2</c:v>
                </c:pt>
                <c:pt idx="18">
                  <c:v>2.9723627949460499E-2</c:v>
                </c:pt>
                <c:pt idx="19">
                  <c:v>3.1578045841430501E-2</c:v>
                </c:pt>
                <c:pt idx="20">
                  <c:v>3.3548158416563299E-2</c:v>
                </c:pt>
                <c:pt idx="21">
                  <c:v>3.5641183713344002E-2</c:v>
                </c:pt>
                <c:pt idx="22">
                  <c:v>3.7864790094146401E-2</c:v>
                </c:pt>
                <c:pt idx="23">
                  <c:v>4.0227124340344901E-2</c:v>
                </c:pt>
                <c:pt idx="24">
                  <c:v>4.2736841500244697E-2</c:v>
                </c:pt>
                <c:pt idx="25">
                  <c:v>4.5403136599183998E-2</c:v>
                </c:pt>
                <c:pt idx="26">
                  <c:v>4.8235778327987998E-2</c:v>
                </c:pt>
                <c:pt idx="27">
                  <c:v>5.1245144833201098E-2</c:v>
                </c:pt>
                <c:pt idx="28">
                  <c:v>5.44422617402242E-2</c:v>
                </c:pt>
                <c:pt idx="29">
                  <c:v>5.7838842548665503E-2</c:v>
                </c:pt>
                <c:pt idx="30">
                  <c:v>6.1447331547903897E-2</c:v>
                </c:pt>
                <c:pt idx="31">
                  <c:v>6.5280949410097405E-2</c:v>
                </c:pt>
                <c:pt idx="32">
                  <c:v>6.9353741627679696E-2</c:v>
                </c:pt>
                <c:pt idx="33">
                  <c:v>7.3680629972807596E-2</c:v>
                </c:pt>
                <c:pt idx="34">
                  <c:v>7.8277467167295403E-2</c:v>
                </c:pt>
                <c:pt idx="35">
                  <c:v>8.3161094963335097E-2</c:v>
                </c:pt>
                <c:pt idx="36">
                  <c:v>8.8349405847795201E-2</c:v>
                </c:pt>
                <c:pt idx="37">
                  <c:v>9.3861408596169205E-2</c:v>
                </c:pt>
                <c:pt idx="38">
                  <c:v>9.9717297916349104E-2</c:v>
                </c:pt>
                <c:pt idx="39">
                  <c:v>0.105938528437381</c:v>
                </c:pt>
                <c:pt idx="40">
                  <c:v>0.112547893314282</c:v>
                </c:pt>
                <c:pt idx="41">
                  <c:v>0.11956960773691</c:v>
                </c:pt>
                <c:pt idx="42">
                  <c:v>0.127029397648834</c:v>
                </c:pt>
                <c:pt idx="43">
                  <c:v>0.134954594001268</c:v>
                </c:pt>
                <c:pt idx="44">
                  <c:v>0.143374232887376</c:v>
                </c:pt>
                <c:pt idx="45">
                  <c:v>0.15231916192382899</c:v>
                </c:pt>
                <c:pt idx="46">
                  <c:v>0.16182215326935701</c:v>
                </c:pt>
                <c:pt idx="47">
                  <c:v>0.17191802369439599</c:v>
                </c:pt>
                <c:pt idx="48">
                  <c:v>0.182643762141704</c:v>
                </c:pt>
                <c:pt idx="49">
                  <c:v>0.19403866524532901</c:v>
                </c:pt>
                <c:pt idx="50">
                  <c:v>0.20614448130441601</c:v>
                </c:pt>
                <c:pt idx="51">
                  <c:v>0.21900556323935999</c:v>
                </c:pt>
                <c:pt idx="52">
                  <c:v>0.23266903109067999</c:v>
                </c:pt>
                <c:pt idx="53">
                  <c:v>0.247184944655993</c:v>
                </c:pt>
                <c:pt idx="54">
                  <c:v>0.26260648689757599</c:v>
                </c:pt>
                <c:pt idx="55">
                  <c:v>0.27899015879248301</c:v>
                </c:pt>
                <c:pt idx="56">
                  <c:v>0.29639598633910802</c:v>
                </c:pt>
                <c:pt idx="57">
                  <c:v>0.31488774047860602</c:v>
                </c:pt>
                <c:pt idx="58">
                  <c:v>0.33453317073693201</c:v>
                </c:pt>
                <c:pt idx="59">
                  <c:v>0.35540425344348597</c:v>
                </c:pt>
                <c:pt idx="60">
                  <c:v>0.37757745543580201</c:v>
                </c:pt>
                <c:pt idx="61">
                  <c:v>0.40113401421641998</c:v>
                </c:pt>
                <c:pt idx="62">
                  <c:v>0.42616023558837002</c:v>
                </c:pt>
                <c:pt idx="63">
                  <c:v>0.45274780985975299</c:v>
                </c:pt>
                <c:pt idx="64">
                  <c:v>0.480994147775896</c:v>
                </c:pt>
                <c:pt idx="65">
                  <c:v>0.51100273740987701</c:v>
                </c:pt>
                <c:pt idx="66">
                  <c:v>0.54288352331897904</c:v>
                </c:pt>
                <c:pt idx="67">
                  <c:v>0.57675330935620905</c:v>
                </c:pt>
                <c:pt idx="68">
                  <c:v>0.61273618661270102</c:v>
                </c:pt>
                <c:pt idx="69">
                  <c:v>0.65096398805888001</c:v>
                </c:pt>
                <c:pt idx="70">
                  <c:v>0.69157677155008501</c:v>
                </c:pt>
                <c:pt idx="71">
                  <c:v>0.73472333296627401</c:v>
                </c:pt>
                <c:pt idx="72">
                  <c:v>0.78056175136584405</c:v>
                </c:pt>
                <c:pt idx="73">
                  <c:v>0.82925996815087</c:v>
                </c:pt>
                <c:pt idx="74">
                  <c:v>0.88099640236570398</c:v>
                </c:pt>
                <c:pt idx="75">
                  <c:v>0.93596060438323903</c:v>
                </c:pt>
                <c:pt idx="76">
                  <c:v>0.99435395037379304</c:v>
                </c:pt>
                <c:pt idx="77">
                  <c:v>1.05639038010099</c:v>
                </c:pt>
                <c:pt idx="78">
                  <c:v>1.12229718074778</c:v>
                </c:pt>
                <c:pt idx="79">
                  <c:v>1.19231581964424</c:v>
                </c:pt>
                <c:pt idx="80">
                  <c:v>1.26670282894831</c:v>
                </c:pt>
                <c:pt idx="81">
                  <c:v>1.3457307455204399</c:v>
                </c:pt>
                <c:pt idx="82">
                  <c:v>1.4296891094358599</c:v>
                </c:pt>
                <c:pt idx="83">
                  <c:v>1.51888552479271</c:v>
                </c:pt>
                <c:pt idx="84">
                  <c:v>1.6136467867025599</c:v>
                </c:pt>
                <c:pt idx="85">
                  <c:v>1.7143200785924</c:v>
                </c:pt>
                <c:pt idx="86">
                  <c:v>1.8212742442047101</c:v>
                </c:pt>
                <c:pt idx="87">
                  <c:v>1.9349011389559201</c:v>
                </c:pt>
                <c:pt idx="88">
                  <c:v>2.05561706560438</c:v>
                </c:pt>
                <c:pt idx="89">
                  <c:v>2.18386429948771</c:v>
                </c:pt>
                <c:pt idx="90">
                  <c:v>2.32011270891776</c:v>
                </c:pt>
                <c:pt idx="91">
                  <c:v>2.4648614766697898</c:v>
                </c:pt>
                <c:pt idx="92">
                  <c:v>2.6186409288731398</c:v>
                </c:pt>
                <c:pt idx="93">
                  <c:v>2.7820144780039602</c:v>
                </c:pt>
                <c:pt idx="94">
                  <c:v>2.9555806870987</c:v>
                </c:pt>
                <c:pt idx="95">
                  <c:v>3.1399754627511198</c:v>
                </c:pt>
                <c:pt idx="96">
                  <c:v>3.3358743849275498</c:v>
                </c:pt>
                <c:pt idx="97">
                  <c:v>3.5439951821361699</c:v>
                </c:pt>
                <c:pt idx="98">
                  <c:v>3.7651003610189</c:v>
                </c:pt>
                <c:pt idx="99">
                  <c:v>3.99999999999998</c:v>
                </c:pt>
              </c:numCache>
            </c:numRef>
          </c:xVal>
          <c:yVal>
            <c:numRef>
              <c:f>'output (0m)'!$C$4:$C$103</c:f>
              <c:numCache>
                <c:formatCode>General</c:formatCode>
                <c:ptCount val="100"/>
                <c:pt idx="0">
                  <c:v>0.62677798962088405</c:v>
                </c:pt>
                <c:pt idx="1">
                  <c:v>0.62707458436984498</c:v>
                </c:pt>
                <c:pt idx="2">
                  <c:v>0.62740556735078101</c:v>
                </c:pt>
                <c:pt idx="3">
                  <c:v>0.62777065121873699</c:v>
                </c:pt>
                <c:pt idx="4">
                  <c:v>0.62815190199286497</c:v>
                </c:pt>
                <c:pt idx="5">
                  <c:v>0.628469617155894</c:v>
                </c:pt>
                <c:pt idx="6">
                  <c:v>0.62879222441240001</c:v>
                </c:pt>
                <c:pt idx="7">
                  <c:v>0.62954984624826804</c:v>
                </c:pt>
                <c:pt idx="8">
                  <c:v>0.63036881862926197</c:v>
                </c:pt>
                <c:pt idx="9">
                  <c:v>0.63099912126951696</c:v>
                </c:pt>
                <c:pt idx="10">
                  <c:v>0.63194933821808696</c:v>
                </c:pt>
                <c:pt idx="11">
                  <c:v>0.63564980818594696</c:v>
                </c:pt>
                <c:pt idx="12">
                  <c:v>0.63892925095643804</c:v>
                </c:pt>
                <c:pt idx="13">
                  <c:v>0.64463366003554601</c:v>
                </c:pt>
                <c:pt idx="14">
                  <c:v>0.64656144473078703</c:v>
                </c:pt>
                <c:pt idx="15">
                  <c:v>0.64146135134436999</c:v>
                </c:pt>
                <c:pt idx="16">
                  <c:v>0.64078330766986802</c:v>
                </c:pt>
                <c:pt idx="17">
                  <c:v>0.642448125143807</c:v>
                </c:pt>
                <c:pt idx="18">
                  <c:v>0.62795381325680399</c:v>
                </c:pt>
                <c:pt idx="19">
                  <c:v>0.65623947625092205</c:v>
                </c:pt>
                <c:pt idx="20">
                  <c:v>0.67266630413028095</c:v>
                </c:pt>
                <c:pt idx="21">
                  <c:v>0.65741128777014102</c:v>
                </c:pt>
                <c:pt idx="22">
                  <c:v>0.68593838165365795</c:v>
                </c:pt>
                <c:pt idx="23">
                  <c:v>0.67750235450768903</c:v>
                </c:pt>
                <c:pt idx="24">
                  <c:v>0.76206534892209499</c:v>
                </c:pt>
                <c:pt idx="25">
                  <c:v>0.806285561186461</c:v>
                </c:pt>
                <c:pt idx="26">
                  <c:v>0.82756099330150801</c:v>
                </c:pt>
                <c:pt idx="27">
                  <c:v>0.91887561048275701</c:v>
                </c:pt>
                <c:pt idx="28">
                  <c:v>1.0818705837636799</c:v>
                </c:pt>
                <c:pt idx="29">
                  <c:v>1.13089689873651</c:v>
                </c:pt>
                <c:pt idx="30">
                  <c:v>0.96446770350355604</c:v>
                </c:pt>
                <c:pt idx="31">
                  <c:v>0.95105845126812805</c:v>
                </c:pt>
                <c:pt idx="32">
                  <c:v>1.05710428198901</c:v>
                </c:pt>
                <c:pt idx="33">
                  <c:v>0.87298418019661095</c:v>
                </c:pt>
                <c:pt idx="34">
                  <c:v>0.90793124015870397</c:v>
                </c:pt>
                <c:pt idx="35">
                  <c:v>0.99913629635512002</c:v>
                </c:pt>
                <c:pt idx="36">
                  <c:v>1.2141457187167799</c:v>
                </c:pt>
                <c:pt idx="37">
                  <c:v>1.3262111072571801</c:v>
                </c:pt>
                <c:pt idx="38">
                  <c:v>1.3359081873285401</c:v>
                </c:pt>
                <c:pt idx="39">
                  <c:v>1.21674679955592</c:v>
                </c:pt>
                <c:pt idx="40">
                  <c:v>1.0920584597016301</c:v>
                </c:pt>
                <c:pt idx="41">
                  <c:v>0.96758662570326504</c:v>
                </c:pt>
                <c:pt idx="42">
                  <c:v>0.945395226800403</c:v>
                </c:pt>
                <c:pt idx="43">
                  <c:v>0.92560286549218496</c:v>
                </c:pt>
                <c:pt idx="44">
                  <c:v>0.90927711182809701</c:v>
                </c:pt>
                <c:pt idx="45">
                  <c:v>0.94012115217444503</c:v>
                </c:pt>
                <c:pt idx="46">
                  <c:v>0.91275494770009802</c:v>
                </c:pt>
                <c:pt idx="47">
                  <c:v>1.03539804912572</c:v>
                </c:pt>
                <c:pt idx="48">
                  <c:v>1.11030014766449</c:v>
                </c:pt>
                <c:pt idx="49">
                  <c:v>1.2608450350343401</c:v>
                </c:pt>
                <c:pt idx="50">
                  <c:v>1.14573840342133</c:v>
                </c:pt>
                <c:pt idx="51">
                  <c:v>1.08634471513118</c:v>
                </c:pt>
                <c:pt idx="52">
                  <c:v>1.02742337943087</c:v>
                </c:pt>
                <c:pt idx="53">
                  <c:v>1.4828765027870601</c:v>
                </c:pt>
                <c:pt idx="54">
                  <c:v>1.8778474459752801</c:v>
                </c:pt>
                <c:pt idx="55">
                  <c:v>2.0574678085831799</c:v>
                </c:pt>
                <c:pt idx="56">
                  <c:v>2.08857785826764</c:v>
                </c:pt>
                <c:pt idx="57">
                  <c:v>2.0029137562381401</c:v>
                </c:pt>
                <c:pt idx="58">
                  <c:v>1.90527417732271</c:v>
                </c:pt>
                <c:pt idx="59">
                  <c:v>1.71400420617119</c:v>
                </c:pt>
                <c:pt idx="60">
                  <c:v>1.78080511079287</c:v>
                </c:pt>
                <c:pt idx="61">
                  <c:v>1.72694740603948</c:v>
                </c:pt>
                <c:pt idx="62">
                  <c:v>1.4416464666678701</c:v>
                </c:pt>
                <c:pt idx="63">
                  <c:v>1.2354170564865901</c:v>
                </c:pt>
                <c:pt idx="64">
                  <c:v>1.1824583389035499</c:v>
                </c:pt>
                <c:pt idx="65">
                  <c:v>1.18795972775166</c:v>
                </c:pt>
                <c:pt idx="66">
                  <c:v>1.34531854555369</c:v>
                </c:pt>
                <c:pt idx="67">
                  <c:v>1.3671870691681001</c:v>
                </c:pt>
                <c:pt idx="68">
                  <c:v>1.35862711541223</c:v>
                </c:pt>
                <c:pt idx="69">
                  <c:v>1.2947820654244</c:v>
                </c:pt>
                <c:pt idx="70">
                  <c:v>1.1973943614382401</c:v>
                </c:pt>
                <c:pt idx="71">
                  <c:v>1.09339726554685</c:v>
                </c:pt>
                <c:pt idx="72">
                  <c:v>0.91305032617607995</c:v>
                </c:pt>
                <c:pt idx="73">
                  <c:v>0.71779277697426702</c:v>
                </c:pt>
                <c:pt idx="74">
                  <c:v>0.518926941354382</c:v>
                </c:pt>
                <c:pt idx="75">
                  <c:v>0.41174491652893902</c:v>
                </c:pt>
                <c:pt idx="76">
                  <c:v>0.38514834220715599</c:v>
                </c:pt>
                <c:pt idx="77">
                  <c:v>0.34659221082045899</c:v>
                </c:pt>
                <c:pt idx="78">
                  <c:v>0.30909873415915901</c:v>
                </c:pt>
                <c:pt idx="79">
                  <c:v>0.36739442216623402</c:v>
                </c:pt>
                <c:pt idx="80">
                  <c:v>0.39964797141232</c:v>
                </c:pt>
                <c:pt idx="81">
                  <c:v>0.37839458580004998</c:v>
                </c:pt>
                <c:pt idx="82">
                  <c:v>0.357329819899873</c:v>
                </c:pt>
                <c:pt idx="83">
                  <c:v>0.31017361879308297</c:v>
                </c:pt>
                <c:pt idx="84">
                  <c:v>0.25289130584275399</c:v>
                </c:pt>
                <c:pt idx="85">
                  <c:v>0.20109009615645099</c:v>
                </c:pt>
                <c:pt idx="86">
                  <c:v>0.16146583470611101</c:v>
                </c:pt>
                <c:pt idx="87">
                  <c:v>0.13338091549724301</c:v>
                </c:pt>
                <c:pt idx="88">
                  <c:v>0.11283399029643799</c:v>
                </c:pt>
                <c:pt idx="89">
                  <c:v>9.6416949231001095E-2</c:v>
                </c:pt>
                <c:pt idx="90">
                  <c:v>8.2487892427097406E-2</c:v>
                </c:pt>
                <c:pt idx="91">
                  <c:v>7.0432152261841796E-2</c:v>
                </c:pt>
                <c:pt idx="92">
                  <c:v>5.9900484606248999E-2</c:v>
                </c:pt>
                <c:pt idx="93">
                  <c:v>5.0700500432225903E-2</c:v>
                </c:pt>
                <c:pt idx="94">
                  <c:v>5.1025072933527399E-2</c:v>
                </c:pt>
                <c:pt idx="95">
                  <c:v>5.1542145475221297E-2</c:v>
                </c:pt>
                <c:pt idx="96">
                  <c:v>4.7065467990588403E-2</c:v>
                </c:pt>
                <c:pt idx="97">
                  <c:v>4.2615252137712001E-2</c:v>
                </c:pt>
                <c:pt idx="98">
                  <c:v>3.9496729739911897E-2</c:v>
                </c:pt>
                <c:pt idx="99">
                  <c:v>3.6182015714310199E-2</c:v>
                </c:pt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E922-47B3-B7AB-BE64F8B12AB8}"/>
            </c:ext>
          </c:extLst>
        </c:ser>
        <c:ser>
          <c:idx val="1"/>
          <c:order val="1"/>
          <c:spPr>
            <a:ln w="12700">
              <a:solidFill>
                <a:srgbClr val="0070C0"/>
              </a:solidFill>
            </a:ln>
          </c:spPr>
          <c:marker>
            <c:symbol val="none"/>
          </c:marker>
          <c:xVal>
            <c:numRef>
              <c:f>'output (0m)'!$B$4:$B$103</c:f>
              <c:numCache>
                <c:formatCode>General</c:formatCode>
                <c:ptCount val="100"/>
                <c:pt idx="0">
                  <c:v>0.01</c:v>
                </c:pt>
                <c:pt idx="1">
                  <c:v>1.0623886793066801E-2</c:v>
                </c:pt>
                <c:pt idx="2">
                  <c:v>1.12866970591899E-2</c:v>
                </c:pt>
                <c:pt idx="3">
                  <c:v>1.19908591824474E-2</c:v>
                </c:pt>
                <c:pt idx="4">
                  <c:v>1.2738953050592699E-2</c:v>
                </c:pt>
                <c:pt idx="5">
                  <c:v>1.3533719507169001E-2</c:v>
                </c:pt>
                <c:pt idx="6">
                  <c:v>1.4378070393328401E-2</c:v>
                </c:pt>
                <c:pt idx="7">
                  <c:v>1.5275099216146599E-2</c:v>
                </c:pt>
                <c:pt idx="8">
                  <c:v>1.6228092482520599E-2</c:v>
                </c:pt>
                <c:pt idx="9">
                  <c:v>1.72405417401717E-2</c:v>
                </c:pt>
                <c:pt idx="10">
                  <c:v>1.8316156369872799E-2</c:v>
                </c:pt>
                <c:pt idx="11">
                  <c:v>1.9458877175763799E-2</c:v>
                </c:pt>
                <c:pt idx="12">
                  <c:v>2.0672890823550699E-2</c:v>
                </c:pt>
                <c:pt idx="13">
                  <c:v>2.1962645179483199E-2</c:v>
                </c:pt>
                <c:pt idx="14">
                  <c:v>2.3332865606312501E-2</c:v>
                </c:pt>
                <c:pt idx="15">
                  <c:v>2.47885722759306E-2</c:v>
                </c:pt>
                <c:pt idx="16">
                  <c:v>2.6335098562124199E-2</c:v>
                </c:pt>
                <c:pt idx="17">
                  <c:v>2.7978110580826401E-2</c:v>
                </c:pt>
                <c:pt idx="18">
                  <c:v>2.9723627949460499E-2</c:v>
                </c:pt>
                <c:pt idx="19">
                  <c:v>3.1578045841430501E-2</c:v>
                </c:pt>
                <c:pt idx="20">
                  <c:v>3.3548158416563299E-2</c:v>
                </c:pt>
                <c:pt idx="21">
                  <c:v>3.5641183713344002E-2</c:v>
                </c:pt>
                <c:pt idx="22">
                  <c:v>3.7864790094146401E-2</c:v>
                </c:pt>
                <c:pt idx="23">
                  <c:v>4.0227124340344901E-2</c:v>
                </c:pt>
                <c:pt idx="24">
                  <c:v>4.2736841500244697E-2</c:v>
                </c:pt>
                <c:pt idx="25">
                  <c:v>4.5403136599183998E-2</c:v>
                </c:pt>
                <c:pt idx="26">
                  <c:v>4.8235778327987998E-2</c:v>
                </c:pt>
                <c:pt idx="27">
                  <c:v>5.1245144833201098E-2</c:v>
                </c:pt>
                <c:pt idx="28">
                  <c:v>5.44422617402242E-2</c:v>
                </c:pt>
                <c:pt idx="29">
                  <c:v>5.7838842548665503E-2</c:v>
                </c:pt>
                <c:pt idx="30">
                  <c:v>6.1447331547903897E-2</c:v>
                </c:pt>
                <c:pt idx="31">
                  <c:v>6.5280949410097405E-2</c:v>
                </c:pt>
                <c:pt idx="32">
                  <c:v>6.9353741627679696E-2</c:v>
                </c:pt>
                <c:pt idx="33">
                  <c:v>7.3680629972807596E-2</c:v>
                </c:pt>
                <c:pt idx="34">
                  <c:v>7.8277467167295403E-2</c:v>
                </c:pt>
                <c:pt idx="35">
                  <c:v>8.3161094963335097E-2</c:v>
                </c:pt>
                <c:pt idx="36">
                  <c:v>8.8349405847795201E-2</c:v>
                </c:pt>
                <c:pt idx="37">
                  <c:v>9.3861408596169205E-2</c:v>
                </c:pt>
                <c:pt idx="38">
                  <c:v>9.9717297916349104E-2</c:v>
                </c:pt>
                <c:pt idx="39">
                  <c:v>0.105938528437381</c:v>
                </c:pt>
                <c:pt idx="40">
                  <c:v>0.112547893314282</c:v>
                </c:pt>
                <c:pt idx="41">
                  <c:v>0.11956960773691</c:v>
                </c:pt>
                <c:pt idx="42">
                  <c:v>0.127029397648834</c:v>
                </c:pt>
                <c:pt idx="43">
                  <c:v>0.134954594001268</c:v>
                </c:pt>
                <c:pt idx="44">
                  <c:v>0.143374232887376</c:v>
                </c:pt>
                <c:pt idx="45">
                  <c:v>0.15231916192382899</c:v>
                </c:pt>
                <c:pt idx="46">
                  <c:v>0.16182215326935701</c:v>
                </c:pt>
                <c:pt idx="47">
                  <c:v>0.17191802369439599</c:v>
                </c:pt>
                <c:pt idx="48">
                  <c:v>0.182643762141704</c:v>
                </c:pt>
                <c:pt idx="49">
                  <c:v>0.19403866524532901</c:v>
                </c:pt>
                <c:pt idx="50">
                  <c:v>0.20614448130441601</c:v>
                </c:pt>
                <c:pt idx="51">
                  <c:v>0.21900556323935999</c:v>
                </c:pt>
                <c:pt idx="52">
                  <c:v>0.23266903109067999</c:v>
                </c:pt>
                <c:pt idx="53">
                  <c:v>0.247184944655993</c:v>
                </c:pt>
                <c:pt idx="54">
                  <c:v>0.26260648689757599</c:v>
                </c:pt>
                <c:pt idx="55">
                  <c:v>0.27899015879248301</c:v>
                </c:pt>
                <c:pt idx="56">
                  <c:v>0.29639598633910802</c:v>
                </c:pt>
                <c:pt idx="57">
                  <c:v>0.31488774047860602</c:v>
                </c:pt>
                <c:pt idx="58">
                  <c:v>0.33453317073693201</c:v>
                </c:pt>
                <c:pt idx="59">
                  <c:v>0.35540425344348597</c:v>
                </c:pt>
                <c:pt idx="60">
                  <c:v>0.37757745543580201</c:v>
                </c:pt>
                <c:pt idx="61">
                  <c:v>0.40113401421641998</c:v>
                </c:pt>
                <c:pt idx="62">
                  <c:v>0.42616023558837002</c:v>
                </c:pt>
                <c:pt idx="63">
                  <c:v>0.45274780985975299</c:v>
                </c:pt>
                <c:pt idx="64">
                  <c:v>0.480994147775896</c:v>
                </c:pt>
                <c:pt idx="65">
                  <c:v>0.51100273740987701</c:v>
                </c:pt>
                <c:pt idx="66">
                  <c:v>0.54288352331897904</c:v>
                </c:pt>
                <c:pt idx="67">
                  <c:v>0.57675330935620905</c:v>
                </c:pt>
                <c:pt idx="68">
                  <c:v>0.61273618661270102</c:v>
                </c:pt>
                <c:pt idx="69">
                  <c:v>0.65096398805888001</c:v>
                </c:pt>
                <c:pt idx="70">
                  <c:v>0.69157677155008501</c:v>
                </c:pt>
                <c:pt idx="71">
                  <c:v>0.73472333296627401</c:v>
                </c:pt>
                <c:pt idx="72">
                  <c:v>0.78056175136584405</c:v>
                </c:pt>
                <c:pt idx="73">
                  <c:v>0.82925996815087</c:v>
                </c:pt>
                <c:pt idx="74">
                  <c:v>0.88099640236570398</c:v>
                </c:pt>
                <c:pt idx="75">
                  <c:v>0.93596060438323903</c:v>
                </c:pt>
                <c:pt idx="76">
                  <c:v>0.99435395037379304</c:v>
                </c:pt>
                <c:pt idx="77">
                  <c:v>1.05639038010099</c:v>
                </c:pt>
                <c:pt idx="78">
                  <c:v>1.12229718074778</c:v>
                </c:pt>
                <c:pt idx="79">
                  <c:v>1.19231581964424</c:v>
                </c:pt>
                <c:pt idx="80">
                  <c:v>1.26670282894831</c:v>
                </c:pt>
                <c:pt idx="81">
                  <c:v>1.3457307455204399</c:v>
                </c:pt>
                <c:pt idx="82">
                  <c:v>1.4296891094358599</c:v>
                </c:pt>
                <c:pt idx="83">
                  <c:v>1.51888552479271</c:v>
                </c:pt>
                <c:pt idx="84">
                  <c:v>1.6136467867025599</c:v>
                </c:pt>
                <c:pt idx="85">
                  <c:v>1.7143200785924</c:v>
                </c:pt>
                <c:pt idx="86">
                  <c:v>1.8212742442047101</c:v>
                </c:pt>
                <c:pt idx="87">
                  <c:v>1.9349011389559201</c:v>
                </c:pt>
                <c:pt idx="88">
                  <c:v>2.05561706560438</c:v>
                </c:pt>
                <c:pt idx="89">
                  <c:v>2.18386429948771</c:v>
                </c:pt>
                <c:pt idx="90">
                  <c:v>2.32011270891776</c:v>
                </c:pt>
                <c:pt idx="91">
                  <c:v>2.4648614766697898</c:v>
                </c:pt>
                <c:pt idx="92">
                  <c:v>2.6186409288731398</c:v>
                </c:pt>
                <c:pt idx="93">
                  <c:v>2.7820144780039602</c:v>
                </c:pt>
                <c:pt idx="94">
                  <c:v>2.9555806870987</c:v>
                </c:pt>
                <c:pt idx="95">
                  <c:v>3.1399754627511198</c:v>
                </c:pt>
                <c:pt idx="96">
                  <c:v>3.3358743849275498</c:v>
                </c:pt>
                <c:pt idx="97">
                  <c:v>3.5439951821361699</c:v>
                </c:pt>
                <c:pt idx="98">
                  <c:v>3.7651003610189</c:v>
                </c:pt>
                <c:pt idx="99">
                  <c:v>3.99999999999998</c:v>
                </c:pt>
              </c:numCache>
            </c:numRef>
          </c:xVal>
          <c:yVal>
            <c:numRef>
              <c:f>'output (0m)'!$D$4:$D$103</c:f>
              <c:numCache>
                <c:formatCode>General</c:formatCode>
                <c:ptCount val="100"/>
                <c:pt idx="0">
                  <c:v>0.78695559730501097</c:v>
                </c:pt>
                <c:pt idx="1">
                  <c:v>0.78740761450640395</c:v>
                </c:pt>
                <c:pt idx="2">
                  <c:v>0.78792318558139396</c:v>
                </c:pt>
                <c:pt idx="3">
                  <c:v>0.78851245536054804</c:v>
                </c:pt>
                <c:pt idx="4">
                  <c:v>0.78918935205246299</c:v>
                </c:pt>
                <c:pt idx="5">
                  <c:v>0.78997983525201299</c:v>
                </c:pt>
                <c:pt idx="6">
                  <c:v>0.79088110276842905</c:v>
                </c:pt>
                <c:pt idx="7">
                  <c:v>0.79183645746961295</c:v>
                </c:pt>
                <c:pt idx="8">
                  <c:v>0.79313176371378402</c:v>
                </c:pt>
                <c:pt idx="9">
                  <c:v>0.79437291396638798</c:v>
                </c:pt>
                <c:pt idx="10">
                  <c:v>0.79589861114532101</c:v>
                </c:pt>
                <c:pt idx="11">
                  <c:v>0.79795684959966096</c:v>
                </c:pt>
                <c:pt idx="12">
                  <c:v>0.80160402311804002</c:v>
                </c:pt>
                <c:pt idx="13">
                  <c:v>0.80817499506511603</c:v>
                </c:pt>
                <c:pt idx="14">
                  <c:v>0.81056786656725199</c:v>
                </c:pt>
                <c:pt idx="15">
                  <c:v>0.80879767641897604</c:v>
                </c:pt>
                <c:pt idx="16">
                  <c:v>0.80823563465033599</c:v>
                </c:pt>
                <c:pt idx="17">
                  <c:v>0.81846656473089796</c:v>
                </c:pt>
                <c:pt idx="18">
                  <c:v>0.82473489263902999</c:v>
                </c:pt>
                <c:pt idx="19">
                  <c:v>0.81976376725841105</c:v>
                </c:pt>
                <c:pt idx="20">
                  <c:v>0.84167084887182897</c:v>
                </c:pt>
                <c:pt idx="21">
                  <c:v>0.83061469483112005</c:v>
                </c:pt>
                <c:pt idx="22">
                  <c:v>0.84704782934017397</c:v>
                </c:pt>
                <c:pt idx="23">
                  <c:v>0.83706927544978704</c:v>
                </c:pt>
                <c:pt idx="24">
                  <c:v>0.87151895839883298</c:v>
                </c:pt>
                <c:pt idx="25">
                  <c:v>0.85218114837925396</c:v>
                </c:pt>
                <c:pt idx="26">
                  <c:v>0.87793875945597299</c:v>
                </c:pt>
                <c:pt idx="27">
                  <c:v>1.0611303329346</c:v>
                </c:pt>
                <c:pt idx="28">
                  <c:v>1.1465626957394199</c:v>
                </c:pt>
                <c:pt idx="29">
                  <c:v>1.0855958955325999</c:v>
                </c:pt>
                <c:pt idx="30">
                  <c:v>1.0837504537690801</c:v>
                </c:pt>
                <c:pt idx="31">
                  <c:v>1.01922355803864</c:v>
                </c:pt>
                <c:pt idx="32">
                  <c:v>1.0777783727177499</c:v>
                </c:pt>
                <c:pt idx="33">
                  <c:v>1.29796637702003</c:v>
                </c:pt>
                <c:pt idx="34">
                  <c:v>1.36389705939467</c:v>
                </c:pt>
                <c:pt idx="35">
                  <c:v>1.42180424909394</c:v>
                </c:pt>
                <c:pt idx="36">
                  <c:v>1.57695588656851</c:v>
                </c:pt>
                <c:pt idx="37">
                  <c:v>1.53049170444044</c:v>
                </c:pt>
                <c:pt idx="38">
                  <c:v>1.4228716331836799</c:v>
                </c:pt>
                <c:pt idx="39">
                  <c:v>1.6235511878498099</c:v>
                </c:pt>
                <c:pt idx="40">
                  <c:v>1.50639997143148</c:v>
                </c:pt>
                <c:pt idx="41">
                  <c:v>1.50824291512597</c:v>
                </c:pt>
                <c:pt idx="42">
                  <c:v>1.5128421447267399</c:v>
                </c:pt>
                <c:pt idx="43">
                  <c:v>1.27542477182285</c:v>
                </c:pt>
                <c:pt idx="44">
                  <c:v>1.2426941217134799</c:v>
                </c:pt>
                <c:pt idx="45">
                  <c:v>1.1147155844277901</c:v>
                </c:pt>
                <c:pt idx="46">
                  <c:v>1.0315739930961001</c:v>
                </c:pt>
                <c:pt idx="47">
                  <c:v>1.1446459518979</c:v>
                </c:pt>
                <c:pt idx="48">
                  <c:v>0.98478174706146704</c:v>
                </c:pt>
                <c:pt idx="49">
                  <c:v>0.957022523614108</c:v>
                </c:pt>
                <c:pt idx="50">
                  <c:v>0.91506678786455897</c:v>
                </c:pt>
                <c:pt idx="51">
                  <c:v>1.1340524389762101</c:v>
                </c:pt>
                <c:pt idx="52">
                  <c:v>1.2294079338981401</c:v>
                </c:pt>
                <c:pt idx="53">
                  <c:v>1.4705353899576501</c:v>
                </c:pt>
                <c:pt idx="54">
                  <c:v>1.4655286977233399</c:v>
                </c:pt>
                <c:pt idx="55">
                  <c:v>1.3720641189842</c:v>
                </c:pt>
                <c:pt idx="56">
                  <c:v>1.50107287480914</c:v>
                </c:pt>
                <c:pt idx="57">
                  <c:v>1.6888537179754199</c:v>
                </c:pt>
                <c:pt idx="58">
                  <c:v>1.80546655937399</c:v>
                </c:pt>
                <c:pt idx="59">
                  <c:v>2.14443749068732</c:v>
                </c:pt>
                <c:pt idx="60">
                  <c:v>2.0990251473180099</c:v>
                </c:pt>
                <c:pt idx="61">
                  <c:v>2.23834974931779</c:v>
                </c:pt>
                <c:pt idx="62">
                  <c:v>1.79574822865242</c:v>
                </c:pt>
                <c:pt idx="63">
                  <c:v>1.78345187551164</c:v>
                </c:pt>
                <c:pt idx="64">
                  <c:v>2.39940817422631</c:v>
                </c:pt>
                <c:pt idx="65">
                  <c:v>2.2229033659428201</c:v>
                </c:pt>
                <c:pt idx="66">
                  <c:v>1.5944308017489599</c:v>
                </c:pt>
                <c:pt idx="67">
                  <c:v>1.41250861015443</c:v>
                </c:pt>
                <c:pt idx="68">
                  <c:v>1.49147880311318</c:v>
                </c:pt>
                <c:pt idx="69">
                  <c:v>1.2340368347841899</c:v>
                </c:pt>
                <c:pt idx="70">
                  <c:v>0.854877885853639</c:v>
                </c:pt>
                <c:pt idx="71">
                  <c:v>0.69432706662861399</c:v>
                </c:pt>
                <c:pt idx="72">
                  <c:v>0.60023578335330097</c:v>
                </c:pt>
                <c:pt idx="73">
                  <c:v>0.52839573539403395</c:v>
                </c:pt>
                <c:pt idx="74">
                  <c:v>0.44412568471922897</c:v>
                </c:pt>
                <c:pt idx="75">
                  <c:v>0.37004558890322198</c:v>
                </c:pt>
                <c:pt idx="76">
                  <c:v>0.30562402972852798</c:v>
                </c:pt>
                <c:pt idx="77">
                  <c:v>0.23661256152100801</c:v>
                </c:pt>
                <c:pt idx="78">
                  <c:v>0.191253333476707</c:v>
                </c:pt>
                <c:pt idx="79">
                  <c:v>0.169282484041099</c:v>
                </c:pt>
                <c:pt idx="80">
                  <c:v>0.17576049024922</c:v>
                </c:pt>
                <c:pt idx="81">
                  <c:v>0.178743918653578</c:v>
                </c:pt>
                <c:pt idx="82">
                  <c:v>0.18851175674811699</c:v>
                </c:pt>
                <c:pt idx="83">
                  <c:v>0.181622267036506</c:v>
                </c:pt>
                <c:pt idx="84">
                  <c:v>0.15988600717064599</c:v>
                </c:pt>
                <c:pt idx="85">
                  <c:v>0.121083865038597</c:v>
                </c:pt>
                <c:pt idx="86">
                  <c:v>0.111691723356655</c:v>
                </c:pt>
                <c:pt idx="87">
                  <c:v>9.07949253805935E-2</c:v>
                </c:pt>
                <c:pt idx="88">
                  <c:v>9.6649887230295106E-2</c:v>
                </c:pt>
                <c:pt idx="89">
                  <c:v>0.112955054589544</c:v>
                </c:pt>
                <c:pt idx="90">
                  <c:v>0.125928697893127</c:v>
                </c:pt>
                <c:pt idx="91">
                  <c:v>0.116777696660291</c:v>
                </c:pt>
                <c:pt idx="92">
                  <c:v>0.102400916480722</c:v>
                </c:pt>
                <c:pt idx="93">
                  <c:v>7.9487156325375494E-2</c:v>
                </c:pt>
                <c:pt idx="94">
                  <c:v>6.8454245949827602E-2</c:v>
                </c:pt>
                <c:pt idx="95">
                  <c:v>5.7262599376277798E-2</c:v>
                </c:pt>
                <c:pt idx="96">
                  <c:v>5.0876531660993603E-2</c:v>
                </c:pt>
                <c:pt idx="97">
                  <c:v>4.6399978798742497E-2</c:v>
                </c:pt>
                <c:pt idx="98">
                  <c:v>4.1652296008269703E-2</c:v>
                </c:pt>
                <c:pt idx="99">
                  <c:v>3.4803045394260802E-2</c:v>
                </c:pt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E922-47B3-B7AB-BE64F8B12AB8}"/>
            </c:ext>
          </c:extLst>
        </c:ser>
        <c:ser>
          <c:idx val="2"/>
          <c:order val="2"/>
          <c:spPr>
            <a:ln w="12700">
              <a:solidFill>
                <a:srgbClr val="0070C0"/>
              </a:solidFill>
            </a:ln>
          </c:spPr>
          <c:marker>
            <c:symbol val="none"/>
          </c:marker>
          <c:xVal>
            <c:numRef>
              <c:f>'output (0m)'!$B$4:$B$103</c:f>
              <c:numCache>
                <c:formatCode>General</c:formatCode>
                <c:ptCount val="100"/>
                <c:pt idx="0">
                  <c:v>0.01</c:v>
                </c:pt>
                <c:pt idx="1">
                  <c:v>1.0623886793066801E-2</c:v>
                </c:pt>
                <c:pt idx="2">
                  <c:v>1.12866970591899E-2</c:v>
                </c:pt>
                <c:pt idx="3">
                  <c:v>1.19908591824474E-2</c:v>
                </c:pt>
                <c:pt idx="4">
                  <c:v>1.2738953050592699E-2</c:v>
                </c:pt>
                <c:pt idx="5">
                  <c:v>1.3533719507169001E-2</c:v>
                </c:pt>
                <c:pt idx="6">
                  <c:v>1.4378070393328401E-2</c:v>
                </c:pt>
                <c:pt idx="7">
                  <c:v>1.5275099216146599E-2</c:v>
                </c:pt>
                <c:pt idx="8">
                  <c:v>1.6228092482520599E-2</c:v>
                </c:pt>
                <c:pt idx="9">
                  <c:v>1.72405417401717E-2</c:v>
                </c:pt>
                <c:pt idx="10">
                  <c:v>1.8316156369872799E-2</c:v>
                </c:pt>
                <c:pt idx="11">
                  <c:v>1.9458877175763799E-2</c:v>
                </c:pt>
                <c:pt idx="12">
                  <c:v>2.0672890823550699E-2</c:v>
                </c:pt>
                <c:pt idx="13">
                  <c:v>2.1962645179483199E-2</c:v>
                </c:pt>
                <c:pt idx="14">
                  <c:v>2.3332865606312501E-2</c:v>
                </c:pt>
                <c:pt idx="15">
                  <c:v>2.47885722759306E-2</c:v>
                </c:pt>
                <c:pt idx="16">
                  <c:v>2.6335098562124199E-2</c:v>
                </c:pt>
                <c:pt idx="17">
                  <c:v>2.7978110580826401E-2</c:v>
                </c:pt>
                <c:pt idx="18">
                  <c:v>2.9723627949460499E-2</c:v>
                </c:pt>
                <c:pt idx="19">
                  <c:v>3.1578045841430501E-2</c:v>
                </c:pt>
                <c:pt idx="20">
                  <c:v>3.3548158416563299E-2</c:v>
                </c:pt>
                <c:pt idx="21">
                  <c:v>3.5641183713344002E-2</c:v>
                </c:pt>
                <c:pt idx="22">
                  <c:v>3.7864790094146401E-2</c:v>
                </c:pt>
                <c:pt idx="23">
                  <c:v>4.0227124340344901E-2</c:v>
                </c:pt>
                <c:pt idx="24">
                  <c:v>4.2736841500244697E-2</c:v>
                </c:pt>
                <c:pt idx="25">
                  <c:v>4.5403136599183998E-2</c:v>
                </c:pt>
                <c:pt idx="26">
                  <c:v>4.8235778327987998E-2</c:v>
                </c:pt>
                <c:pt idx="27">
                  <c:v>5.1245144833201098E-2</c:v>
                </c:pt>
                <c:pt idx="28">
                  <c:v>5.44422617402242E-2</c:v>
                </c:pt>
                <c:pt idx="29">
                  <c:v>5.7838842548665503E-2</c:v>
                </c:pt>
                <c:pt idx="30">
                  <c:v>6.1447331547903897E-2</c:v>
                </c:pt>
                <c:pt idx="31">
                  <c:v>6.5280949410097405E-2</c:v>
                </c:pt>
                <c:pt idx="32">
                  <c:v>6.9353741627679696E-2</c:v>
                </c:pt>
                <c:pt idx="33">
                  <c:v>7.3680629972807596E-2</c:v>
                </c:pt>
                <c:pt idx="34">
                  <c:v>7.8277467167295403E-2</c:v>
                </c:pt>
                <c:pt idx="35">
                  <c:v>8.3161094963335097E-2</c:v>
                </c:pt>
                <c:pt idx="36">
                  <c:v>8.8349405847795201E-2</c:v>
                </c:pt>
                <c:pt idx="37">
                  <c:v>9.3861408596169205E-2</c:v>
                </c:pt>
                <c:pt idx="38">
                  <c:v>9.9717297916349104E-2</c:v>
                </c:pt>
                <c:pt idx="39">
                  <c:v>0.105938528437381</c:v>
                </c:pt>
                <c:pt idx="40">
                  <c:v>0.112547893314282</c:v>
                </c:pt>
                <c:pt idx="41">
                  <c:v>0.11956960773691</c:v>
                </c:pt>
                <c:pt idx="42">
                  <c:v>0.127029397648834</c:v>
                </c:pt>
                <c:pt idx="43">
                  <c:v>0.134954594001268</c:v>
                </c:pt>
                <c:pt idx="44">
                  <c:v>0.143374232887376</c:v>
                </c:pt>
                <c:pt idx="45">
                  <c:v>0.15231916192382899</c:v>
                </c:pt>
                <c:pt idx="46">
                  <c:v>0.16182215326935701</c:v>
                </c:pt>
                <c:pt idx="47">
                  <c:v>0.17191802369439599</c:v>
                </c:pt>
                <c:pt idx="48">
                  <c:v>0.182643762141704</c:v>
                </c:pt>
                <c:pt idx="49">
                  <c:v>0.19403866524532901</c:v>
                </c:pt>
                <c:pt idx="50">
                  <c:v>0.20614448130441601</c:v>
                </c:pt>
                <c:pt idx="51">
                  <c:v>0.21900556323935999</c:v>
                </c:pt>
                <c:pt idx="52">
                  <c:v>0.23266903109067999</c:v>
                </c:pt>
                <c:pt idx="53">
                  <c:v>0.247184944655993</c:v>
                </c:pt>
                <c:pt idx="54">
                  <c:v>0.26260648689757599</c:v>
                </c:pt>
                <c:pt idx="55">
                  <c:v>0.27899015879248301</c:v>
                </c:pt>
                <c:pt idx="56">
                  <c:v>0.29639598633910802</c:v>
                </c:pt>
                <c:pt idx="57">
                  <c:v>0.31488774047860602</c:v>
                </c:pt>
                <c:pt idx="58">
                  <c:v>0.33453317073693201</c:v>
                </c:pt>
                <c:pt idx="59">
                  <c:v>0.35540425344348597</c:v>
                </c:pt>
                <c:pt idx="60">
                  <c:v>0.37757745543580201</c:v>
                </c:pt>
                <c:pt idx="61">
                  <c:v>0.40113401421641998</c:v>
                </c:pt>
                <c:pt idx="62">
                  <c:v>0.42616023558837002</c:v>
                </c:pt>
                <c:pt idx="63">
                  <c:v>0.45274780985975299</c:v>
                </c:pt>
                <c:pt idx="64">
                  <c:v>0.480994147775896</c:v>
                </c:pt>
                <c:pt idx="65">
                  <c:v>0.51100273740987701</c:v>
                </c:pt>
                <c:pt idx="66">
                  <c:v>0.54288352331897904</c:v>
                </c:pt>
                <c:pt idx="67">
                  <c:v>0.57675330935620905</c:v>
                </c:pt>
                <c:pt idx="68">
                  <c:v>0.61273618661270102</c:v>
                </c:pt>
                <c:pt idx="69">
                  <c:v>0.65096398805888001</c:v>
                </c:pt>
                <c:pt idx="70">
                  <c:v>0.69157677155008501</c:v>
                </c:pt>
                <c:pt idx="71">
                  <c:v>0.73472333296627401</c:v>
                </c:pt>
                <c:pt idx="72">
                  <c:v>0.78056175136584405</c:v>
                </c:pt>
                <c:pt idx="73">
                  <c:v>0.82925996815087</c:v>
                </c:pt>
                <c:pt idx="74">
                  <c:v>0.88099640236570398</c:v>
                </c:pt>
                <c:pt idx="75">
                  <c:v>0.93596060438323903</c:v>
                </c:pt>
                <c:pt idx="76">
                  <c:v>0.99435395037379304</c:v>
                </c:pt>
                <c:pt idx="77">
                  <c:v>1.05639038010099</c:v>
                </c:pt>
                <c:pt idx="78">
                  <c:v>1.12229718074778</c:v>
                </c:pt>
                <c:pt idx="79">
                  <c:v>1.19231581964424</c:v>
                </c:pt>
                <c:pt idx="80">
                  <c:v>1.26670282894831</c:v>
                </c:pt>
                <c:pt idx="81">
                  <c:v>1.3457307455204399</c:v>
                </c:pt>
                <c:pt idx="82">
                  <c:v>1.4296891094358599</c:v>
                </c:pt>
                <c:pt idx="83">
                  <c:v>1.51888552479271</c:v>
                </c:pt>
                <c:pt idx="84">
                  <c:v>1.6136467867025599</c:v>
                </c:pt>
                <c:pt idx="85">
                  <c:v>1.7143200785924</c:v>
                </c:pt>
                <c:pt idx="86">
                  <c:v>1.8212742442047101</c:v>
                </c:pt>
                <c:pt idx="87">
                  <c:v>1.9349011389559201</c:v>
                </c:pt>
                <c:pt idx="88">
                  <c:v>2.05561706560438</c:v>
                </c:pt>
                <c:pt idx="89">
                  <c:v>2.18386429948771</c:v>
                </c:pt>
                <c:pt idx="90">
                  <c:v>2.32011270891776</c:v>
                </c:pt>
                <c:pt idx="91">
                  <c:v>2.4648614766697898</c:v>
                </c:pt>
                <c:pt idx="92">
                  <c:v>2.6186409288731398</c:v>
                </c:pt>
                <c:pt idx="93">
                  <c:v>2.7820144780039602</c:v>
                </c:pt>
                <c:pt idx="94">
                  <c:v>2.9555806870987</c:v>
                </c:pt>
                <c:pt idx="95">
                  <c:v>3.1399754627511198</c:v>
                </c:pt>
                <c:pt idx="96">
                  <c:v>3.3358743849275498</c:v>
                </c:pt>
                <c:pt idx="97">
                  <c:v>3.5439951821361699</c:v>
                </c:pt>
                <c:pt idx="98">
                  <c:v>3.7651003610189</c:v>
                </c:pt>
                <c:pt idx="99">
                  <c:v>3.99999999999998</c:v>
                </c:pt>
              </c:numCache>
            </c:numRef>
          </c:xVal>
          <c:yVal>
            <c:numRef>
              <c:f>'output (0m)'!$E$4:$E$103</c:f>
              <c:numCache>
                <c:formatCode>General</c:formatCode>
                <c:ptCount val="100"/>
                <c:pt idx="0">
                  <c:v>0.66216221294101596</c:v>
                </c:pt>
                <c:pt idx="1">
                  <c:v>0.66243881939767602</c:v>
                </c:pt>
                <c:pt idx="2">
                  <c:v>0.66275220396010603</c:v>
                </c:pt>
                <c:pt idx="3">
                  <c:v>0.66310777403897703</c:v>
                </c:pt>
                <c:pt idx="4">
                  <c:v>0.66351049619960401</c:v>
                </c:pt>
                <c:pt idx="5">
                  <c:v>0.66396805393445502</c:v>
                </c:pt>
                <c:pt idx="6">
                  <c:v>0.66448302156982697</c:v>
                </c:pt>
                <c:pt idx="7">
                  <c:v>0.66505982708916001</c:v>
                </c:pt>
                <c:pt idx="8">
                  <c:v>0.66575134226951405</c:v>
                </c:pt>
                <c:pt idx="9">
                  <c:v>0.66647713973524503</c:v>
                </c:pt>
                <c:pt idx="10">
                  <c:v>0.66724462284131603</c:v>
                </c:pt>
                <c:pt idx="11">
                  <c:v>0.66827667056543405</c:v>
                </c:pt>
                <c:pt idx="12">
                  <c:v>0.67002921119507597</c:v>
                </c:pt>
                <c:pt idx="13">
                  <c:v>0.67135227304870604</c:v>
                </c:pt>
                <c:pt idx="14">
                  <c:v>0.67323325343338203</c:v>
                </c:pt>
                <c:pt idx="15">
                  <c:v>0.67653463721727403</c:v>
                </c:pt>
                <c:pt idx="16">
                  <c:v>0.67946171423197399</c:v>
                </c:pt>
                <c:pt idx="17">
                  <c:v>0.68330349388677603</c:v>
                </c:pt>
                <c:pt idx="18">
                  <c:v>0.68607966909039297</c:v>
                </c:pt>
                <c:pt idx="19">
                  <c:v>0.69365615246642798</c:v>
                </c:pt>
                <c:pt idx="20">
                  <c:v>0.69519712389779098</c:v>
                </c:pt>
                <c:pt idx="21">
                  <c:v>0.71488685348403003</c:v>
                </c:pt>
                <c:pt idx="22">
                  <c:v>0.72595181603293901</c:v>
                </c:pt>
                <c:pt idx="23">
                  <c:v>0.74597044867211304</c:v>
                </c:pt>
                <c:pt idx="24">
                  <c:v>0.74460758594808596</c:v>
                </c:pt>
                <c:pt idx="25">
                  <c:v>0.79011410759606304</c:v>
                </c:pt>
                <c:pt idx="26">
                  <c:v>0.87693761767031597</c:v>
                </c:pt>
                <c:pt idx="27">
                  <c:v>0.83135471379234904</c:v>
                </c:pt>
                <c:pt idx="28">
                  <c:v>0.80370886109668804</c:v>
                </c:pt>
                <c:pt idx="29">
                  <c:v>0.86602483599132896</c:v>
                </c:pt>
                <c:pt idx="30">
                  <c:v>1.0115129876076301</c:v>
                </c:pt>
                <c:pt idx="31">
                  <c:v>1.1164062458622099</c:v>
                </c:pt>
                <c:pt idx="32">
                  <c:v>1.0169413738084001</c:v>
                </c:pt>
                <c:pt idx="33">
                  <c:v>1.0222579717822</c:v>
                </c:pt>
                <c:pt idx="34">
                  <c:v>1.02635415222462</c:v>
                </c:pt>
                <c:pt idx="35">
                  <c:v>1.0702246678143501</c:v>
                </c:pt>
                <c:pt idx="36">
                  <c:v>1.41250134488658</c:v>
                </c:pt>
                <c:pt idx="37">
                  <c:v>1.5650686094656201</c:v>
                </c:pt>
                <c:pt idx="38">
                  <c:v>1.8154967264458499</c:v>
                </c:pt>
                <c:pt idx="39">
                  <c:v>1.7234444954604999</c:v>
                </c:pt>
                <c:pt idx="40">
                  <c:v>1.62775245568427</c:v>
                </c:pt>
                <c:pt idx="41">
                  <c:v>1.4801082183494101</c:v>
                </c:pt>
                <c:pt idx="42">
                  <c:v>1.58986896734435</c:v>
                </c:pt>
                <c:pt idx="43">
                  <c:v>1.5282703873574801</c:v>
                </c:pt>
                <c:pt idx="44">
                  <c:v>1.4687320904386401</c:v>
                </c:pt>
                <c:pt idx="45">
                  <c:v>1.4855926472349501</c:v>
                </c:pt>
                <c:pt idx="46">
                  <c:v>1.5120531826636701</c:v>
                </c:pt>
                <c:pt idx="47">
                  <c:v>1.8086360388457801</c:v>
                </c:pt>
                <c:pt idx="48">
                  <c:v>1.80865515990388</c:v>
                </c:pt>
                <c:pt idx="49">
                  <c:v>1.93907259823653</c:v>
                </c:pt>
                <c:pt idx="50">
                  <c:v>1.8517665060180999</c:v>
                </c:pt>
                <c:pt idx="51">
                  <c:v>1.96703225655842</c:v>
                </c:pt>
                <c:pt idx="52">
                  <c:v>2.07424206968216</c:v>
                </c:pt>
                <c:pt idx="53">
                  <c:v>2.2160785576647499</c:v>
                </c:pt>
                <c:pt idx="54">
                  <c:v>1.98667837017319</c:v>
                </c:pt>
                <c:pt idx="55">
                  <c:v>2.4341967606608601</c:v>
                </c:pt>
                <c:pt idx="56">
                  <c:v>2.7120319417794598</c:v>
                </c:pt>
                <c:pt idx="57">
                  <c:v>2.5447730991169202</c:v>
                </c:pt>
                <c:pt idx="58">
                  <c:v>1.9008565781853499</c:v>
                </c:pt>
                <c:pt idx="59">
                  <c:v>1.9213606839963799</c:v>
                </c:pt>
                <c:pt idx="60">
                  <c:v>2.2807729040553899</c:v>
                </c:pt>
                <c:pt idx="61">
                  <c:v>2.38395873944468</c:v>
                </c:pt>
                <c:pt idx="62">
                  <c:v>2.19723489925848</c:v>
                </c:pt>
                <c:pt idx="63">
                  <c:v>1.7478555676673</c:v>
                </c:pt>
                <c:pt idx="64">
                  <c:v>1.5423539362307499</c:v>
                </c:pt>
                <c:pt idx="65">
                  <c:v>1.5020162413129099</c:v>
                </c:pt>
                <c:pt idx="66">
                  <c:v>1.24017633685257</c:v>
                </c:pt>
                <c:pt idx="67">
                  <c:v>1.05009185862707</c:v>
                </c:pt>
                <c:pt idx="68">
                  <c:v>0.84060403870780498</c:v>
                </c:pt>
                <c:pt idx="69">
                  <c:v>0.73507929896245605</c:v>
                </c:pt>
                <c:pt idx="70">
                  <c:v>0.60378094886325395</c:v>
                </c:pt>
                <c:pt idx="71">
                  <c:v>0.47315658008942402</c:v>
                </c:pt>
                <c:pt idx="72">
                  <c:v>0.48205940644190698</c:v>
                </c:pt>
                <c:pt idx="73">
                  <c:v>0.463215008690955</c:v>
                </c:pt>
                <c:pt idx="74">
                  <c:v>0.44055723076696301</c:v>
                </c:pt>
                <c:pt idx="75">
                  <c:v>0.43198910760111903</c:v>
                </c:pt>
                <c:pt idx="76">
                  <c:v>0.47210205706226099</c:v>
                </c:pt>
                <c:pt idx="77">
                  <c:v>0.55655657960164295</c:v>
                </c:pt>
                <c:pt idx="78">
                  <c:v>0.59933037768109199</c:v>
                </c:pt>
                <c:pt idx="79">
                  <c:v>0.60655013593793194</c:v>
                </c:pt>
                <c:pt idx="80">
                  <c:v>0.62702362309912196</c:v>
                </c:pt>
                <c:pt idx="81">
                  <c:v>0.563643296143158</c:v>
                </c:pt>
                <c:pt idx="82">
                  <c:v>0.45509138081859601</c:v>
                </c:pt>
                <c:pt idx="83">
                  <c:v>0.35021054943018698</c:v>
                </c:pt>
                <c:pt idx="84">
                  <c:v>0.290954053420512</c:v>
                </c:pt>
                <c:pt idx="85">
                  <c:v>0.244481072775452</c:v>
                </c:pt>
                <c:pt idx="86">
                  <c:v>0.20640279309142701</c:v>
                </c:pt>
                <c:pt idx="87">
                  <c:v>0.18036952168958201</c:v>
                </c:pt>
                <c:pt idx="88">
                  <c:v>0.163739112992422</c:v>
                </c:pt>
                <c:pt idx="89">
                  <c:v>0.151799777481959</c:v>
                </c:pt>
                <c:pt idx="90">
                  <c:v>0.14106061966636199</c:v>
                </c:pt>
                <c:pt idx="91">
                  <c:v>0.12929996767541099</c:v>
                </c:pt>
                <c:pt idx="92">
                  <c:v>0.116023693825624</c:v>
                </c:pt>
                <c:pt idx="93">
                  <c:v>0.10187422692357299</c:v>
                </c:pt>
                <c:pt idx="94">
                  <c:v>9.3097014089681601E-2</c:v>
                </c:pt>
                <c:pt idx="95">
                  <c:v>8.3997662446959401E-2</c:v>
                </c:pt>
                <c:pt idx="96">
                  <c:v>7.2828943615563899E-2</c:v>
                </c:pt>
                <c:pt idx="97">
                  <c:v>6.3309582855948995E-2</c:v>
                </c:pt>
                <c:pt idx="98">
                  <c:v>5.4851083734171101E-2</c:v>
                </c:pt>
                <c:pt idx="99">
                  <c:v>4.7681167746313202E-2</c:v>
                </c:pt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E922-47B3-B7AB-BE64F8B12AB8}"/>
            </c:ext>
          </c:extLst>
        </c:ser>
        <c:ser>
          <c:idx val="3"/>
          <c:order val="3"/>
          <c:spPr>
            <a:ln w="12700">
              <a:solidFill>
                <a:srgbClr val="0070C0"/>
              </a:solidFill>
            </a:ln>
          </c:spPr>
          <c:marker>
            <c:symbol val="none"/>
          </c:marker>
          <c:xVal>
            <c:numRef>
              <c:f>'output (0m)'!$B$4:$B$103</c:f>
              <c:numCache>
                <c:formatCode>General</c:formatCode>
                <c:ptCount val="100"/>
                <c:pt idx="0">
                  <c:v>0.01</c:v>
                </c:pt>
                <c:pt idx="1">
                  <c:v>1.0623886793066801E-2</c:v>
                </c:pt>
                <c:pt idx="2">
                  <c:v>1.12866970591899E-2</c:v>
                </c:pt>
                <c:pt idx="3">
                  <c:v>1.19908591824474E-2</c:v>
                </c:pt>
                <c:pt idx="4">
                  <c:v>1.2738953050592699E-2</c:v>
                </c:pt>
                <c:pt idx="5">
                  <c:v>1.3533719507169001E-2</c:v>
                </c:pt>
                <c:pt idx="6">
                  <c:v>1.4378070393328401E-2</c:v>
                </c:pt>
                <c:pt idx="7">
                  <c:v>1.5275099216146599E-2</c:v>
                </c:pt>
                <c:pt idx="8">
                  <c:v>1.6228092482520599E-2</c:v>
                </c:pt>
                <c:pt idx="9">
                  <c:v>1.72405417401717E-2</c:v>
                </c:pt>
                <c:pt idx="10">
                  <c:v>1.8316156369872799E-2</c:v>
                </c:pt>
                <c:pt idx="11">
                  <c:v>1.9458877175763799E-2</c:v>
                </c:pt>
                <c:pt idx="12">
                  <c:v>2.0672890823550699E-2</c:v>
                </c:pt>
                <c:pt idx="13">
                  <c:v>2.1962645179483199E-2</c:v>
                </c:pt>
                <c:pt idx="14">
                  <c:v>2.3332865606312501E-2</c:v>
                </c:pt>
                <c:pt idx="15">
                  <c:v>2.47885722759306E-2</c:v>
                </c:pt>
                <c:pt idx="16">
                  <c:v>2.6335098562124199E-2</c:v>
                </c:pt>
                <c:pt idx="17">
                  <c:v>2.7978110580826401E-2</c:v>
                </c:pt>
                <c:pt idx="18">
                  <c:v>2.9723627949460499E-2</c:v>
                </c:pt>
                <c:pt idx="19">
                  <c:v>3.1578045841430501E-2</c:v>
                </c:pt>
                <c:pt idx="20">
                  <c:v>3.3548158416563299E-2</c:v>
                </c:pt>
                <c:pt idx="21">
                  <c:v>3.5641183713344002E-2</c:v>
                </c:pt>
                <c:pt idx="22">
                  <c:v>3.7864790094146401E-2</c:v>
                </c:pt>
                <c:pt idx="23">
                  <c:v>4.0227124340344901E-2</c:v>
                </c:pt>
                <c:pt idx="24">
                  <c:v>4.2736841500244697E-2</c:v>
                </c:pt>
                <c:pt idx="25">
                  <c:v>4.5403136599183998E-2</c:v>
                </c:pt>
                <c:pt idx="26">
                  <c:v>4.8235778327987998E-2</c:v>
                </c:pt>
                <c:pt idx="27">
                  <c:v>5.1245144833201098E-2</c:v>
                </c:pt>
                <c:pt idx="28">
                  <c:v>5.44422617402242E-2</c:v>
                </c:pt>
                <c:pt idx="29">
                  <c:v>5.7838842548665503E-2</c:v>
                </c:pt>
                <c:pt idx="30">
                  <c:v>6.1447331547903897E-2</c:v>
                </c:pt>
                <c:pt idx="31">
                  <c:v>6.5280949410097405E-2</c:v>
                </c:pt>
                <c:pt idx="32">
                  <c:v>6.9353741627679696E-2</c:v>
                </c:pt>
                <c:pt idx="33">
                  <c:v>7.3680629972807596E-2</c:v>
                </c:pt>
                <c:pt idx="34">
                  <c:v>7.8277467167295403E-2</c:v>
                </c:pt>
                <c:pt idx="35">
                  <c:v>8.3161094963335097E-2</c:v>
                </c:pt>
                <c:pt idx="36">
                  <c:v>8.8349405847795201E-2</c:v>
                </c:pt>
                <c:pt idx="37">
                  <c:v>9.3861408596169205E-2</c:v>
                </c:pt>
                <c:pt idx="38">
                  <c:v>9.9717297916349104E-2</c:v>
                </c:pt>
                <c:pt idx="39">
                  <c:v>0.105938528437381</c:v>
                </c:pt>
                <c:pt idx="40">
                  <c:v>0.112547893314282</c:v>
                </c:pt>
                <c:pt idx="41">
                  <c:v>0.11956960773691</c:v>
                </c:pt>
                <c:pt idx="42">
                  <c:v>0.127029397648834</c:v>
                </c:pt>
                <c:pt idx="43">
                  <c:v>0.134954594001268</c:v>
                </c:pt>
                <c:pt idx="44">
                  <c:v>0.143374232887376</c:v>
                </c:pt>
                <c:pt idx="45">
                  <c:v>0.15231916192382899</c:v>
                </c:pt>
                <c:pt idx="46">
                  <c:v>0.16182215326935701</c:v>
                </c:pt>
                <c:pt idx="47">
                  <c:v>0.17191802369439599</c:v>
                </c:pt>
                <c:pt idx="48">
                  <c:v>0.182643762141704</c:v>
                </c:pt>
                <c:pt idx="49">
                  <c:v>0.19403866524532901</c:v>
                </c:pt>
                <c:pt idx="50">
                  <c:v>0.20614448130441601</c:v>
                </c:pt>
                <c:pt idx="51">
                  <c:v>0.21900556323935999</c:v>
                </c:pt>
                <c:pt idx="52">
                  <c:v>0.23266903109067999</c:v>
                </c:pt>
                <c:pt idx="53">
                  <c:v>0.247184944655993</c:v>
                </c:pt>
                <c:pt idx="54">
                  <c:v>0.26260648689757599</c:v>
                </c:pt>
                <c:pt idx="55">
                  <c:v>0.27899015879248301</c:v>
                </c:pt>
                <c:pt idx="56">
                  <c:v>0.29639598633910802</c:v>
                </c:pt>
                <c:pt idx="57">
                  <c:v>0.31488774047860602</c:v>
                </c:pt>
                <c:pt idx="58">
                  <c:v>0.33453317073693201</c:v>
                </c:pt>
                <c:pt idx="59">
                  <c:v>0.35540425344348597</c:v>
                </c:pt>
                <c:pt idx="60">
                  <c:v>0.37757745543580201</c:v>
                </c:pt>
                <c:pt idx="61">
                  <c:v>0.40113401421641998</c:v>
                </c:pt>
                <c:pt idx="62">
                  <c:v>0.42616023558837002</c:v>
                </c:pt>
                <c:pt idx="63">
                  <c:v>0.45274780985975299</c:v>
                </c:pt>
                <c:pt idx="64">
                  <c:v>0.480994147775896</c:v>
                </c:pt>
                <c:pt idx="65">
                  <c:v>0.51100273740987701</c:v>
                </c:pt>
                <c:pt idx="66">
                  <c:v>0.54288352331897904</c:v>
                </c:pt>
                <c:pt idx="67">
                  <c:v>0.57675330935620905</c:v>
                </c:pt>
                <c:pt idx="68">
                  <c:v>0.61273618661270102</c:v>
                </c:pt>
                <c:pt idx="69">
                  <c:v>0.65096398805888001</c:v>
                </c:pt>
                <c:pt idx="70">
                  <c:v>0.69157677155008501</c:v>
                </c:pt>
                <c:pt idx="71">
                  <c:v>0.73472333296627401</c:v>
                </c:pt>
                <c:pt idx="72">
                  <c:v>0.78056175136584405</c:v>
                </c:pt>
                <c:pt idx="73">
                  <c:v>0.82925996815087</c:v>
                </c:pt>
                <c:pt idx="74">
                  <c:v>0.88099640236570398</c:v>
                </c:pt>
                <c:pt idx="75">
                  <c:v>0.93596060438323903</c:v>
                </c:pt>
                <c:pt idx="76">
                  <c:v>0.99435395037379304</c:v>
                </c:pt>
                <c:pt idx="77">
                  <c:v>1.05639038010099</c:v>
                </c:pt>
                <c:pt idx="78">
                  <c:v>1.12229718074778</c:v>
                </c:pt>
                <c:pt idx="79">
                  <c:v>1.19231581964424</c:v>
                </c:pt>
                <c:pt idx="80">
                  <c:v>1.26670282894831</c:v>
                </c:pt>
                <c:pt idx="81">
                  <c:v>1.3457307455204399</c:v>
                </c:pt>
                <c:pt idx="82">
                  <c:v>1.4296891094358599</c:v>
                </c:pt>
                <c:pt idx="83">
                  <c:v>1.51888552479271</c:v>
                </c:pt>
                <c:pt idx="84">
                  <c:v>1.6136467867025599</c:v>
                </c:pt>
                <c:pt idx="85">
                  <c:v>1.7143200785924</c:v>
                </c:pt>
                <c:pt idx="86">
                  <c:v>1.8212742442047101</c:v>
                </c:pt>
                <c:pt idx="87">
                  <c:v>1.9349011389559201</c:v>
                </c:pt>
                <c:pt idx="88">
                  <c:v>2.05561706560438</c:v>
                </c:pt>
                <c:pt idx="89">
                  <c:v>2.18386429948771</c:v>
                </c:pt>
                <c:pt idx="90">
                  <c:v>2.32011270891776</c:v>
                </c:pt>
                <c:pt idx="91">
                  <c:v>2.4648614766697898</c:v>
                </c:pt>
                <c:pt idx="92">
                  <c:v>2.6186409288731398</c:v>
                </c:pt>
                <c:pt idx="93">
                  <c:v>2.7820144780039602</c:v>
                </c:pt>
                <c:pt idx="94">
                  <c:v>2.9555806870987</c:v>
                </c:pt>
                <c:pt idx="95">
                  <c:v>3.1399754627511198</c:v>
                </c:pt>
                <c:pt idx="96">
                  <c:v>3.3358743849275498</c:v>
                </c:pt>
                <c:pt idx="97">
                  <c:v>3.5439951821361699</c:v>
                </c:pt>
                <c:pt idx="98">
                  <c:v>3.7651003610189</c:v>
                </c:pt>
                <c:pt idx="99">
                  <c:v>3.99999999999998</c:v>
                </c:pt>
              </c:numCache>
            </c:numRef>
          </c:xVal>
          <c:yVal>
            <c:numRef>
              <c:f>'output (0m)'!$F$4:$F$103</c:f>
              <c:numCache>
                <c:formatCode>General</c:formatCode>
                <c:ptCount val="100"/>
                <c:pt idx="0">
                  <c:v>0.41086372181442798</c:v>
                </c:pt>
                <c:pt idx="1">
                  <c:v>0.41121770163898502</c:v>
                </c:pt>
                <c:pt idx="2">
                  <c:v>0.41161775838949699</c:v>
                </c:pt>
                <c:pt idx="3">
                  <c:v>0.41207152900745198</c:v>
                </c:pt>
                <c:pt idx="4">
                  <c:v>0.41259097898870101</c:v>
                </c:pt>
                <c:pt idx="5">
                  <c:v>0.412815738332035</c:v>
                </c:pt>
                <c:pt idx="6">
                  <c:v>0.41349044937114099</c:v>
                </c:pt>
                <c:pt idx="7">
                  <c:v>0.41422264656685298</c:v>
                </c:pt>
                <c:pt idx="8">
                  <c:v>0.41511731912375599</c:v>
                </c:pt>
                <c:pt idx="9">
                  <c:v>0.41602414009309702</c:v>
                </c:pt>
                <c:pt idx="10">
                  <c:v>0.41700649908204301</c:v>
                </c:pt>
                <c:pt idx="11">
                  <c:v>0.418491542627208</c:v>
                </c:pt>
                <c:pt idx="12">
                  <c:v>0.41903598904106798</c:v>
                </c:pt>
                <c:pt idx="13">
                  <c:v>0.42103259823709899</c:v>
                </c:pt>
                <c:pt idx="14">
                  <c:v>0.423717954397203</c:v>
                </c:pt>
                <c:pt idx="15">
                  <c:v>0.42763671024316302</c:v>
                </c:pt>
                <c:pt idx="16">
                  <c:v>0.42851958866099799</c:v>
                </c:pt>
                <c:pt idx="17">
                  <c:v>0.42981432802243202</c:v>
                </c:pt>
                <c:pt idx="18">
                  <c:v>0.444986243762723</c:v>
                </c:pt>
                <c:pt idx="19">
                  <c:v>0.45817110299865299</c:v>
                </c:pt>
                <c:pt idx="20">
                  <c:v>0.45630988617704099</c:v>
                </c:pt>
                <c:pt idx="21">
                  <c:v>0.467453121154218</c:v>
                </c:pt>
                <c:pt idx="22">
                  <c:v>0.48953064560770398</c:v>
                </c:pt>
                <c:pt idx="23">
                  <c:v>0.50877035450346297</c:v>
                </c:pt>
                <c:pt idx="24">
                  <c:v>0.52366078921382897</c:v>
                </c:pt>
                <c:pt idx="25">
                  <c:v>0.50945567894175103</c:v>
                </c:pt>
                <c:pt idx="26">
                  <c:v>0.51012802871749896</c:v>
                </c:pt>
                <c:pt idx="27">
                  <c:v>0.53279869167248395</c:v>
                </c:pt>
                <c:pt idx="28">
                  <c:v>0.54479886427135704</c:v>
                </c:pt>
                <c:pt idx="29">
                  <c:v>0.49467914903510801</c:v>
                </c:pt>
                <c:pt idx="30">
                  <c:v>0.47125058063917502</c:v>
                </c:pt>
                <c:pt idx="31">
                  <c:v>0.44010972228220901</c:v>
                </c:pt>
                <c:pt idx="32">
                  <c:v>0.452112162795898</c:v>
                </c:pt>
                <c:pt idx="33">
                  <c:v>0.47344121854668397</c:v>
                </c:pt>
                <c:pt idx="34">
                  <c:v>0.52010817131061504</c:v>
                </c:pt>
                <c:pt idx="35">
                  <c:v>0.60974284453199901</c:v>
                </c:pt>
                <c:pt idx="36">
                  <c:v>0.66362496325423503</c:v>
                </c:pt>
                <c:pt idx="37">
                  <c:v>0.89129636803264201</c:v>
                </c:pt>
                <c:pt idx="38">
                  <c:v>0.96203304909226195</c:v>
                </c:pt>
                <c:pt idx="39">
                  <c:v>1.2128339063595399</c:v>
                </c:pt>
                <c:pt idx="40">
                  <c:v>1.48498432199065</c:v>
                </c:pt>
                <c:pt idx="41">
                  <c:v>1.3448759550157301</c:v>
                </c:pt>
                <c:pt idx="42">
                  <c:v>0.96370791908679099</c:v>
                </c:pt>
                <c:pt idx="43">
                  <c:v>0.76221573617229499</c:v>
                </c:pt>
                <c:pt idx="44">
                  <c:v>0.62302237261647897</c:v>
                </c:pt>
                <c:pt idx="45">
                  <c:v>0.75190138512443305</c:v>
                </c:pt>
                <c:pt idx="46">
                  <c:v>0.82377754955360205</c:v>
                </c:pt>
                <c:pt idx="47">
                  <c:v>0.73959256084241898</c:v>
                </c:pt>
                <c:pt idx="48">
                  <c:v>1.07226296128206</c:v>
                </c:pt>
                <c:pt idx="49">
                  <c:v>0.96331488901904605</c:v>
                </c:pt>
                <c:pt idx="50">
                  <c:v>0.772910827459659</c:v>
                </c:pt>
                <c:pt idx="51">
                  <c:v>0.98259407443472302</c:v>
                </c:pt>
                <c:pt idx="52">
                  <c:v>1.0776170018369799</c:v>
                </c:pt>
                <c:pt idx="53">
                  <c:v>0.99221615934849405</c:v>
                </c:pt>
                <c:pt idx="54">
                  <c:v>0.83012736007493504</c:v>
                </c:pt>
                <c:pt idx="55">
                  <c:v>0.73662349215446299</c:v>
                </c:pt>
                <c:pt idx="56">
                  <c:v>0.82611273430799104</c:v>
                </c:pt>
                <c:pt idx="57">
                  <c:v>0.98925283192917801</c:v>
                </c:pt>
                <c:pt idx="58">
                  <c:v>1.1251401441343201</c:v>
                </c:pt>
                <c:pt idx="59">
                  <c:v>1.11730436628575</c:v>
                </c:pt>
                <c:pt idx="60">
                  <c:v>0.981774850645731</c:v>
                </c:pt>
                <c:pt idx="61">
                  <c:v>0.77649829551106497</c:v>
                </c:pt>
                <c:pt idx="62">
                  <c:v>0.56909393361961103</c:v>
                </c:pt>
                <c:pt idx="63">
                  <c:v>0.41042540653354898</c:v>
                </c:pt>
                <c:pt idx="64">
                  <c:v>0.32960404597052201</c:v>
                </c:pt>
                <c:pt idx="65">
                  <c:v>0.30272529358800299</c:v>
                </c:pt>
                <c:pt idx="66">
                  <c:v>0.27663704605225198</c:v>
                </c:pt>
                <c:pt idx="67">
                  <c:v>0.26810989820509801</c:v>
                </c:pt>
                <c:pt idx="68">
                  <c:v>0.25343143114928901</c:v>
                </c:pt>
                <c:pt idx="69">
                  <c:v>0.219881973348417</c:v>
                </c:pt>
                <c:pt idx="70">
                  <c:v>0.228681315335545</c:v>
                </c:pt>
                <c:pt idx="71">
                  <c:v>0.24108099968920901</c:v>
                </c:pt>
                <c:pt idx="72">
                  <c:v>0.23784143818009601</c:v>
                </c:pt>
                <c:pt idx="73">
                  <c:v>0.23339879366525801</c:v>
                </c:pt>
                <c:pt idx="74">
                  <c:v>0.22817674825814899</c:v>
                </c:pt>
                <c:pt idx="75">
                  <c:v>0.21180075568767401</c:v>
                </c:pt>
                <c:pt idx="76">
                  <c:v>0.18803675909585699</c:v>
                </c:pt>
                <c:pt idx="77">
                  <c:v>0.16072388087891501</c:v>
                </c:pt>
                <c:pt idx="78">
                  <c:v>0.13465110392843799</c:v>
                </c:pt>
                <c:pt idx="79">
                  <c:v>0.119808429610682</c:v>
                </c:pt>
                <c:pt idx="80">
                  <c:v>0.10018611483866401</c:v>
                </c:pt>
                <c:pt idx="81">
                  <c:v>8.8833001737284603E-2</c:v>
                </c:pt>
                <c:pt idx="82">
                  <c:v>8.3777521992917395E-2</c:v>
                </c:pt>
                <c:pt idx="83">
                  <c:v>7.5765902777069002E-2</c:v>
                </c:pt>
                <c:pt idx="84">
                  <c:v>6.5334422548733798E-2</c:v>
                </c:pt>
                <c:pt idx="85">
                  <c:v>5.3944860784813503E-2</c:v>
                </c:pt>
                <c:pt idx="86">
                  <c:v>4.4334631686707197E-2</c:v>
                </c:pt>
                <c:pt idx="87">
                  <c:v>3.4879779450863298E-2</c:v>
                </c:pt>
                <c:pt idx="88">
                  <c:v>2.84268149115907E-2</c:v>
                </c:pt>
                <c:pt idx="89">
                  <c:v>2.2484522000502698E-2</c:v>
                </c:pt>
                <c:pt idx="90">
                  <c:v>1.9186876914747599E-2</c:v>
                </c:pt>
                <c:pt idx="91">
                  <c:v>1.66712606155421E-2</c:v>
                </c:pt>
                <c:pt idx="92">
                  <c:v>1.40586087273862E-2</c:v>
                </c:pt>
                <c:pt idx="93">
                  <c:v>1.1912486174978899E-2</c:v>
                </c:pt>
                <c:pt idx="94">
                  <c:v>1.2454531366672499E-2</c:v>
                </c:pt>
                <c:pt idx="95">
                  <c:v>1.19839179024856E-2</c:v>
                </c:pt>
                <c:pt idx="96">
                  <c:v>1.0362809463040501E-2</c:v>
                </c:pt>
                <c:pt idx="97">
                  <c:v>9.4576163479969198E-3</c:v>
                </c:pt>
                <c:pt idx="98">
                  <c:v>8.56636487464792E-3</c:v>
                </c:pt>
                <c:pt idx="99">
                  <c:v>7.7187993747374296E-3</c:v>
                </c:pt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3-E922-47B3-B7AB-BE64F8B12AB8}"/>
            </c:ext>
          </c:extLst>
        </c:ser>
        <c:ser>
          <c:idx val="4"/>
          <c:order val="4"/>
          <c:spPr>
            <a:ln w="12700">
              <a:solidFill>
                <a:srgbClr val="0070C0"/>
              </a:solidFill>
            </a:ln>
          </c:spPr>
          <c:marker>
            <c:symbol val="none"/>
          </c:marker>
          <c:xVal>
            <c:numRef>
              <c:f>'output (0m)'!$B$4:$B$103</c:f>
              <c:numCache>
                <c:formatCode>General</c:formatCode>
                <c:ptCount val="100"/>
                <c:pt idx="0">
                  <c:v>0.01</c:v>
                </c:pt>
                <c:pt idx="1">
                  <c:v>1.0623886793066801E-2</c:v>
                </c:pt>
                <c:pt idx="2">
                  <c:v>1.12866970591899E-2</c:v>
                </c:pt>
                <c:pt idx="3">
                  <c:v>1.19908591824474E-2</c:v>
                </c:pt>
                <c:pt idx="4">
                  <c:v>1.2738953050592699E-2</c:v>
                </c:pt>
                <c:pt idx="5">
                  <c:v>1.3533719507169001E-2</c:v>
                </c:pt>
                <c:pt idx="6">
                  <c:v>1.4378070393328401E-2</c:v>
                </c:pt>
                <c:pt idx="7">
                  <c:v>1.5275099216146599E-2</c:v>
                </c:pt>
                <c:pt idx="8">
                  <c:v>1.6228092482520599E-2</c:v>
                </c:pt>
                <c:pt idx="9">
                  <c:v>1.72405417401717E-2</c:v>
                </c:pt>
                <c:pt idx="10">
                  <c:v>1.8316156369872799E-2</c:v>
                </c:pt>
                <c:pt idx="11">
                  <c:v>1.9458877175763799E-2</c:v>
                </c:pt>
                <c:pt idx="12">
                  <c:v>2.0672890823550699E-2</c:v>
                </c:pt>
                <c:pt idx="13">
                  <c:v>2.1962645179483199E-2</c:v>
                </c:pt>
                <c:pt idx="14">
                  <c:v>2.3332865606312501E-2</c:v>
                </c:pt>
                <c:pt idx="15">
                  <c:v>2.47885722759306E-2</c:v>
                </c:pt>
                <c:pt idx="16">
                  <c:v>2.6335098562124199E-2</c:v>
                </c:pt>
                <c:pt idx="17">
                  <c:v>2.7978110580826401E-2</c:v>
                </c:pt>
                <c:pt idx="18">
                  <c:v>2.9723627949460499E-2</c:v>
                </c:pt>
                <c:pt idx="19">
                  <c:v>3.1578045841430501E-2</c:v>
                </c:pt>
                <c:pt idx="20">
                  <c:v>3.3548158416563299E-2</c:v>
                </c:pt>
                <c:pt idx="21">
                  <c:v>3.5641183713344002E-2</c:v>
                </c:pt>
                <c:pt idx="22">
                  <c:v>3.7864790094146401E-2</c:v>
                </c:pt>
                <c:pt idx="23">
                  <c:v>4.0227124340344901E-2</c:v>
                </c:pt>
                <c:pt idx="24">
                  <c:v>4.2736841500244697E-2</c:v>
                </c:pt>
                <c:pt idx="25">
                  <c:v>4.5403136599183998E-2</c:v>
                </c:pt>
                <c:pt idx="26">
                  <c:v>4.8235778327987998E-2</c:v>
                </c:pt>
                <c:pt idx="27">
                  <c:v>5.1245144833201098E-2</c:v>
                </c:pt>
                <c:pt idx="28">
                  <c:v>5.44422617402242E-2</c:v>
                </c:pt>
                <c:pt idx="29">
                  <c:v>5.7838842548665503E-2</c:v>
                </c:pt>
                <c:pt idx="30">
                  <c:v>6.1447331547903897E-2</c:v>
                </c:pt>
                <c:pt idx="31">
                  <c:v>6.5280949410097405E-2</c:v>
                </c:pt>
                <c:pt idx="32">
                  <c:v>6.9353741627679696E-2</c:v>
                </c:pt>
                <c:pt idx="33">
                  <c:v>7.3680629972807596E-2</c:v>
                </c:pt>
                <c:pt idx="34">
                  <c:v>7.8277467167295403E-2</c:v>
                </c:pt>
                <c:pt idx="35">
                  <c:v>8.3161094963335097E-2</c:v>
                </c:pt>
                <c:pt idx="36">
                  <c:v>8.8349405847795201E-2</c:v>
                </c:pt>
                <c:pt idx="37">
                  <c:v>9.3861408596169205E-2</c:v>
                </c:pt>
                <c:pt idx="38">
                  <c:v>9.9717297916349104E-2</c:v>
                </c:pt>
                <c:pt idx="39">
                  <c:v>0.105938528437381</c:v>
                </c:pt>
                <c:pt idx="40">
                  <c:v>0.112547893314282</c:v>
                </c:pt>
                <c:pt idx="41">
                  <c:v>0.11956960773691</c:v>
                </c:pt>
                <c:pt idx="42">
                  <c:v>0.127029397648834</c:v>
                </c:pt>
                <c:pt idx="43">
                  <c:v>0.134954594001268</c:v>
                </c:pt>
                <c:pt idx="44">
                  <c:v>0.143374232887376</c:v>
                </c:pt>
                <c:pt idx="45">
                  <c:v>0.15231916192382899</c:v>
                </c:pt>
                <c:pt idx="46">
                  <c:v>0.16182215326935701</c:v>
                </c:pt>
                <c:pt idx="47">
                  <c:v>0.17191802369439599</c:v>
                </c:pt>
                <c:pt idx="48">
                  <c:v>0.182643762141704</c:v>
                </c:pt>
                <c:pt idx="49">
                  <c:v>0.19403866524532901</c:v>
                </c:pt>
                <c:pt idx="50">
                  <c:v>0.20614448130441601</c:v>
                </c:pt>
                <c:pt idx="51">
                  <c:v>0.21900556323935999</c:v>
                </c:pt>
                <c:pt idx="52">
                  <c:v>0.23266903109067999</c:v>
                </c:pt>
                <c:pt idx="53">
                  <c:v>0.247184944655993</c:v>
                </c:pt>
                <c:pt idx="54">
                  <c:v>0.26260648689757599</c:v>
                </c:pt>
                <c:pt idx="55">
                  <c:v>0.27899015879248301</c:v>
                </c:pt>
                <c:pt idx="56">
                  <c:v>0.29639598633910802</c:v>
                </c:pt>
                <c:pt idx="57">
                  <c:v>0.31488774047860602</c:v>
                </c:pt>
                <c:pt idx="58">
                  <c:v>0.33453317073693201</c:v>
                </c:pt>
                <c:pt idx="59">
                  <c:v>0.35540425344348597</c:v>
                </c:pt>
                <c:pt idx="60">
                  <c:v>0.37757745543580201</c:v>
                </c:pt>
                <c:pt idx="61">
                  <c:v>0.40113401421641998</c:v>
                </c:pt>
                <c:pt idx="62">
                  <c:v>0.42616023558837002</c:v>
                </c:pt>
                <c:pt idx="63">
                  <c:v>0.45274780985975299</c:v>
                </c:pt>
                <c:pt idx="64">
                  <c:v>0.480994147775896</c:v>
                </c:pt>
                <c:pt idx="65">
                  <c:v>0.51100273740987701</c:v>
                </c:pt>
                <c:pt idx="66">
                  <c:v>0.54288352331897904</c:v>
                </c:pt>
                <c:pt idx="67">
                  <c:v>0.57675330935620905</c:v>
                </c:pt>
                <c:pt idx="68">
                  <c:v>0.61273618661270102</c:v>
                </c:pt>
                <c:pt idx="69">
                  <c:v>0.65096398805888001</c:v>
                </c:pt>
                <c:pt idx="70">
                  <c:v>0.69157677155008501</c:v>
                </c:pt>
                <c:pt idx="71">
                  <c:v>0.73472333296627401</c:v>
                </c:pt>
                <c:pt idx="72">
                  <c:v>0.78056175136584405</c:v>
                </c:pt>
                <c:pt idx="73">
                  <c:v>0.82925996815087</c:v>
                </c:pt>
                <c:pt idx="74">
                  <c:v>0.88099640236570398</c:v>
                </c:pt>
                <c:pt idx="75">
                  <c:v>0.93596060438323903</c:v>
                </c:pt>
                <c:pt idx="76">
                  <c:v>0.99435395037379304</c:v>
                </c:pt>
                <c:pt idx="77">
                  <c:v>1.05639038010099</c:v>
                </c:pt>
                <c:pt idx="78">
                  <c:v>1.12229718074778</c:v>
                </c:pt>
                <c:pt idx="79">
                  <c:v>1.19231581964424</c:v>
                </c:pt>
                <c:pt idx="80">
                  <c:v>1.26670282894831</c:v>
                </c:pt>
                <c:pt idx="81">
                  <c:v>1.3457307455204399</c:v>
                </c:pt>
                <c:pt idx="82">
                  <c:v>1.4296891094358599</c:v>
                </c:pt>
                <c:pt idx="83">
                  <c:v>1.51888552479271</c:v>
                </c:pt>
                <c:pt idx="84">
                  <c:v>1.6136467867025599</c:v>
                </c:pt>
                <c:pt idx="85">
                  <c:v>1.7143200785924</c:v>
                </c:pt>
                <c:pt idx="86">
                  <c:v>1.8212742442047101</c:v>
                </c:pt>
                <c:pt idx="87">
                  <c:v>1.9349011389559201</c:v>
                </c:pt>
                <c:pt idx="88">
                  <c:v>2.05561706560438</c:v>
                </c:pt>
                <c:pt idx="89">
                  <c:v>2.18386429948771</c:v>
                </c:pt>
                <c:pt idx="90">
                  <c:v>2.32011270891776</c:v>
                </c:pt>
                <c:pt idx="91">
                  <c:v>2.4648614766697898</c:v>
                </c:pt>
                <c:pt idx="92">
                  <c:v>2.6186409288731398</c:v>
                </c:pt>
                <c:pt idx="93">
                  <c:v>2.7820144780039602</c:v>
                </c:pt>
                <c:pt idx="94">
                  <c:v>2.9555806870987</c:v>
                </c:pt>
                <c:pt idx="95">
                  <c:v>3.1399754627511198</c:v>
                </c:pt>
                <c:pt idx="96">
                  <c:v>3.3358743849275498</c:v>
                </c:pt>
                <c:pt idx="97">
                  <c:v>3.5439951821361699</c:v>
                </c:pt>
                <c:pt idx="98">
                  <c:v>3.7651003610189</c:v>
                </c:pt>
                <c:pt idx="99">
                  <c:v>3.99999999999998</c:v>
                </c:pt>
              </c:numCache>
            </c:numRef>
          </c:xVal>
          <c:yVal>
            <c:numRef>
              <c:f>'output (0m)'!$G$4:$G$103</c:f>
              <c:numCache>
                <c:formatCode>General</c:formatCode>
                <c:ptCount val="100"/>
                <c:pt idx="0">
                  <c:v>0.34529682094078001</c:v>
                </c:pt>
                <c:pt idx="1">
                  <c:v>0.34564435148434802</c:v>
                </c:pt>
                <c:pt idx="2">
                  <c:v>0.34604238362835699</c:v>
                </c:pt>
                <c:pt idx="3">
                  <c:v>0.34649646045839799</c:v>
                </c:pt>
                <c:pt idx="4">
                  <c:v>0.34699121015404799</c:v>
                </c:pt>
                <c:pt idx="5">
                  <c:v>0.34757976399750201</c:v>
                </c:pt>
                <c:pt idx="6">
                  <c:v>0.34822721680736901</c:v>
                </c:pt>
                <c:pt idx="7">
                  <c:v>0.34898355246207302</c:v>
                </c:pt>
                <c:pt idx="8">
                  <c:v>0.34966603823489201</c:v>
                </c:pt>
                <c:pt idx="9">
                  <c:v>0.35101935954244401</c:v>
                </c:pt>
                <c:pt idx="10">
                  <c:v>0.35227154892021301</c:v>
                </c:pt>
                <c:pt idx="11">
                  <c:v>0.35209658841886499</c:v>
                </c:pt>
                <c:pt idx="12">
                  <c:v>0.35361232869076598</c:v>
                </c:pt>
                <c:pt idx="13">
                  <c:v>0.36125729267009099</c:v>
                </c:pt>
                <c:pt idx="14">
                  <c:v>0.36914138405672903</c:v>
                </c:pt>
                <c:pt idx="15">
                  <c:v>0.36873310222432698</c:v>
                </c:pt>
                <c:pt idx="16">
                  <c:v>0.36269181743412998</c:v>
                </c:pt>
                <c:pt idx="17">
                  <c:v>0.357790043214614</c:v>
                </c:pt>
                <c:pt idx="18">
                  <c:v>0.35794304957464002</c:v>
                </c:pt>
                <c:pt idx="19">
                  <c:v>0.36852877722990701</c:v>
                </c:pt>
                <c:pt idx="20">
                  <c:v>0.37872191228184199</c:v>
                </c:pt>
                <c:pt idx="21">
                  <c:v>0.39158946997675997</c:v>
                </c:pt>
                <c:pt idx="22">
                  <c:v>0.41631201396134099</c:v>
                </c:pt>
                <c:pt idx="23">
                  <c:v>0.44279466989604699</c:v>
                </c:pt>
                <c:pt idx="24">
                  <c:v>0.43232725562331198</c:v>
                </c:pt>
                <c:pt idx="25">
                  <c:v>0.43248315088952</c:v>
                </c:pt>
                <c:pt idx="26">
                  <c:v>0.47863031222916902</c:v>
                </c:pt>
                <c:pt idx="27">
                  <c:v>0.55684607622509197</c:v>
                </c:pt>
                <c:pt idx="28">
                  <c:v>0.65274908943891696</c:v>
                </c:pt>
                <c:pt idx="29">
                  <c:v>0.70281403607382797</c:v>
                </c:pt>
                <c:pt idx="30">
                  <c:v>0.64162607550932005</c:v>
                </c:pt>
                <c:pt idx="31">
                  <c:v>0.69216000816312895</c:v>
                </c:pt>
                <c:pt idx="32">
                  <c:v>0.83044072057577001</c:v>
                </c:pt>
                <c:pt idx="33">
                  <c:v>0.96794029374238</c:v>
                </c:pt>
                <c:pt idx="34">
                  <c:v>0.96179076133969998</c:v>
                </c:pt>
                <c:pt idx="35">
                  <c:v>0.79704952151325803</c:v>
                </c:pt>
                <c:pt idx="36">
                  <c:v>0.67053593160434399</c:v>
                </c:pt>
                <c:pt idx="37">
                  <c:v>0.851869097697593</c:v>
                </c:pt>
                <c:pt idx="38">
                  <c:v>0.88496425889159003</c:v>
                </c:pt>
                <c:pt idx="39">
                  <c:v>0.80791404951068602</c:v>
                </c:pt>
                <c:pt idx="40">
                  <c:v>0.89278535918551505</c:v>
                </c:pt>
                <c:pt idx="41">
                  <c:v>0.94579229414738997</c:v>
                </c:pt>
                <c:pt idx="42">
                  <c:v>0.97437025030395297</c:v>
                </c:pt>
                <c:pt idx="43">
                  <c:v>1.0393280904748801</c:v>
                </c:pt>
                <c:pt idx="44">
                  <c:v>1.0394129059874599</c:v>
                </c:pt>
                <c:pt idx="45">
                  <c:v>1.0227783496517699</c:v>
                </c:pt>
                <c:pt idx="46">
                  <c:v>0.87668758895503796</c:v>
                </c:pt>
                <c:pt idx="47">
                  <c:v>0.73207869043625295</c:v>
                </c:pt>
                <c:pt idx="48">
                  <c:v>0.75653318720763396</c:v>
                </c:pt>
                <c:pt idx="49">
                  <c:v>0.72975040843888805</c:v>
                </c:pt>
                <c:pt idx="50">
                  <c:v>0.77364879340815296</c:v>
                </c:pt>
                <c:pt idx="51">
                  <c:v>0.750788516557927</c:v>
                </c:pt>
                <c:pt idx="52">
                  <c:v>0.86937577576415004</c:v>
                </c:pt>
                <c:pt idx="53">
                  <c:v>0.90801583043524303</c:v>
                </c:pt>
                <c:pt idx="54">
                  <c:v>1.13834474375427</c:v>
                </c:pt>
                <c:pt idx="55">
                  <c:v>1.31247138359771</c:v>
                </c:pt>
                <c:pt idx="56">
                  <c:v>1.35255370346957</c:v>
                </c:pt>
                <c:pt idx="57">
                  <c:v>1.5121559185631499</c:v>
                </c:pt>
                <c:pt idx="58">
                  <c:v>1.09433410134097</c:v>
                </c:pt>
                <c:pt idx="59">
                  <c:v>0.74182997996651601</c:v>
                </c:pt>
                <c:pt idx="60">
                  <c:v>0.67931035014616103</c:v>
                </c:pt>
                <c:pt idx="61">
                  <c:v>0.60861997729157502</c:v>
                </c:pt>
                <c:pt idx="62">
                  <c:v>0.66552412316620502</c:v>
                </c:pt>
                <c:pt idx="63">
                  <c:v>0.61306929014030098</c:v>
                </c:pt>
                <c:pt idx="64">
                  <c:v>0.54644919839947903</c:v>
                </c:pt>
                <c:pt idx="65">
                  <c:v>0.41803149242509002</c:v>
                </c:pt>
                <c:pt idx="66">
                  <c:v>0.373779836198879</c:v>
                </c:pt>
                <c:pt idx="67">
                  <c:v>0.39956370540485697</c:v>
                </c:pt>
                <c:pt idx="68">
                  <c:v>0.36620973276687702</c:v>
                </c:pt>
                <c:pt idx="69">
                  <c:v>0.36091408893226801</c:v>
                </c:pt>
                <c:pt idx="70">
                  <c:v>0.31728092682415898</c:v>
                </c:pt>
                <c:pt idx="71">
                  <c:v>0.26975886577841801</c:v>
                </c:pt>
                <c:pt idx="72">
                  <c:v>0.23216917377566501</c:v>
                </c:pt>
                <c:pt idx="73">
                  <c:v>0.21146326306357799</c:v>
                </c:pt>
                <c:pt idx="74">
                  <c:v>0.20255519351215301</c:v>
                </c:pt>
                <c:pt idx="75">
                  <c:v>0.19458214672254801</c:v>
                </c:pt>
                <c:pt idx="76">
                  <c:v>0.21572458006796</c:v>
                </c:pt>
                <c:pt idx="77">
                  <c:v>0.20973196273915201</c:v>
                </c:pt>
                <c:pt idx="78">
                  <c:v>0.20452680934970099</c:v>
                </c:pt>
                <c:pt idx="79">
                  <c:v>0.18681104688512301</c:v>
                </c:pt>
                <c:pt idx="80">
                  <c:v>0.16395540750957999</c:v>
                </c:pt>
                <c:pt idx="81">
                  <c:v>0.159819657452036</c:v>
                </c:pt>
                <c:pt idx="82">
                  <c:v>0.14818263022099201</c:v>
                </c:pt>
                <c:pt idx="83">
                  <c:v>0.13097919499586899</c:v>
                </c:pt>
                <c:pt idx="84">
                  <c:v>0.110680953388506</c:v>
                </c:pt>
                <c:pt idx="85">
                  <c:v>9.0039786851164705E-2</c:v>
                </c:pt>
                <c:pt idx="86">
                  <c:v>7.1534671681691905E-2</c:v>
                </c:pt>
                <c:pt idx="87">
                  <c:v>6.0653331316371503E-2</c:v>
                </c:pt>
                <c:pt idx="88">
                  <c:v>5.3665542413010997E-2</c:v>
                </c:pt>
                <c:pt idx="89">
                  <c:v>5.4599943398772999E-2</c:v>
                </c:pt>
                <c:pt idx="90">
                  <c:v>5.3285446887995198E-2</c:v>
                </c:pt>
                <c:pt idx="91">
                  <c:v>4.76255176714378E-2</c:v>
                </c:pt>
                <c:pt idx="92">
                  <c:v>4.1498678813490598E-2</c:v>
                </c:pt>
                <c:pt idx="93">
                  <c:v>3.6257924066053202E-2</c:v>
                </c:pt>
                <c:pt idx="94">
                  <c:v>3.2424969915891902E-2</c:v>
                </c:pt>
                <c:pt idx="95">
                  <c:v>2.7755216310657301E-2</c:v>
                </c:pt>
                <c:pt idx="96">
                  <c:v>2.2253879710576002E-2</c:v>
                </c:pt>
                <c:pt idx="97">
                  <c:v>1.6920402039816099E-2</c:v>
                </c:pt>
                <c:pt idx="98">
                  <c:v>1.3546248715275299E-2</c:v>
                </c:pt>
                <c:pt idx="99">
                  <c:v>1.1501639758874201E-2</c:v>
                </c:pt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4-E922-47B3-B7AB-BE64F8B12AB8}"/>
            </c:ext>
          </c:extLst>
        </c:ser>
        <c:ser>
          <c:idx val="5"/>
          <c:order val="5"/>
          <c:spPr>
            <a:ln w="12700">
              <a:solidFill>
                <a:srgbClr val="0070C0"/>
              </a:solidFill>
            </a:ln>
          </c:spPr>
          <c:marker>
            <c:symbol val="none"/>
          </c:marker>
          <c:xVal>
            <c:numRef>
              <c:f>'output (0m)'!$B$4:$B$103</c:f>
              <c:numCache>
                <c:formatCode>General</c:formatCode>
                <c:ptCount val="100"/>
                <c:pt idx="0">
                  <c:v>0.01</c:v>
                </c:pt>
                <c:pt idx="1">
                  <c:v>1.0623886793066801E-2</c:v>
                </c:pt>
                <c:pt idx="2">
                  <c:v>1.12866970591899E-2</c:v>
                </c:pt>
                <c:pt idx="3">
                  <c:v>1.19908591824474E-2</c:v>
                </c:pt>
                <c:pt idx="4">
                  <c:v>1.2738953050592699E-2</c:v>
                </c:pt>
                <c:pt idx="5">
                  <c:v>1.3533719507169001E-2</c:v>
                </c:pt>
                <c:pt idx="6">
                  <c:v>1.4378070393328401E-2</c:v>
                </c:pt>
                <c:pt idx="7">
                  <c:v>1.5275099216146599E-2</c:v>
                </c:pt>
                <c:pt idx="8">
                  <c:v>1.6228092482520599E-2</c:v>
                </c:pt>
                <c:pt idx="9">
                  <c:v>1.72405417401717E-2</c:v>
                </c:pt>
                <c:pt idx="10">
                  <c:v>1.8316156369872799E-2</c:v>
                </c:pt>
                <c:pt idx="11">
                  <c:v>1.9458877175763799E-2</c:v>
                </c:pt>
                <c:pt idx="12">
                  <c:v>2.0672890823550699E-2</c:v>
                </c:pt>
                <c:pt idx="13">
                  <c:v>2.1962645179483199E-2</c:v>
                </c:pt>
                <c:pt idx="14">
                  <c:v>2.3332865606312501E-2</c:v>
                </c:pt>
                <c:pt idx="15">
                  <c:v>2.47885722759306E-2</c:v>
                </c:pt>
                <c:pt idx="16">
                  <c:v>2.6335098562124199E-2</c:v>
                </c:pt>
                <c:pt idx="17">
                  <c:v>2.7978110580826401E-2</c:v>
                </c:pt>
                <c:pt idx="18">
                  <c:v>2.9723627949460499E-2</c:v>
                </c:pt>
                <c:pt idx="19">
                  <c:v>3.1578045841430501E-2</c:v>
                </c:pt>
                <c:pt idx="20">
                  <c:v>3.3548158416563299E-2</c:v>
                </c:pt>
                <c:pt idx="21">
                  <c:v>3.5641183713344002E-2</c:v>
                </c:pt>
                <c:pt idx="22">
                  <c:v>3.7864790094146401E-2</c:v>
                </c:pt>
                <c:pt idx="23">
                  <c:v>4.0227124340344901E-2</c:v>
                </c:pt>
                <c:pt idx="24">
                  <c:v>4.2736841500244697E-2</c:v>
                </c:pt>
                <c:pt idx="25">
                  <c:v>4.5403136599183998E-2</c:v>
                </c:pt>
                <c:pt idx="26">
                  <c:v>4.8235778327987998E-2</c:v>
                </c:pt>
                <c:pt idx="27">
                  <c:v>5.1245144833201098E-2</c:v>
                </c:pt>
                <c:pt idx="28">
                  <c:v>5.44422617402242E-2</c:v>
                </c:pt>
                <c:pt idx="29">
                  <c:v>5.7838842548665503E-2</c:v>
                </c:pt>
                <c:pt idx="30">
                  <c:v>6.1447331547903897E-2</c:v>
                </c:pt>
                <c:pt idx="31">
                  <c:v>6.5280949410097405E-2</c:v>
                </c:pt>
                <c:pt idx="32">
                  <c:v>6.9353741627679696E-2</c:v>
                </c:pt>
                <c:pt idx="33">
                  <c:v>7.3680629972807596E-2</c:v>
                </c:pt>
                <c:pt idx="34">
                  <c:v>7.8277467167295403E-2</c:v>
                </c:pt>
                <c:pt idx="35">
                  <c:v>8.3161094963335097E-2</c:v>
                </c:pt>
                <c:pt idx="36">
                  <c:v>8.8349405847795201E-2</c:v>
                </c:pt>
                <c:pt idx="37">
                  <c:v>9.3861408596169205E-2</c:v>
                </c:pt>
                <c:pt idx="38">
                  <c:v>9.9717297916349104E-2</c:v>
                </c:pt>
                <c:pt idx="39">
                  <c:v>0.105938528437381</c:v>
                </c:pt>
                <c:pt idx="40">
                  <c:v>0.112547893314282</c:v>
                </c:pt>
                <c:pt idx="41">
                  <c:v>0.11956960773691</c:v>
                </c:pt>
                <c:pt idx="42">
                  <c:v>0.127029397648834</c:v>
                </c:pt>
                <c:pt idx="43">
                  <c:v>0.134954594001268</c:v>
                </c:pt>
                <c:pt idx="44">
                  <c:v>0.143374232887376</c:v>
                </c:pt>
                <c:pt idx="45">
                  <c:v>0.15231916192382899</c:v>
                </c:pt>
                <c:pt idx="46">
                  <c:v>0.16182215326935701</c:v>
                </c:pt>
                <c:pt idx="47">
                  <c:v>0.17191802369439599</c:v>
                </c:pt>
                <c:pt idx="48">
                  <c:v>0.182643762141704</c:v>
                </c:pt>
                <c:pt idx="49">
                  <c:v>0.19403866524532901</c:v>
                </c:pt>
                <c:pt idx="50">
                  <c:v>0.20614448130441601</c:v>
                </c:pt>
                <c:pt idx="51">
                  <c:v>0.21900556323935999</c:v>
                </c:pt>
                <c:pt idx="52">
                  <c:v>0.23266903109067999</c:v>
                </c:pt>
                <c:pt idx="53">
                  <c:v>0.247184944655993</c:v>
                </c:pt>
                <c:pt idx="54">
                  <c:v>0.26260648689757599</c:v>
                </c:pt>
                <c:pt idx="55">
                  <c:v>0.27899015879248301</c:v>
                </c:pt>
                <c:pt idx="56">
                  <c:v>0.29639598633910802</c:v>
                </c:pt>
                <c:pt idx="57">
                  <c:v>0.31488774047860602</c:v>
                </c:pt>
                <c:pt idx="58">
                  <c:v>0.33453317073693201</c:v>
                </c:pt>
                <c:pt idx="59">
                  <c:v>0.35540425344348597</c:v>
                </c:pt>
                <c:pt idx="60">
                  <c:v>0.37757745543580201</c:v>
                </c:pt>
                <c:pt idx="61">
                  <c:v>0.40113401421641998</c:v>
                </c:pt>
                <c:pt idx="62">
                  <c:v>0.42616023558837002</c:v>
                </c:pt>
                <c:pt idx="63">
                  <c:v>0.45274780985975299</c:v>
                </c:pt>
                <c:pt idx="64">
                  <c:v>0.480994147775896</c:v>
                </c:pt>
                <c:pt idx="65">
                  <c:v>0.51100273740987701</c:v>
                </c:pt>
                <c:pt idx="66">
                  <c:v>0.54288352331897904</c:v>
                </c:pt>
                <c:pt idx="67">
                  <c:v>0.57675330935620905</c:v>
                </c:pt>
                <c:pt idx="68">
                  <c:v>0.61273618661270102</c:v>
                </c:pt>
                <c:pt idx="69">
                  <c:v>0.65096398805888001</c:v>
                </c:pt>
                <c:pt idx="70">
                  <c:v>0.69157677155008501</c:v>
                </c:pt>
                <c:pt idx="71">
                  <c:v>0.73472333296627401</c:v>
                </c:pt>
                <c:pt idx="72">
                  <c:v>0.78056175136584405</c:v>
                </c:pt>
                <c:pt idx="73">
                  <c:v>0.82925996815087</c:v>
                </c:pt>
                <c:pt idx="74">
                  <c:v>0.88099640236570398</c:v>
                </c:pt>
                <c:pt idx="75">
                  <c:v>0.93596060438323903</c:v>
                </c:pt>
                <c:pt idx="76">
                  <c:v>0.99435395037379304</c:v>
                </c:pt>
                <c:pt idx="77">
                  <c:v>1.05639038010099</c:v>
                </c:pt>
                <c:pt idx="78">
                  <c:v>1.12229718074778</c:v>
                </c:pt>
                <c:pt idx="79">
                  <c:v>1.19231581964424</c:v>
                </c:pt>
                <c:pt idx="80">
                  <c:v>1.26670282894831</c:v>
                </c:pt>
                <c:pt idx="81">
                  <c:v>1.3457307455204399</c:v>
                </c:pt>
                <c:pt idx="82">
                  <c:v>1.4296891094358599</c:v>
                </c:pt>
                <c:pt idx="83">
                  <c:v>1.51888552479271</c:v>
                </c:pt>
                <c:pt idx="84">
                  <c:v>1.6136467867025599</c:v>
                </c:pt>
                <c:pt idx="85">
                  <c:v>1.7143200785924</c:v>
                </c:pt>
                <c:pt idx="86">
                  <c:v>1.8212742442047101</c:v>
                </c:pt>
                <c:pt idx="87">
                  <c:v>1.9349011389559201</c:v>
                </c:pt>
                <c:pt idx="88">
                  <c:v>2.05561706560438</c:v>
                </c:pt>
                <c:pt idx="89">
                  <c:v>2.18386429948771</c:v>
                </c:pt>
                <c:pt idx="90">
                  <c:v>2.32011270891776</c:v>
                </c:pt>
                <c:pt idx="91">
                  <c:v>2.4648614766697898</c:v>
                </c:pt>
                <c:pt idx="92">
                  <c:v>2.6186409288731398</c:v>
                </c:pt>
                <c:pt idx="93">
                  <c:v>2.7820144780039602</c:v>
                </c:pt>
                <c:pt idx="94">
                  <c:v>2.9555806870987</c:v>
                </c:pt>
                <c:pt idx="95">
                  <c:v>3.1399754627511198</c:v>
                </c:pt>
                <c:pt idx="96">
                  <c:v>3.3358743849275498</c:v>
                </c:pt>
                <c:pt idx="97">
                  <c:v>3.5439951821361699</c:v>
                </c:pt>
                <c:pt idx="98">
                  <c:v>3.7651003610189</c:v>
                </c:pt>
                <c:pt idx="99">
                  <c:v>3.99999999999998</c:v>
                </c:pt>
              </c:numCache>
            </c:numRef>
          </c:xVal>
          <c:yVal>
            <c:numRef>
              <c:f>'output (0m)'!$H$4:$H$103</c:f>
              <c:numCache>
                <c:formatCode>General</c:formatCode>
                <c:ptCount val="100"/>
                <c:pt idx="0">
                  <c:v>0.45848018592296502</c:v>
                </c:pt>
                <c:pt idx="1">
                  <c:v>0.45885654450995</c:v>
                </c:pt>
                <c:pt idx="2">
                  <c:v>0.45928283069691</c:v>
                </c:pt>
                <c:pt idx="3">
                  <c:v>0.45976583809754301</c:v>
                </c:pt>
                <c:pt idx="4">
                  <c:v>0.46033247517186099</c:v>
                </c:pt>
                <c:pt idx="5">
                  <c:v>0.46103116095421398</c:v>
                </c:pt>
                <c:pt idx="6">
                  <c:v>0.46181890299799</c:v>
                </c:pt>
                <c:pt idx="7">
                  <c:v>0.4627255169649</c:v>
                </c:pt>
                <c:pt idx="8">
                  <c:v>0.46373494209485</c:v>
                </c:pt>
                <c:pt idx="9">
                  <c:v>0.46487266509049702</c:v>
                </c:pt>
                <c:pt idx="10">
                  <c:v>0.46555026195815802</c:v>
                </c:pt>
                <c:pt idx="11">
                  <c:v>0.46704616240364799</c:v>
                </c:pt>
                <c:pt idx="12">
                  <c:v>0.46869505313026499</c:v>
                </c:pt>
                <c:pt idx="13">
                  <c:v>0.47021232839114602</c:v>
                </c:pt>
                <c:pt idx="14">
                  <c:v>0.47118735847665999</c:v>
                </c:pt>
                <c:pt idx="15">
                  <c:v>0.47254330726794902</c:v>
                </c:pt>
                <c:pt idx="16">
                  <c:v>0.48099670682218398</c:v>
                </c:pt>
                <c:pt idx="17">
                  <c:v>0.48999234181443602</c:v>
                </c:pt>
                <c:pt idx="18">
                  <c:v>0.49535685511083499</c:v>
                </c:pt>
                <c:pt idx="19">
                  <c:v>0.495257065527554</c:v>
                </c:pt>
                <c:pt idx="20">
                  <c:v>0.47270312669876202</c:v>
                </c:pt>
                <c:pt idx="21">
                  <c:v>0.48911814719798102</c:v>
                </c:pt>
                <c:pt idx="22">
                  <c:v>0.51212838844287001</c:v>
                </c:pt>
                <c:pt idx="23">
                  <c:v>0.53502614529088199</c:v>
                </c:pt>
                <c:pt idx="24">
                  <c:v>0.57482343186546203</c:v>
                </c:pt>
                <c:pt idx="25">
                  <c:v>0.65775977706899502</c:v>
                </c:pt>
                <c:pt idx="26">
                  <c:v>0.73521241525004799</c:v>
                </c:pt>
                <c:pt idx="27">
                  <c:v>0.77533724438773699</c:v>
                </c:pt>
                <c:pt idx="28">
                  <c:v>0.83301640103598695</c:v>
                </c:pt>
                <c:pt idx="29">
                  <c:v>1.08908344773197</c:v>
                </c:pt>
                <c:pt idx="30">
                  <c:v>1.09570756844128</c:v>
                </c:pt>
                <c:pt idx="31">
                  <c:v>1.14561469914894</c:v>
                </c:pt>
                <c:pt idx="32">
                  <c:v>1.1170729341869301</c:v>
                </c:pt>
                <c:pt idx="33">
                  <c:v>1.1572200527192</c:v>
                </c:pt>
                <c:pt idx="34">
                  <c:v>1.08480878651448</c:v>
                </c:pt>
                <c:pt idx="35">
                  <c:v>1.2840052662991599</c:v>
                </c:pt>
                <c:pt idx="36">
                  <c:v>1.5005737073718399</c:v>
                </c:pt>
                <c:pt idx="37">
                  <c:v>1.32502485108201</c:v>
                </c:pt>
                <c:pt idx="38">
                  <c:v>1.17262798705368</c:v>
                </c:pt>
                <c:pt idx="39">
                  <c:v>0.94397038699532299</c:v>
                </c:pt>
                <c:pt idx="40">
                  <c:v>1.0427519829891401</c:v>
                </c:pt>
                <c:pt idx="41">
                  <c:v>0.98686614480684898</c:v>
                </c:pt>
                <c:pt idx="42">
                  <c:v>0.85124572783308095</c:v>
                </c:pt>
                <c:pt idx="43">
                  <c:v>0.93942376800535399</c:v>
                </c:pt>
                <c:pt idx="44">
                  <c:v>1.2009721997226099</c:v>
                </c:pt>
                <c:pt idx="45">
                  <c:v>0.97344253033837902</c:v>
                </c:pt>
                <c:pt idx="46">
                  <c:v>0.94285295366111799</c:v>
                </c:pt>
                <c:pt idx="47">
                  <c:v>0.87500755790864304</c:v>
                </c:pt>
                <c:pt idx="48">
                  <c:v>0.73753983776911902</c:v>
                </c:pt>
                <c:pt idx="49">
                  <c:v>0.72993328314358896</c:v>
                </c:pt>
                <c:pt idx="50">
                  <c:v>0.72874385972282596</c:v>
                </c:pt>
                <c:pt idx="51">
                  <c:v>0.89785937763144996</c:v>
                </c:pt>
                <c:pt idx="52">
                  <c:v>0.94316023831881901</c:v>
                </c:pt>
                <c:pt idx="53">
                  <c:v>1.1982385427734601</c:v>
                </c:pt>
                <c:pt idx="54">
                  <c:v>1.5005855179988801</c:v>
                </c:pt>
                <c:pt idx="55">
                  <c:v>1.68809973163153</c:v>
                </c:pt>
                <c:pt idx="56">
                  <c:v>1.83798415814005</c:v>
                </c:pt>
                <c:pt idx="57">
                  <c:v>1.5087056562154399</c:v>
                </c:pt>
                <c:pt idx="58">
                  <c:v>1.1754068144061101</c:v>
                </c:pt>
                <c:pt idx="59">
                  <c:v>1.11279562846476</c:v>
                </c:pt>
                <c:pt idx="60">
                  <c:v>1.00073585614634</c:v>
                </c:pt>
                <c:pt idx="61">
                  <c:v>0.85788900603510898</c:v>
                </c:pt>
                <c:pt idx="62">
                  <c:v>0.74330759419849002</c:v>
                </c:pt>
                <c:pt idx="63">
                  <c:v>0.56166760389652504</c:v>
                </c:pt>
                <c:pt idx="64">
                  <c:v>0.51358167871961202</c:v>
                </c:pt>
                <c:pt idx="65">
                  <c:v>0.41855923611666701</c:v>
                </c:pt>
                <c:pt idx="66">
                  <c:v>0.36983362286066801</c:v>
                </c:pt>
                <c:pt idx="67">
                  <c:v>0.43010301732364098</c:v>
                </c:pt>
                <c:pt idx="68">
                  <c:v>0.38996132601737399</c:v>
                </c:pt>
                <c:pt idx="69">
                  <c:v>0.29740845909811597</c:v>
                </c:pt>
                <c:pt idx="70">
                  <c:v>0.256397760167271</c:v>
                </c:pt>
                <c:pt idx="71">
                  <c:v>0.23901605228564601</c:v>
                </c:pt>
                <c:pt idx="72">
                  <c:v>0.24669190772538299</c:v>
                </c:pt>
                <c:pt idx="73">
                  <c:v>0.23453443436888199</c:v>
                </c:pt>
                <c:pt idx="74">
                  <c:v>0.22982098996518099</c:v>
                </c:pt>
                <c:pt idx="75">
                  <c:v>0.180402951238498</c:v>
                </c:pt>
                <c:pt idx="76">
                  <c:v>0.15356745696573201</c:v>
                </c:pt>
                <c:pt idx="77">
                  <c:v>0.11804223017035199</c:v>
                </c:pt>
                <c:pt idx="78">
                  <c:v>8.6565376188141502E-2</c:v>
                </c:pt>
                <c:pt idx="79">
                  <c:v>7.2912454507718494E-2</c:v>
                </c:pt>
                <c:pt idx="80">
                  <c:v>5.4305432749368401E-2</c:v>
                </c:pt>
                <c:pt idx="81">
                  <c:v>4.9416957354806001E-2</c:v>
                </c:pt>
                <c:pt idx="82">
                  <c:v>4.7784503124910699E-2</c:v>
                </c:pt>
                <c:pt idx="83">
                  <c:v>4.1693135033996999E-2</c:v>
                </c:pt>
                <c:pt idx="84">
                  <c:v>4.4078454522776901E-2</c:v>
                </c:pt>
                <c:pt idx="85">
                  <c:v>3.9238210495607599E-2</c:v>
                </c:pt>
                <c:pt idx="86">
                  <c:v>3.44964213704251E-2</c:v>
                </c:pt>
                <c:pt idx="87">
                  <c:v>3.2935371462449799E-2</c:v>
                </c:pt>
                <c:pt idx="88">
                  <c:v>3.7958748291691699E-2</c:v>
                </c:pt>
                <c:pt idx="89">
                  <c:v>3.2066961915087101E-2</c:v>
                </c:pt>
                <c:pt idx="90">
                  <c:v>3.2286478067734298E-2</c:v>
                </c:pt>
                <c:pt idx="91">
                  <c:v>3.2496932641852799E-2</c:v>
                </c:pt>
                <c:pt idx="92">
                  <c:v>3.2388632565183102E-2</c:v>
                </c:pt>
                <c:pt idx="93">
                  <c:v>3.1856676763131801E-2</c:v>
                </c:pt>
                <c:pt idx="94">
                  <c:v>3.0728506151380501E-2</c:v>
                </c:pt>
                <c:pt idx="95">
                  <c:v>2.9899491689099299E-2</c:v>
                </c:pt>
                <c:pt idx="96">
                  <c:v>3.1578771446561703E-2</c:v>
                </c:pt>
                <c:pt idx="97">
                  <c:v>3.2670237025796703E-2</c:v>
                </c:pt>
                <c:pt idx="98">
                  <c:v>3.0775352408964101E-2</c:v>
                </c:pt>
                <c:pt idx="99">
                  <c:v>2.7748284252656099E-2</c:v>
                </c:pt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5-E922-47B3-B7AB-BE64F8B12AB8}"/>
            </c:ext>
          </c:extLst>
        </c:ser>
        <c:ser>
          <c:idx val="6"/>
          <c:order val="6"/>
          <c:spPr>
            <a:ln w="12700">
              <a:solidFill>
                <a:srgbClr val="0070C0"/>
              </a:solidFill>
            </a:ln>
          </c:spPr>
          <c:marker>
            <c:symbol val="none"/>
          </c:marker>
          <c:xVal>
            <c:numRef>
              <c:f>'output (0m)'!$B$4:$B$103</c:f>
              <c:numCache>
                <c:formatCode>General</c:formatCode>
                <c:ptCount val="100"/>
                <c:pt idx="0">
                  <c:v>0.01</c:v>
                </c:pt>
                <c:pt idx="1">
                  <c:v>1.0623886793066801E-2</c:v>
                </c:pt>
                <c:pt idx="2">
                  <c:v>1.12866970591899E-2</c:v>
                </c:pt>
                <c:pt idx="3">
                  <c:v>1.19908591824474E-2</c:v>
                </c:pt>
                <c:pt idx="4">
                  <c:v>1.2738953050592699E-2</c:v>
                </c:pt>
                <c:pt idx="5">
                  <c:v>1.3533719507169001E-2</c:v>
                </c:pt>
                <c:pt idx="6">
                  <c:v>1.4378070393328401E-2</c:v>
                </c:pt>
                <c:pt idx="7">
                  <c:v>1.5275099216146599E-2</c:v>
                </c:pt>
                <c:pt idx="8">
                  <c:v>1.6228092482520599E-2</c:v>
                </c:pt>
                <c:pt idx="9">
                  <c:v>1.72405417401717E-2</c:v>
                </c:pt>
                <c:pt idx="10">
                  <c:v>1.8316156369872799E-2</c:v>
                </c:pt>
                <c:pt idx="11">
                  <c:v>1.9458877175763799E-2</c:v>
                </c:pt>
                <c:pt idx="12">
                  <c:v>2.0672890823550699E-2</c:v>
                </c:pt>
                <c:pt idx="13">
                  <c:v>2.1962645179483199E-2</c:v>
                </c:pt>
                <c:pt idx="14">
                  <c:v>2.3332865606312501E-2</c:v>
                </c:pt>
                <c:pt idx="15">
                  <c:v>2.47885722759306E-2</c:v>
                </c:pt>
                <c:pt idx="16">
                  <c:v>2.6335098562124199E-2</c:v>
                </c:pt>
                <c:pt idx="17">
                  <c:v>2.7978110580826401E-2</c:v>
                </c:pt>
                <c:pt idx="18">
                  <c:v>2.9723627949460499E-2</c:v>
                </c:pt>
                <c:pt idx="19">
                  <c:v>3.1578045841430501E-2</c:v>
                </c:pt>
                <c:pt idx="20">
                  <c:v>3.3548158416563299E-2</c:v>
                </c:pt>
                <c:pt idx="21">
                  <c:v>3.5641183713344002E-2</c:v>
                </c:pt>
                <c:pt idx="22">
                  <c:v>3.7864790094146401E-2</c:v>
                </c:pt>
                <c:pt idx="23">
                  <c:v>4.0227124340344901E-2</c:v>
                </c:pt>
                <c:pt idx="24">
                  <c:v>4.2736841500244697E-2</c:v>
                </c:pt>
                <c:pt idx="25">
                  <c:v>4.5403136599183998E-2</c:v>
                </c:pt>
                <c:pt idx="26">
                  <c:v>4.8235778327987998E-2</c:v>
                </c:pt>
                <c:pt idx="27">
                  <c:v>5.1245144833201098E-2</c:v>
                </c:pt>
                <c:pt idx="28">
                  <c:v>5.44422617402242E-2</c:v>
                </c:pt>
                <c:pt idx="29">
                  <c:v>5.7838842548665503E-2</c:v>
                </c:pt>
                <c:pt idx="30">
                  <c:v>6.1447331547903897E-2</c:v>
                </c:pt>
                <c:pt idx="31">
                  <c:v>6.5280949410097405E-2</c:v>
                </c:pt>
                <c:pt idx="32">
                  <c:v>6.9353741627679696E-2</c:v>
                </c:pt>
                <c:pt idx="33">
                  <c:v>7.3680629972807596E-2</c:v>
                </c:pt>
                <c:pt idx="34">
                  <c:v>7.8277467167295403E-2</c:v>
                </c:pt>
                <c:pt idx="35">
                  <c:v>8.3161094963335097E-2</c:v>
                </c:pt>
                <c:pt idx="36">
                  <c:v>8.8349405847795201E-2</c:v>
                </c:pt>
                <c:pt idx="37">
                  <c:v>9.3861408596169205E-2</c:v>
                </c:pt>
                <c:pt idx="38">
                  <c:v>9.9717297916349104E-2</c:v>
                </c:pt>
                <c:pt idx="39">
                  <c:v>0.105938528437381</c:v>
                </c:pt>
                <c:pt idx="40">
                  <c:v>0.112547893314282</c:v>
                </c:pt>
                <c:pt idx="41">
                  <c:v>0.11956960773691</c:v>
                </c:pt>
                <c:pt idx="42">
                  <c:v>0.127029397648834</c:v>
                </c:pt>
                <c:pt idx="43">
                  <c:v>0.134954594001268</c:v>
                </c:pt>
                <c:pt idx="44">
                  <c:v>0.143374232887376</c:v>
                </c:pt>
                <c:pt idx="45">
                  <c:v>0.15231916192382899</c:v>
                </c:pt>
                <c:pt idx="46">
                  <c:v>0.16182215326935701</c:v>
                </c:pt>
                <c:pt idx="47">
                  <c:v>0.17191802369439599</c:v>
                </c:pt>
                <c:pt idx="48">
                  <c:v>0.182643762141704</c:v>
                </c:pt>
                <c:pt idx="49">
                  <c:v>0.19403866524532901</c:v>
                </c:pt>
                <c:pt idx="50">
                  <c:v>0.20614448130441601</c:v>
                </c:pt>
                <c:pt idx="51">
                  <c:v>0.21900556323935999</c:v>
                </c:pt>
                <c:pt idx="52">
                  <c:v>0.23266903109067999</c:v>
                </c:pt>
                <c:pt idx="53">
                  <c:v>0.247184944655993</c:v>
                </c:pt>
                <c:pt idx="54">
                  <c:v>0.26260648689757599</c:v>
                </c:pt>
                <c:pt idx="55">
                  <c:v>0.27899015879248301</c:v>
                </c:pt>
                <c:pt idx="56">
                  <c:v>0.29639598633910802</c:v>
                </c:pt>
                <c:pt idx="57">
                  <c:v>0.31488774047860602</c:v>
                </c:pt>
                <c:pt idx="58">
                  <c:v>0.33453317073693201</c:v>
                </c:pt>
                <c:pt idx="59">
                  <c:v>0.35540425344348597</c:v>
                </c:pt>
                <c:pt idx="60">
                  <c:v>0.37757745543580201</c:v>
                </c:pt>
                <c:pt idx="61">
                  <c:v>0.40113401421641998</c:v>
                </c:pt>
                <c:pt idx="62">
                  <c:v>0.42616023558837002</c:v>
                </c:pt>
                <c:pt idx="63">
                  <c:v>0.45274780985975299</c:v>
                </c:pt>
                <c:pt idx="64">
                  <c:v>0.480994147775896</c:v>
                </c:pt>
                <c:pt idx="65">
                  <c:v>0.51100273740987701</c:v>
                </c:pt>
                <c:pt idx="66">
                  <c:v>0.54288352331897904</c:v>
                </c:pt>
                <c:pt idx="67">
                  <c:v>0.57675330935620905</c:v>
                </c:pt>
                <c:pt idx="68">
                  <c:v>0.61273618661270102</c:v>
                </c:pt>
                <c:pt idx="69">
                  <c:v>0.65096398805888001</c:v>
                </c:pt>
                <c:pt idx="70">
                  <c:v>0.69157677155008501</c:v>
                </c:pt>
                <c:pt idx="71">
                  <c:v>0.73472333296627401</c:v>
                </c:pt>
                <c:pt idx="72">
                  <c:v>0.78056175136584405</c:v>
                </c:pt>
                <c:pt idx="73">
                  <c:v>0.82925996815087</c:v>
                </c:pt>
                <c:pt idx="74">
                  <c:v>0.88099640236570398</c:v>
                </c:pt>
                <c:pt idx="75">
                  <c:v>0.93596060438323903</c:v>
                </c:pt>
                <c:pt idx="76">
                  <c:v>0.99435395037379304</c:v>
                </c:pt>
                <c:pt idx="77">
                  <c:v>1.05639038010099</c:v>
                </c:pt>
                <c:pt idx="78">
                  <c:v>1.12229718074778</c:v>
                </c:pt>
                <c:pt idx="79">
                  <c:v>1.19231581964424</c:v>
                </c:pt>
                <c:pt idx="80">
                  <c:v>1.26670282894831</c:v>
                </c:pt>
                <c:pt idx="81">
                  <c:v>1.3457307455204399</c:v>
                </c:pt>
                <c:pt idx="82">
                  <c:v>1.4296891094358599</c:v>
                </c:pt>
                <c:pt idx="83">
                  <c:v>1.51888552479271</c:v>
                </c:pt>
                <c:pt idx="84">
                  <c:v>1.6136467867025599</c:v>
                </c:pt>
                <c:pt idx="85">
                  <c:v>1.7143200785924</c:v>
                </c:pt>
                <c:pt idx="86">
                  <c:v>1.8212742442047101</c:v>
                </c:pt>
                <c:pt idx="87">
                  <c:v>1.9349011389559201</c:v>
                </c:pt>
                <c:pt idx="88">
                  <c:v>2.05561706560438</c:v>
                </c:pt>
                <c:pt idx="89">
                  <c:v>2.18386429948771</c:v>
                </c:pt>
                <c:pt idx="90">
                  <c:v>2.32011270891776</c:v>
                </c:pt>
                <c:pt idx="91">
                  <c:v>2.4648614766697898</c:v>
                </c:pt>
                <c:pt idx="92">
                  <c:v>2.6186409288731398</c:v>
                </c:pt>
                <c:pt idx="93">
                  <c:v>2.7820144780039602</c:v>
                </c:pt>
                <c:pt idx="94">
                  <c:v>2.9555806870987</c:v>
                </c:pt>
                <c:pt idx="95">
                  <c:v>3.1399754627511198</c:v>
                </c:pt>
                <c:pt idx="96">
                  <c:v>3.3358743849275498</c:v>
                </c:pt>
                <c:pt idx="97">
                  <c:v>3.5439951821361699</c:v>
                </c:pt>
                <c:pt idx="98">
                  <c:v>3.7651003610189</c:v>
                </c:pt>
                <c:pt idx="99">
                  <c:v>3.99999999999998</c:v>
                </c:pt>
              </c:numCache>
            </c:numRef>
          </c:xVal>
          <c:yVal>
            <c:numRef>
              <c:f>'output (0m)'!$I$4:$I$103</c:f>
              <c:numCache>
                <c:formatCode>General</c:formatCode>
                <c:ptCount val="100"/>
                <c:pt idx="0">
                  <c:v>0.48532636429502801</c:v>
                </c:pt>
                <c:pt idx="1">
                  <c:v>0.48561170897672201</c:v>
                </c:pt>
                <c:pt idx="2">
                  <c:v>0.48593506751541798</c:v>
                </c:pt>
                <c:pt idx="3">
                  <c:v>0.48630353550504002</c:v>
                </c:pt>
                <c:pt idx="4">
                  <c:v>0.48671639727761801</c:v>
                </c:pt>
                <c:pt idx="5">
                  <c:v>0.48719913151615701</c:v>
                </c:pt>
                <c:pt idx="6">
                  <c:v>0.48775036891496398</c:v>
                </c:pt>
                <c:pt idx="7">
                  <c:v>0.48834848338930797</c:v>
                </c:pt>
                <c:pt idx="8">
                  <c:v>0.48887056562366599</c:v>
                </c:pt>
                <c:pt idx="9">
                  <c:v>0.48960903230514802</c:v>
                </c:pt>
                <c:pt idx="10">
                  <c:v>0.49058665929013101</c:v>
                </c:pt>
                <c:pt idx="11">
                  <c:v>0.49212961664979099</c:v>
                </c:pt>
                <c:pt idx="12">
                  <c:v>0.49270387403041299</c:v>
                </c:pt>
                <c:pt idx="13">
                  <c:v>0.49373984701907703</c:v>
                </c:pt>
                <c:pt idx="14">
                  <c:v>0.49322471927356998</c:v>
                </c:pt>
                <c:pt idx="15">
                  <c:v>0.49762662943477498</c:v>
                </c:pt>
                <c:pt idx="16">
                  <c:v>0.49867774252667202</c:v>
                </c:pt>
                <c:pt idx="17">
                  <c:v>0.49765558159554502</c:v>
                </c:pt>
                <c:pt idx="18">
                  <c:v>0.50225395675305196</c:v>
                </c:pt>
                <c:pt idx="19">
                  <c:v>0.50340276002501105</c:v>
                </c:pt>
                <c:pt idx="20">
                  <c:v>0.523839948107652</c:v>
                </c:pt>
                <c:pt idx="21">
                  <c:v>0.52459395137210096</c:v>
                </c:pt>
                <c:pt idx="22">
                  <c:v>0.52278457974091597</c:v>
                </c:pt>
                <c:pt idx="23">
                  <c:v>0.54629825144737598</c:v>
                </c:pt>
                <c:pt idx="24">
                  <c:v>0.60556056855057305</c:v>
                </c:pt>
                <c:pt idx="25">
                  <c:v>0.61611179258312798</c:v>
                </c:pt>
                <c:pt idx="26">
                  <c:v>0.59859987577388496</c:v>
                </c:pt>
                <c:pt idx="27">
                  <c:v>0.64179443536715297</c:v>
                </c:pt>
                <c:pt idx="28">
                  <c:v>0.76470545566566295</c:v>
                </c:pt>
                <c:pt idx="29">
                  <c:v>0.91702365393249796</c:v>
                </c:pt>
                <c:pt idx="30">
                  <c:v>0.88296987916571801</c:v>
                </c:pt>
                <c:pt idx="31">
                  <c:v>0.830692685475662</c:v>
                </c:pt>
                <c:pt idx="32">
                  <c:v>0.75996651970069895</c:v>
                </c:pt>
                <c:pt idx="33">
                  <c:v>0.952953590420901</c:v>
                </c:pt>
                <c:pt idx="34">
                  <c:v>1.06170371601365</c:v>
                </c:pt>
                <c:pt idx="35">
                  <c:v>1.0898159589382601</c:v>
                </c:pt>
                <c:pt idx="36">
                  <c:v>1.3146492405549</c:v>
                </c:pt>
                <c:pt idx="37">
                  <c:v>1.1158727581882899</c:v>
                </c:pt>
                <c:pt idx="38">
                  <c:v>0.885099486507266</c:v>
                </c:pt>
                <c:pt idx="39">
                  <c:v>0.86502504659539903</c:v>
                </c:pt>
                <c:pt idx="40">
                  <c:v>0.90172762908388604</c:v>
                </c:pt>
                <c:pt idx="41">
                  <c:v>0.98463305749956498</c:v>
                </c:pt>
                <c:pt idx="42">
                  <c:v>0.93905315345653695</c:v>
                </c:pt>
                <c:pt idx="43">
                  <c:v>1.0192641972410399</c:v>
                </c:pt>
                <c:pt idx="44">
                  <c:v>1.02343778327154</c:v>
                </c:pt>
                <c:pt idx="45">
                  <c:v>0.94355827863582298</c:v>
                </c:pt>
                <c:pt idx="46">
                  <c:v>0.89762807786490395</c:v>
                </c:pt>
                <c:pt idx="47">
                  <c:v>1.07376725108674</c:v>
                </c:pt>
                <c:pt idx="48">
                  <c:v>0.89427385215827604</c:v>
                </c:pt>
                <c:pt idx="49">
                  <c:v>1.01939365746994</c:v>
                </c:pt>
                <c:pt idx="50">
                  <c:v>1.15918983318733</c:v>
                </c:pt>
                <c:pt idx="51">
                  <c:v>1.2526588033563799</c:v>
                </c:pt>
                <c:pt idx="52">
                  <c:v>1.27868035003439</c:v>
                </c:pt>
                <c:pt idx="53">
                  <c:v>1.2498786910378701</c:v>
                </c:pt>
                <c:pt idx="54">
                  <c:v>1.1889031935657599</c:v>
                </c:pt>
                <c:pt idx="55">
                  <c:v>1.09157874687274</c:v>
                </c:pt>
                <c:pt idx="56">
                  <c:v>1.0891255828012201</c:v>
                </c:pt>
                <c:pt idx="57">
                  <c:v>0.98438473594812304</c:v>
                </c:pt>
                <c:pt idx="58">
                  <c:v>0.89973562123028705</c:v>
                </c:pt>
                <c:pt idx="59">
                  <c:v>0.95828263820536497</c:v>
                </c:pt>
                <c:pt idx="60">
                  <c:v>1.1456845515632299</c:v>
                </c:pt>
                <c:pt idx="61">
                  <c:v>1.02889638034296</c:v>
                </c:pt>
                <c:pt idx="62">
                  <c:v>1.0177512964357001</c:v>
                </c:pt>
                <c:pt idx="63">
                  <c:v>0.97264354442789802</c:v>
                </c:pt>
                <c:pt idx="64">
                  <c:v>0.77229947477217997</c:v>
                </c:pt>
                <c:pt idx="65">
                  <c:v>0.61619437036356395</c:v>
                </c:pt>
                <c:pt idx="66">
                  <c:v>0.57122433611631496</c:v>
                </c:pt>
                <c:pt idx="67">
                  <c:v>0.60370994479342799</c:v>
                </c:pt>
                <c:pt idx="68">
                  <c:v>0.62150649149290405</c:v>
                </c:pt>
                <c:pt idx="69">
                  <c:v>0.60316323323790999</c:v>
                </c:pt>
                <c:pt idx="70">
                  <c:v>0.66222694220229394</c:v>
                </c:pt>
                <c:pt idx="71">
                  <c:v>0.70238421767244896</c:v>
                </c:pt>
                <c:pt idx="72">
                  <c:v>0.486556304343503</c:v>
                </c:pt>
                <c:pt idx="73">
                  <c:v>0.390302798584854</c:v>
                </c:pt>
                <c:pt idx="74">
                  <c:v>0.34587048539085002</c:v>
                </c:pt>
                <c:pt idx="75">
                  <c:v>0.30951914937584601</c:v>
                </c:pt>
                <c:pt idx="76">
                  <c:v>0.26969881879315799</c:v>
                </c:pt>
                <c:pt idx="77">
                  <c:v>0.32108350476122299</c:v>
                </c:pt>
                <c:pt idx="78">
                  <c:v>0.30599325623778501</c:v>
                </c:pt>
                <c:pt idx="79">
                  <c:v>0.195564394545198</c:v>
                </c:pt>
                <c:pt idx="80">
                  <c:v>0.153612742503797</c:v>
                </c:pt>
                <c:pt idx="81">
                  <c:v>0.13023319673317099</c:v>
                </c:pt>
                <c:pt idx="82">
                  <c:v>0.123203727135843</c:v>
                </c:pt>
                <c:pt idx="83">
                  <c:v>0.110934746322883</c:v>
                </c:pt>
                <c:pt idx="84">
                  <c:v>9.3509854394660002E-2</c:v>
                </c:pt>
                <c:pt idx="85">
                  <c:v>8.8200606169550597E-2</c:v>
                </c:pt>
                <c:pt idx="86">
                  <c:v>8.0927403598249695E-2</c:v>
                </c:pt>
                <c:pt idx="87">
                  <c:v>7.3421500301791898E-2</c:v>
                </c:pt>
                <c:pt idx="88">
                  <c:v>6.6778691056510006E-2</c:v>
                </c:pt>
                <c:pt idx="89">
                  <c:v>6.1272300453002797E-2</c:v>
                </c:pt>
                <c:pt idx="90">
                  <c:v>5.6634486895448997E-2</c:v>
                </c:pt>
                <c:pt idx="91">
                  <c:v>5.2428672700060401E-2</c:v>
                </c:pt>
                <c:pt idx="92">
                  <c:v>5.0445889658556002E-2</c:v>
                </c:pt>
                <c:pt idx="93">
                  <c:v>4.8213995087086403E-2</c:v>
                </c:pt>
                <c:pt idx="94">
                  <c:v>4.7767738252043002E-2</c:v>
                </c:pt>
                <c:pt idx="95">
                  <c:v>4.5583675979036897E-2</c:v>
                </c:pt>
                <c:pt idx="96">
                  <c:v>4.5767636719321797E-2</c:v>
                </c:pt>
                <c:pt idx="97">
                  <c:v>4.8489421266633102E-2</c:v>
                </c:pt>
                <c:pt idx="98">
                  <c:v>4.89910561365592E-2</c:v>
                </c:pt>
                <c:pt idx="99">
                  <c:v>4.7295571286177701E-2</c:v>
                </c:pt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6-E922-47B3-B7AB-BE64F8B12AB8}"/>
            </c:ext>
          </c:extLst>
        </c:ser>
        <c:ser>
          <c:idx val="7"/>
          <c:order val="7"/>
          <c:tx>
            <c:v>superficie (media)</c:v>
          </c:tx>
          <c:spPr>
            <a:ln w="50800">
              <a:solidFill>
                <a:srgbClr val="0070C0"/>
              </a:solidFill>
            </a:ln>
          </c:spPr>
          <c:marker>
            <c:symbol val="none"/>
          </c:marker>
          <c:xVal>
            <c:numRef>
              <c:f>'output (0m)'!$B$4:$B$103</c:f>
              <c:numCache>
                <c:formatCode>General</c:formatCode>
                <c:ptCount val="100"/>
                <c:pt idx="0">
                  <c:v>0.01</c:v>
                </c:pt>
                <c:pt idx="1">
                  <c:v>1.0623886793066801E-2</c:v>
                </c:pt>
                <c:pt idx="2">
                  <c:v>1.12866970591899E-2</c:v>
                </c:pt>
                <c:pt idx="3">
                  <c:v>1.19908591824474E-2</c:v>
                </c:pt>
                <c:pt idx="4">
                  <c:v>1.2738953050592699E-2</c:v>
                </c:pt>
                <c:pt idx="5">
                  <c:v>1.3533719507169001E-2</c:v>
                </c:pt>
                <c:pt idx="6">
                  <c:v>1.4378070393328401E-2</c:v>
                </c:pt>
                <c:pt idx="7">
                  <c:v>1.5275099216146599E-2</c:v>
                </c:pt>
                <c:pt idx="8">
                  <c:v>1.6228092482520599E-2</c:v>
                </c:pt>
                <c:pt idx="9">
                  <c:v>1.72405417401717E-2</c:v>
                </c:pt>
                <c:pt idx="10">
                  <c:v>1.8316156369872799E-2</c:v>
                </c:pt>
                <c:pt idx="11">
                  <c:v>1.9458877175763799E-2</c:v>
                </c:pt>
                <c:pt idx="12">
                  <c:v>2.0672890823550699E-2</c:v>
                </c:pt>
                <c:pt idx="13">
                  <c:v>2.1962645179483199E-2</c:v>
                </c:pt>
                <c:pt idx="14">
                  <c:v>2.3332865606312501E-2</c:v>
                </c:pt>
                <c:pt idx="15">
                  <c:v>2.47885722759306E-2</c:v>
                </c:pt>
                <c:pt idx="16">
                  <c:v>2.6335098562124199E-2</c:v>
                </c:pt>
                <c:pt idx="17">
                  <c:v>2.7978110580826401E-2</c:v>
                </c:pt>
                <c:pt idx="18">
                  <c:v>2.9723627949460499E-2</c:v>
                </c:pt>
                <c:pt idx="19">
                  <c:v>3.1578045841430501E-2</c:v>
                </c:pt>
                <c:pt idx="20">
                  <c:v>3.3548158416563299E-2</c:v>
                </c:pt>
                <c:pt idx="21">
                  <c:v>3.5641183713344002E-2</c:v>
                </c:pt>
                <c:pt idx="22">
                  <c:v>3.7864790094146401E-2</c:v>
                </c:pt>
                <c:pt idx="23">
                  <c:v>4.0227124340344901E-2</c:v>
                </c:pt>
                <c:pt idx="24">
                  <c:v>4.2736841500244697E-2</c:v>
                </c:pt>
                <c:pt idx="25">
                  <c:v>4.5403136599183998E-2</c:v>
                </c:pt>
                <c:pt idx="26">
                  <c:v>4.8235778327987998E-2</c:v>
                </c:pt>
                <c:pt idx="27">
                  <c:v>5.1245144833201098E-2</c:v>
                </c:pt>
                <c:pt idx="28">
                  <c:v>5.44422617402242E-2</c:v>
                </c:pt>
                <c:pt idx="29">
                  <c:v>5.7838842548665503E-2</c:v>
                </c:pt>
                <c:pt idx="30">
                  <c:v>6.1447331547903897E-2</c:v>
                </c:pt>
                <c:pt idx="31">
                  <c:v>6.5280949410097405E-2</c:v>
                </c:pt>
                <c:pt idx="32">
                  <c:v>6.9353741627679696E-2</c:v>
                </c:pt>
                <c:pt idx="33">
                  <c:v>7.3680629972807596E-2</c:v>
                </c:pt>
                <c:pt idx="34">
                  <c:v>7.8277467167295403E-2</c:v>
                </c:pt>
                <c:pt idx="35">
                  <c:v>8.3161094963335097E-2</c:v>
                </c:pt>
                <c:pt idx="36">
                  <c:v>8.8349405847795201E-2</c:v>
                </c:pt>
                <c:pt idx="37">
                  <c:v>9.3861408596169205E-2</c:v>
                </c:pt>
                <c:pt idx="38">
                  <c:v>9.9717297916349104E-2</c:v>
                </c:pt>
                <c:pt idx="39">
                  <c:v>0.105938528437381</c:v>
                </c:pt>
                <c:pt idx="40">
                  <c:v>0.112547893314282</c:v>
                </c:pt>
                <c:pt idx="41">
                  <c:v>0.11956960773691</c:v>
                </c:pt>
                <c:pt idx="42">
                  <c:v>0.127029397648834</c:v>
                </c:pt>
                <c:pt idx="43">
                  <c:v>0.134954594001268</c:v>
                </c:pt>
                <c:pt idx="44">
                  <c:v>0.143374232887376</c:v>
                </c:pt>
                <c:pt idx="45">
                  <c:v>0.15231916192382899</c:v>
                </c:pt>
                <c:pt idx="46">
                  <c:v>0.16182215326935701</c:v>
                </c:pt>
                <c:pt idx="47">
                  <c:v>0.17191802369439599</c:v>
                </c:pt>
                <c:pt idx="48">
                  <c:v>0.182643762141704</c:v>
                </c:pt>
                <c:pt idx="49">
                  <c:v>0.19403866524532901</c:v>
                </c:pt>
                <c:pt idx="50">
                  <c:v>0.20614448130441601</c:v>
                </c:pt>
                <c:pt idx="51">
                  <c:v>0.21900556323935999</c:v>
                </c:pt>
                <c:pt idx="52">
                  <c:v>0.23266903109067999</c:v>
                </c:pt>
                <c:pt idx="53">
                  <c:v>0.247184944655993</c:v>
                </c:pt>
                <c:pt idx="54">
                  <c:v>0.26260648689757599</c:v>
                </c:pt>
                <c:pt idx="55">
                  <c:v>0.27899015879248301</c:v>
                </c:pt>
                <c:pt idx="56">
                  <c:v>0.29639598633910802</c:v>
                </c:pt>
                <c:pt idx="57">
                  <c:v>0.31488774047860602</c:v>
                </c:pt>
                <c:pt idx="58">
                  <c:v>0.33453317073693201</c:v>
                </c:pt>
                <c:pt idx="59">
                  <c:v>0.35540425344348597</c:v>
                </c:pt>
                <c:pt idx="60">
                  <c:v>0.37757745543580201</c:v>
                </c:pt>
                <c:pt idx="61">
                  <c:v>0.40113401421641998</c:v>
                </c:pt>
                <c:pt idx="62">
                  <c:v>0.42616023558837002</c:v>
                </c:pt>
                <c:pt idx="63">
                  <c:v>0.45274780985975299</c:v>
                </c:pt>
                <c:pt idx="64">
                  <c:v>0.480994147775896</c:v>
                </c:pt>
                <c:pt idx="65">
                  <c:v>0.51100273740987701</c:v>
                </c:pt>
                <c:pt idx="66">
                  <c:v>0.54288352331897904</c:v>
                </c:pt>
                <c:pt idx="67">
                  <c:v>0.57675330935620905</c:v>
                </c:pt>
                <c:pt idx="68">
                  <c:v>0.61273618661270102</c:v>
                </c:pt>
                <c:pt idx="69">
                  <c:v>0.65096398805888001</c:v>
                </c:pt>
                <c:pt idx="70">
                  <c:v>0.69157677155008501</c:v>
                </c:pt>
                <c:pt idx="71">
                  <c:v>0.73472333296627401</c:v>
                </c:pt>
                <c:pt idx="72">
                  <c:v>0.78056175136584405</c:v>
                </c:pt>
                <c:pt idx="73">
                  <c:v>0.82925996815087</c:v>
                </c:pt>
                <c:pt idx="74">
                  <c:v>0.88099640236570398</c:v>
                </c:pt>
                <c:pt idx="75">
                  <c:v>0.93596060438323903</c:v>
                </c:pt>
                <c:pt idx="76">
                  <c:v>0.99435395037379304</c:v>
                </c:pt>
                <c:pt idx="77">
                  <c:v>1.05639038010099</c:v>
                </c:pt>
                <c:pt idx="78">
                  <c:v>1.12229718074778</c:v>
                </c:pt>
                <c:pt idx="79">
                  <c:v>1.19231581964424</c:v>
                </c:pt>
                <c:pt idx="80">
                  <c:v>1.26670282894831</c:v>
                </c:pt>
                <c:pt idx="81">
                  <c:v>1.3457307455204399</c:v>
                </c:pt>
                <c:pt idx="82">
                  <c:v>1.4296891094358599</c:v>
                </c:pt>
                <c:pt idx="83">
                  <c:v>1.51888552479271</c:v>
                </c:pt>
                <c:pt idx="84">
                  <c:v>1.6136467867025599</c:v>
                </c:pt>
                <c:pt idx="85">
                  <c:v>1.7143200785924</c:v>
                </c:pt>
                <c:pt idx="86">
                  <c:v>1.8212742442047101</c:v>
                </c:pt>
                <c:pt idx="87">
                  <c:v>1.9349011389559201</c:v>
                </c:pt>
                <c:pt idx="88">
                  <c:v>2.05561706560438</c:v>
                </c:pt>
                <c:pt idx="89">
                  <c:v>2.18386429948771</c:v>
                </c:pt>
                <c:pt idx="90">
                  <c:v>2.32011270891776</c:v>
                </c:pt>
                <c:pt idx="91">
                  <c:v>2.4648614766697898</c:v>
                </c:pt>
                <c:pt idx="92">
                  <c:v>2.6186409288731398</c:v>
                </c:pt>
                <c:pt idx="93">
                  <c:v>2.7820144780039602</c:v>
                </c:pt>
                <c:pt idx="94">
                  <c:v>2.9555806870987</c:v>
                </c:pt>
                <c:pt idx="95">
                  <c:v>3.1399754627511198</c:v>
                </c:pt>
                <c:pt idx="96">
                  <c:v>3.3358743849275498</c:v>
                </c:pt>
                <c:pt idx="97">
                  <c:v>3.5439951821361699</c:v>
                </c:pt>
                <c:pt idx="98">
                  <c:v>3.7651003610189</c:v>
                </c:pt>
                <c:pt idx="99">
                  <c:v>3.99999999999998</c:v>
                </c:pt>
              </c:numCache>
            </c:numRef>
          </c:xVal>
          <c:yVal>
            <c:numRef>
              <c:f>'output (0m)'!$J$4:$J$103</c:f>
              <c:numCache>
                <c:formatCode>General</c:formatCode>
                <c:ptCount val="100"/>
                <c:pt idx="0">
                  <c:v>0.5394089846914446</c:v>
                </c:pt>
                <c:pt idx="1">
                  <c:v>0.53975018926913276</c:v>
                </c:pt>
                <c:pt idx="2">
                  <c:v>0.54013699958892325</c:v>
                </c:pt>
                <c:pt idx="3">
                  <c:v>0.54057546338381357</c:v>
                </c:pt>
                <c:pt idx="4">
                  <c:v>0.54106897311959423</c:v>
                </c:pt>
                <c:pt idx="5">
                  <c:v>0.54157761444889574</c:v>
                </c:pt>
                <c:pt idx="6">
                  <c:v>0.54220618383458852</c:v>
                </c:pt>
                <c:pt idx="7">
                  <c:v>0.54296090431288213</c:v>
                </c:pt>
                <c:pt idx="8">
                  <c:v>0.54380582709853198</c:v>
                </c:pt>
                <c:pt idx="9">
                  <c:v>0.54476776742890509</c:v>
                </c:pt>
                <c:pt idx="10">
                  <c:v>0.54578679163646693</c:v>
                </c:pt>
                <c:pt idx="11">
                  <c:v>0.5473781769215077</c:v>
                </c:pt>
                <c:pt idx="12">
                  <c:v>0.54922996145172376</c:v>
                </c:pt>
                <c:pt idx="13">
                  <c:v>0.55291471349525434</c:v>
                </c:pt>
                <c:pt idx="14">
                  <c:v>0.55537628299079755</c:v>
                </c:pt>
                <c:pt idx="15">
                  <c:v>0.55619048773583335</c:v>
                </c:pt>
                <c:pt idx="16">
                  <c:v>0.55705235885659454</c:v>
                </c:pt>
                <c:pt idx="17">
                  <c:v>0.55992435405835828</c:v>
                </c:pt>
                <c:pt idx="18">
                  <c:v>0.56275835431249666</c:v>
                </c:pt>
                <c:pt idx="19">
                  <c:v>0.57071701453669799</c:v>
                </c:pt>
                <c:pt idx="20">
                  <c:v>0.57730130716645689</c:v>
                </c:pt>
                <c:pt idx="21">
                  <c:v>0.58223821796947861</c:v>
                </c:pt>
                <c:pt idx="22">
                  <c:v>0.59995623639708595</c:v>
                </c:pt>
                <c:pt idx="23">
                  <c:v>0.61334735710962252</c:v>
                </c:pt>
                <c:pt idx="24">
                  <c:v>0.64493770550317009</c:v>
                </c:pt>
                <c:pt idx="25">
                  <c:v>0.66634160237788176</c:v>
                </c:pt>
                <c:pt idx="26">
                  <c:v>0.7007154289140568</c:v>
                </c:pt>
                <c:pt idx="27">
                  <c:v>0.75973387212316734</c:v>
                </c:pt>
                <c:pt idx="28">
                  <c:v>0.83248742157310163</c:v>
                </c:pt>
                <c:pt idx="29">
                  <c:v>0.89801684529054893</c:v>
                </c:pt>
                <c:pt idx="30">
                  <c:v>0.87875503551939416</c:v>
                </c:pt>
                <c:pt idx="31">
                  <c:v>0.88503791003413113</c:v>
                </c:pt>
                <c:pt idx="32">
                  <c:v>0.90163090939635104</c:v>
                </c:pt>
                <c:pt idx="33">
                  <c:v>0.96353766920400097</c:v>
                </c:pt>
                <c:pt idx="34">
                  <c:v>0.98951341242234836</c:v>
                </c:pt>
                <c:pt idx="35">
                  <c:v>1.0388255435065838</c:v>
                </c:pt>
                <c:pt idx="36">
                  <c:v>1.1932838275653128</c:v>
                </c:pt>
                <c:pt idx="37">
                  <c:v>1.2294049280233963</c:v>
                </c:pt>
                <c:pt idx="38">
                  <c:v>1.2112859040718382</c:v>
                </c:pt>
                <c:pt idx="39">
                  <c:v>1.199069410332454</c:v>
                </c:pt>
                <c:pt idx="40">
                  <c:v>1.2212085971523674</c:v>
                </c:pt>
                <c:pt idx="41">
                  <c:v>1.1740150300925971</c:v>
                </c:pt>
                <c:pt idx="42">
                  <c:v>1.1109261985074079</c:v>
                </c:pt>
                <c:pt idx="43">
                  <c:v>1.0699328309380121</c:v>
                </c:pt>
                <c:pt idx="44">
                  <c:v>1.0725069407969008</c:v>
                </c:pt>
                <c:pt idx="45">
                  <c:v>1.0331585610839416</c:v>
                </c:pt>
                <c:pt idx="46">
                  <c:v>0.99961832764207581</c:v>
                </c:pt>
                <c:pt idx="47">
                  <c:v>1.0584465857347791</c:v>
                </c:pt>
                <c:pt idx="48">
                  <c:v>1.0520495561495606</c:v>
                </c:pt>
                <c:pt idx="49">
                  <c:v>1.0856189135652061</c:v>
                </c:pt>
                <c:pt idx="50">
                  <c:v>1.049580715868851</c:v>
                </c:pt>
                <c:pt idx="51">
                  <c:v>1.1530471689494701</c:v>
                </c:pt>
                <c:pt idx="52">
                  <c:v>1.2142723927093582</c:v>
                </c:pt>
                <c:pt idx="53">
                  <c:v>1.3596913820006467</c:v>
                </c:pt>
                <c:pt idx="54">
                  <c:v>1.4268593327522365</c:v>
                </c:pt>
                <c:pt idx="55">
                  <c:v>1.5275002917835263</c:v>
                </c:pt>
                <c:pt idx="56">
                  <c:v>1.6296369790821525</c:v>
                </c:pt>
                <c:pt idx="57">
                  <c:v>1.6044342451409099</c:v>
                </c:pt>
                <c:pt idx="58">
                  <c:v>1.4151734279991053</c:v>
                </c:pt>
                <c:pt idx="59">
                  <c:v>1.3871449991110401</c:v>
                </c:pt>
                <c:pt idx="60">
                  <c:v>1.4240155386668187</c:v>
                </c:pt>
                <c:pt idx="61">
                  <c:v>1.3744513648546655</c:v>
                </c:pt>
                <c:pt idx="62">
                  <c:v>1.2043295059998251</c:v>
                </c:pt>
                <c:pt idx="63">
                  <c:v>1.0463614778091148</c:v>
                </c:pt>
                <c:pt idx="64">
                  <c:v>1.0408792638889148</c:v>
                </c:pt>
                <c:pt idx="65">
                  <c:v>0.95262710392867345</c:v>
                </c:pt>
                <c:pt idx="66">
                  <c:v>0.82448578934047612</c:v>
                </c:pt>
                <c:pt idx="67">
                  <c:v>0.79018201481094619</c:v>
                </c:pt>
                <c:pt idx="68">
                  <c:v>0.76025984837995142</c:v>
                </c:pt>
                <c:pt idx="69">
                  <c:v>0.67789513625539388</c:v>
                </c:pt>
                <c:pt idx="70">
                  <c:v>0.58866287724062893</c:v>
                </c:pt>
                <c:pt idx="71">
                  <c:v>0.5304458639558014</c:v>
                </c:pt>
                <c:pt idx="72">
                  <c:v>0.4569434771422764</c:v>
                </c:pt>
                <c:pt idx="73">
                  <c:v>0.39701468724883254</c:v>
                </c:pt>
                <c:pt idx="74">
                  <c:v>0.34429046770955812</c:v>
                </c:pt>
                <c:pt idx="75">
                  <c:v>0.30144065943683518</c:v>
                </c:pt>
                <c:pt idx="76">
                  <c:v>0.28427172056009309</c:v>
                </c:pt>
                <c:pt idx="77">
                  <c:v>0.27847756149896463</c:v>
                </c:pt>
                <c:pt idx="78">
                  <c:v>0.2616312844315748</c:v>
                </c:pt>
                <c:pt idx="79">
                  <c:v>0.24547476681342664</c:v>
                </c:pt>
                <c:pt idx="80">
                  <c:v>0.23921311176601018</c:v>
                </c:pt>
                <c:pt idx="81">
                  <c:v>0.22129780198201196</c:v>
                </c:pt>
                <c:pt idx="82">
                  <c:v>0.2005544771344642</c:v>
                </c:pt>
                <c:pt idx="83">
                  <c:v>0.17162563062708486</c:v>
                </c:pt>
                <c:pt idx="84">
                  <c:v>0.1453335787555127</c:v>
                </c:pt>
                <c:pt idx="85">
                  <c:v>0.11972549975309091</c:v>
                </c:pt>
                <c:pt idx="86">
                  <c:v>0.10155049707018098</c:v>
                </c:pt>
                <c:pt idx="87">
                  <c:v>8.6633620728413588E-2</c:v>
                </c:pt>
                <c:pt idx="88">
                  <c:v>8.0007541027422649E-2</c:v>
                </c:pt>
                <c:pt idx="89">
                  <c:v>7.5942215581409969E-2</c:v>
                </c:pt>
                <c:pt idx="90">
                  <c:v>7.2981499821787491E-2</c:v>
                </c:pt>
                <c:pt idx="91">
                  <c:v>6.6533171460919555E-2</c:v>
                </c:pt>
                <c:pt idx="92">
                  <c:v>5.9530986382458698E-2</c:v>
                </c:pt>
                <c:pt idx="93">
                  <c:v>5.1471852253203533E-2</c:v>
                </c:pt>
                <c:pt idx="94">
                  <c:v>4.7993154094146354E-2</c:v>
                </c:pt>
                <c:pt idx="95">
                  <c:v>4.400352988281965E-2</c:v>
                </c:pt>
                <c:pt idx="96">
                  <c:v>4.0104862943806559E-2</c:v>
                </c:pt>
                <c:pt idx="97">
                  <c:v>3.7123212924663751E-2</c:v>
                </c:pt>
                <c:pt idx="98">
                  <c:v>3.3982733088257035E-2</c:v>
                </c:pt>
                <c:pt idx="99">
                  <c:v>3.0418646218189949E-2</c:v>
                </c:pt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7-E922-47B3-B7AB-BE64F8B12AB8}"/>
            </c:ext>
          </c:extLst>
        </c:ser>
        <c:ser>
          <c:idx val="8"/>
          <c:order val="8"/>
          <c:tx>
            <c:v>input (media)</c:v>
          </c:tx>
          <c:spPr>
            <a:ln w="50800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input!$B$4:$B$103</c:f>
              <c:numCache>
                <c:formatCode>General</c:formatCode>
                <c:ptCount val="100"/>
                <c:pt idx="0">
                  <c:v>0.01</c:v>
                </c:pt>
                <c:pt idx="1">
                  <c:v>1.0623886793066801E-2</c:v>
                </c:pt>
                <c:pt idx="2">
                  <c:v>1.12866970591899E-2</c:v>
                </c:pt>
                <c:pt idx="3">
                  <c:v>1.19908591824474E-2</c:v>
                </c:pt>
                <c:pt idx="4">
                  <c:v>1.2738953050592699E-2</c:v>
                </c:pt>
                <c:pt idx="5">
                  <c:v>1.3533719507169001E-2</c:v>
                </c:pt>
                <c:pt idx="6">
                  <c:v>1.4378070393328401E-2</c:v>
                </c:pt>
                <c:pt idx="7">
                  <c:v>1.5275099216146599E-2</c:v>
                </c:pt>
                <c:pt idx="8">
                  <c:v>1.6228092482520599E-2</c:v>
                </c:pt>
                <c:pt idx="9">
                  <c:v>1.72405417401717E-2</c:v>
                </c:pt>
                <c:pt idx="10">
                  <c:v>1.8316156369872799E-2</c:v>
                </c:pt>
                <c:pt idx="11">
                  <c:v>1.9458877175763799E-2</c:v>
                </c:pt>
                <c:pt idx="12">
                  <c:v>2.0672890823550699E-2</c:v>
                </c:pt>
                <c:pt idx="13">
                  <c:v>2.1962645179483199E-2</c:v>
                </c:pt>
                <c:pt idx="14">
                  <c:v>2.3332865606312501E-2</c:v>
                </c:pt>
                <c:pt idx="15">
                  <c:v>2.47885722759306E-2</c:v>
                </c:pt>
                <c:pt idx="16">
                  <c:v>2.6335098562124199E-2</c:v>
                </c:pt>
                <c:pt idx="17">
                  <c:v>2.7978110580826401E-2</c:v>
                </c:pt>
                <c:pt idx="18">
                  <c:v>2.9723627949460499E-2</c:v>
                </c:pt>
                <c:pt idx="19">
                  <c:v>3.1578045841430501E-2</c:v>
                </c:pt>
                <c:pt idx="20">
                  <c:v>3.3548158416563299E-2</c:v>
                </c:pt>
                <c:pt idx="21">
                  <c:v>3.5641183713344002E-2</c:v>
                </c:pt>
                <c:pt idx="22">
                  <c:v>3.7864790094146401E-2</c:v>
                </c:pt>
                <c:pt idx="23">
                  <c:v>4.0227124340344901E-2</c:v>
                </c:pt>
                <c:pt idx="24">
                  <c:v>4.2736841500244697E-2</c:v>
                </c:pt>
                <c:pt idx="25">
                  <c:v>4.5403136599183998E-2</c:v>
                </c:pt>
                <c:pt idx="26">
                  <c:v>4.8235778327987998E-2</c:v>
                </c:pt>
                <c:pt idx="27">
                  <c:v>5.1245144833201098E-2</c:v>
                </c:pt>
                <c:pt idx="28">
                  <c:v>5.44422617402242E-2</c:v>
                </c:pt>
                <c:pt idx="29">
                  <c:v>5.7838842548665503E-2</c:v>
                </c:pt>
                <c:pt idx="30">
                  <c:v>6.1447331547903897E-2</c:v>
                </c:pt>
                <c:pt idx="31">
                  <c:v>6.5280949410097405E-2</c:v>
                </c:pt>
                <c:pt idx="32">
                  <c:v>6.9353741627679696E-2</c:v>
                </c:pt>
                <c:pt idx="33">
                  <c:v>7.3680629972807596E-2</c:v>
                </c:pt>
                <c:pt idx="34">
                  <c:v>7.8277467167295403E-2</c:v>
                </c:pt>
                <c:pt idx="35">
                  <c:v>8.3161094963335097E-2</c:v>
                </c:pt>
                <c:pt idx="36">
                  <c:v>8.8349405847795201E-2</c:v>
                </c:pt>
                <c:pt idx="37">
                  <c:v>9.3861408596169205E-2</c:v>
                </c:pt>
                <c:pt idx="38">
                  <c:v>9.9717297916349104E-2</c:v>
                </c:pt>
                <c:pt idx="39">
                  <c:v>0.105938528437381</c:v>
                </c:pt>
                <c:pt idx="40">
                  <c:v>0.112547893314282</c:v>
                </c:pt>
                <c:pt idx="41">
                  <c:v>0.11956960773691</c:v>
                </c:pt>
                <c:pt idx="42">
                  <c:v>0.127029397648834</c:v>
                </c:pt>
                <c:pt idx="43">
                  <c:v>0.134954594001268</c:v>
                </c:pt>
                <c:pt idx="44">
                  <c:v>0.143374232887376</c:v>
                </c:pt>
                <c:pt idx="45">
                  <c:v>0.15231916192382899</c:v>
                </c:pt>
                <c:pt idx="46">
                  <c:v>0.16182215326935701</c:v>
                </c:pt>
                <c:pt idx="47">
                  <c:v>0.17191802369439599</c:v>
                </c:pt>
                <c:pt idx="48">
                  <c:v>0.182643762141704</c:v>
                </c:pt>
                <c:pt idx="49">
                  <c:v>0.19403866524532901</c:v>
                </c:pt>
                <c:pt idx="50">
                  <c:v>0.20614448130441601</c:v>
                </c:pt>
                <c:pt idx="51">
                  <c:v>0.21900556323935999</c:v>
                </c:pt>
                <c:pt idx="52">
                  <c:v>0.23266903109067999</c:v>
                </c:pt>
                <c:pt idx="53">
                  <c:v>0.247184944655993</c:v>
                </c:pt>
                <c:pt idx="54">
                  <c:v>0.26260648689757599</c:v>
                </c:pt>
                <c:pt idx="55">
                  <c:v>0.27899015879248301</c:v>
                </c:pt>
                <c:pt idx="56">
                  <c:v>0.29639598633910802</c:v>
                </c:pt>
                <c:pt idx="57">
                  <c:v>0.31488774047860602</c:v>
                </c:pt>
                <c:pt idx="58">
                  <c:v>0.33453317073693201</c:v>
                </c:pt>
                <c:pt idx="59">
                  <c:v>0.35540425344348597</c:v>
                </c:pt>
                <c:pt idx="60">
                  <c:v>0.37757745543580201</c:v>
                </c:pt>
                <c:pt idx="61">
                  <c:v>0.40113401421641998</c:v>
                </c:pt>
                <c:pt idx="62">
                  <c:v>0.42616023558837002</c:v>
                </c:pt>
                <c:pt idx="63">
                  <c:v>0.45274780985975299</c:v>
                </c:pt>
                <c:pt idx="64">
                  <c:v>0.480994147775896</c:v>
                </c:pt>
                <c:pt idx="65">
                  <c:v>0.51100273740987701</c:v>
                </c:pt>
                <c:pt idx="66">
                  <c:v>0.54288352331897904</c:v>
                </c:pt>
                <c:pt idx="67">
                  <c:v>0.57675330935620905</c:v>
                </c:pt>
                <c:pt idx="68">
                  <c:v>0.61273618661270102</c:v>
                </c:pt>
                <c:pt idx="69">
                  <c:v>0.65096398805888001</c:v>
                </c:pt>
                <c:pt idx="70">
                  <c:v>0.69157677155008501</c:v>
                </c:pt>
                <c:pt idx="71">
                  <c:v>0.73472333296627401</c:v>
                </c:pt>
                <c:pt idx="72">
                  <c:v>0.78056175136584405</c:v>
                </c:pt>
                <c:pt idx="73">
                  <c:v>0.82925996815087</c:v>
                </c:pt>
                <c:pt idx="74">
                  <c:v>0.88099640236570398</c:v>
                </c:pt>
                <c:pt idx="75">
                  <c:v>0.93596060438323903</c:v>
                </c:pt>
                <c:pt idx="76">
                  <c:v>0.99435395037379304</c:v>
                </c:pt>
                <c:pt idx="77">
                  <c:v>1.05639038010099</c:v>
                </c:pt>
                <c:pt idx="78">
                  <c:v>1.12229718074778</c:v>
                </c:pt>
                <c:pt idx="79">
                  <c:v>1.19231581964424</c:v>
                </c:pt>
                <c:pt idx="80">
                  <c:v>1.26670282894831</c:v>
                </c:pt>
                <c:pt idx="81">
                  <c:v>1.3457307455204399</c:v>
                </c:pt>
                <c:pt idx="82">
                  <c:v>1.4296891094358599</c:v>
                </c:pt>
                <c:pt idx="83">
                  <c:v>1.51888552479271</c:v>
                </c:pt>
                <c:pt idx="84">
                  <c:v>1.6136467867025599</c:v>
                </c:pt>
                <c:pt idx="85">
                  <c:v>1.7143200785924</c:v>
                </c:pt>
                <c:pt idx="86">
                  <c:v>1.8212742442047101</c:v>
                </c:pt>
                <c:pt idx="87">
                  <c:v>1.9349011389559201</c:v>
                </c:pt>
                <c:pt idx="88">
                  <c:v>2.05561706560438</c:v>
                </c:pt>
                <c:pt idx="89">
                  <c:v>2.18386429948771</c:v>
                </c:pt>
                <c:pt idx="90">
                  <c:v>2.32011270891776</c:v>
                </c:pt>
                <c:pt idx="91">
                  <c:v>2.4648614766697898</c:v>
                </c:pt>
                <c:pt idx="92">
                  <c:v>2.6186409288731398</c:v>
                </c:pt>
                <c:pt idx="93">
                  <c:v>2.7820144780039602</c:v>
                </c:pt>
                <c:pt idx="94">
                  <c:v>2.9555806870987</c:v>
                </c:pt>
                <c:pt idx="95">
                  <c:v>3.1399754627511198</c:v>
                </c:pt>
                <c:pt idx="96">
                  <c:v>3.3358743849275498</c:v>
                </c:pt>
                <c:pt idx="97">
                  <c:v>3.5439951821361699</c:v>
                </c:pt>
                <c:pt idx="98">
                  <c:v>3.7651003610189</c:v>
                </c:pt>
                <c:pt idx="99">
                  <c:v>3.99999999999998</c:v>
                </c:pt>
              </c:numCache>
            </c:numRef>
          </c:xVal>
          <c:yVal>
            <c:numRef>
              <c:f>input!$J$4:$J$103</c:f>
              <c:numCache>
                <c:formatCode>General</c:formatCode>
                <c:ptCount val="100"/>
                <c:pt idx="0">
                  <c:v>0.29527235959523501</c:v>
                </c:pt>
                <c:pt idx="1">
                  <c:v>0.29555864658323777</c:v>
                </c:pt>
                <c:pt idx="2">
                  <c:v>0.29588067656062783</c:v>
                </c:pt>
                <c:pt idx="3">
                  <c:v>0.29623633111474235</c:v>
                </c:pt>
                <c:pt idx="4">
                  <c:v>0.29659420715991441</c:v>
                </c:pt>
                <c:pt idx="5">
                  <c:v>0.29706035061528852</c:v>
                </c:pt>
                <c:pt idx="6">
                  <c:v>0.2977172184679836</c:v>
                </c:pt>
                <c:pt idx="7">
                  <c:v>0.298134183514703</c:v>
                </c:pt>
                <c:pt idx="8">
                  <c:v>0.29854542946585588</c:v>
                </c:pt>
                <c:pt idx="9">
                  <c:v>0.29963095291763436</c:v>
                </c:pt>
                <c:pt idx="10">
                  <c:v>0.30134992556234252</c:v>
                </c:pt>
                <c:pt idx="11">
                  <c:v>0.30332237847365928</c:v>
                </c:pt>
                <c:pt idx="12">
                  <c:v>0.30491985210398814</c:v>
                </c:pt>
                <c:pt idx="13">
                  <c:v>0.3059776828578667</c:v>
                </c:pt>
                <c:pt idx="14">
                  <c:v>0.31009786799820588</c:v>
                </c:pt>
                <c:pt idx="15">
                  <c:v>0.31015718170792056</c:v>
                </c:pt>
                <c:pt idx="16">
                  <c:v>0.31705392712765407</c:v>
                </c:pt>
                <c:pt idx="17">
                  <c:v>0.32060680211454956</c:v>
                </c:pt>
                <c:pt idx="18">
                  <c:v>0.33408674076813272</c:v>
                </c:pt>
                <c:pt idx="19">
                  <c:v>0.33890993888441356</c:v>
                </c:pt>
                <c:pt idx="20">
                  <c:v>0.35234383779061457</c:v>
                </c:pt>
                <c:pt idx="21">
                  <c:v>0.35305250814258976</c:v>
                </c:pt>
                <c:pt idx="22">
                  <c:v>0.38723599306769729</c:v>
                </c:pt>
                <c:pt idx="23">
                  <c:v>0.40897268154470579</c:v>
                </c:pt>
                <c:pt idx="24">
                  <c:v>0.43971787895979325</c:v>
                </c:pt>
                <c:pt idx="25">
                  <c:v>0.44885156487167904</c:v>
                </c:pt>
                <c:pt idx="26">
                  <c:v>0.45387836670669318</c:v>
                </c:pt>
                <c:pt idx="27">
                  <c:v>0.45534266343568619</c:v>
                </c:pt>
                <c:pt idx="28">
                  <c:v>0.46212934804827471</c:v>
                </c:pt>
                <c:pt idx="29">
                  <c:v>0.47093404245684806</c:v>
                </c:pt>
                <c:pt idx="30">
                  <c:v>0.47359617278341037</c:v>
                </c:pt>
                <c:pt idx="31">
                  <c:v>0.47244585043243997</c:v>
                </c:pt>
                <c:pt idx="32">
                  <c:v>0.4779597301105229</c:v>
                </c:pt>
                <c:pt idx="33">
                  <c:v>0.51744074015700936</c:v>
                </c:pt>
                <c:pt idx="34">
                  <c:v>0.55271919192233709</c:v>
                </c:pt>
                <c:pt idx="35">
                  <c:v>0.5854355048255464</c:v>
                </c:pt>
                <c:pt idx="36">
                  <c:v>0.65652278158220523</c:v>
                </c:pt>
                <c:pt idx="37">
                  <c:v>0.63349863058443423</c:v>
                </c:pt>
                <c:pt idx="38">
                  <c:v>0.60529055464436421</c:v>
                </c:pt>
                <c:pt idx="39">
                  <c:v>0.63205628584779028</c:v>
                </c:pt>
                <c:pt idx="40">
                  <c:v>0.66044369374321121</c:v>
                </c:pt>
                <c:pt idx="41">
                  <c:v>0.65305411866441909</c:v>
                </c:pt>
                <c:pt idx="42">
                  <c:v>0.61805360419378375</c:v>
                </c:pt>
                <c:pt idx="43">
                  <c:v>0.62073195687655869</c:v>
                </c:pt>
                <c:pt idx="44">
                  <c:v>0.65286916318151023</c:v>
                </c:pt>
                <c:pt idx="45">
                  <c:v>0.64735771383700558</c:v>
                </c:pt>
                <c:pt idx="46">
                  <c:v>0.64088092808434372</c:v>
                </c:pt>
                <c:pt idx="47">
                  <c:v>0.64011494657537482</c:v>
                </c:pt>
                <c:pt idx="48">
                  <c:v>0.63879062335873804</c:v>
                </c:pt>
                <c:pt idx="49">
                  <c:v>0.64988356403752279</c:v>
                </c:pt>
                <c:pt idx="50">
                  <c:v>0.62591664365030297</c:v>
                </c:pt>
                <c:pt idx="51">
                  <c:v>0.65180298386406066</c:v>
                </c:pt>
                <c:pt idx="52">
                  <c:v>0.67148918432731775</c:v>
                </c:pt>
                <c:pt idx="53">
                  <c:v>0.72343520762084523</c:v>
                </c:pt>
                <c:pt idx="54">
                  <c:v>0.72839697032255457</c:v>
                </c:pt>
                <c:pt idx="55">
                  <c:v>0.72732015359847957</c:v>
                </c:pt>
                <c:pt idx="56">
                  <c:v>0.73557245872950416</c:v>
                </c:pt>
                <c:pt idx="57">
                  <c:v>0.68879184395474213</c:v>
                </c:pt>
                <c:pt idx="58">
                  <c:v>0.59106747015576833</c:v>
                </c:pt>
                <c:pt idx="59">
                  <c:v>0.56413677708833432</c:v>
                </c:pt>
                <c:pt idx="60">
                  <c:v>0.56946721968128056</c:v>
                </c:pt>
                <c:pt idx="61">
                  <c:v>0.52992078538488718</c:v>
                </c:pt>
                <c:pt idx="62">
                  <c:v>0.50355753261848368</c:v>
                </c:pt>
                <c:pt idx="63">
                  <c:v>0.46675748591088378</c:v>
                </c:pt>
                <c:pt idx="64">
                  <c:v>0.47518801488894308</c:v>
                </c:pt>
                <c:pt idx="65">
                  <c:v>0.43983372582940045</c:v>
                </c:pt>
                <c:pt idx="66">
                  <c:v>0.40794728012975101</c:v>
                </c:pt>
                <c:pt idx="67">
                  <c:v>0.4232235194153714</c:v>
                </c:pt>
                <c:pt idx="68">
                  <c:v>0.43206561501263441</c:v>
                </c:pt>
                <c:pt idx="69">
                  <c:v>0.40707466581545698</c:v>
                </c:pt>
                <c:pt idx="70">
                  <c:v>0.39114702395879675</c:v>
                </c:pt>
                <c:pt idx="71">
                  <c:v>0.37102085142181773</c:v>
                </c:pt>
                <c:pt idx="72">
                  <c:v>0.32355833487227026</c:v>
                </c:pt>
                <c:pt idx="73">
                  <c:v>0.2940752339275165</c:v>
                </c:pt>
                <c:pt idx="74">
                  <c:v>0.2564034684606783</c:v>
                </c:pt>
                <c:pt idx="75">
                  <c:v>0.23502820372270489</c:v>
                </c:pt>
                <c:pt idx="76">
                  <c:v>0.22566158792714572</c:v>
                </c:pt>
                <c:pt idx="77">
                  <c:v>0.2213099739514463</c:v>
                </c:pt>
                <c:pt idx="78">
                  <c:v>0.21553224638520402</c:v>
                </c:pt>
                <c:pt idx="79">
                  <c:v>0.21219895205793934</c:v>
                </c:pt>
                <c:pt idx="80">
                  <c:v>0.20263648418109678</c:v>
                </c:pt>
                <c:pt idx="81">
                  <c:v>0.19125890925675895</c:v>
                </c:pt>
                <c:pt idx="82">
                  <c:v>0.17606963815193916</c:v>
                </c:pt>
                <c:pt idx="83">
                  <c:v>0.15415919959502886</c:v>
                </c:pt>
                <c:pt idx="84">
                  <c:v>0.13194295164431075</c:v>
                </c:pt>
                <c:pt idx="85">
                  <c:v>0.10988870678247577</c:v>
                </c:pt>
                <c:pt idx="86">
                  <c:v>9.0990034421712634E-2</c:v>
                </c:pt>
                <c:pt idx="87">
                  <c:v>7.9368417759629856E-2</c:v>
                </c:pt>
                <c:pt idx="88">
                  <c:v>7.4669792290885814E-2</c:v>
                </c:pt>
                <c:pt idx="89">
                  <c:v>7.1604704606335473E-2</c:v>
                </c:pt>
                <c:pt idx="90">
                  <c:v>6.9020798419771948E-2</c:v>
                </c:pt>
                <c:pt idx="91">
                  <c:v>6.3274499501050602E-2</c:v>
                </c:pt>
                <c:pt idx="92">
                  <c:v>5.6610503694805421E-2</c:v>
                </c:pt>
                <c:pt idx="93">
                  <c:v>4.968099983941341E-2</c:v>
                </c:pt>
                <c:pt idx="94">
                  <c:v>4.6107360422485123E-2</c:v>
                </c:pt>
                <c:pt idx="95">
                  <c:v>4.2562422794759983E-2</c:v>
                </c:pt>
                <c:pt idx="96">
                  <c:v>3.8970752764358685E-2</c:v>
                </c:pt>
                <c:pt idx="97">
                  <c:v>3.6108129503395869E-2</c:v>
                </c:pt>
                <c:pt idx="98">
                  <c:v>3.2917478611197155E-2</c:v>
                </c:pt>
                <c:pt idx="99">
                  <c:v>2.9509146669719155E-2</c:v>
                </c:pt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8-E922-47B3-B7AB-BE64F8B12AB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90689472"/>
        <c:axId val="90690048"/>
      </c:scatterChart>
      <c:valAx>
        <c:axId val="90689472"/>
        <c:scaling>
          <c:logBase val="10"/>
          <c:orientation val="minMax"/>
          <c:max val="2"/>
        </c:scaling>
        <c:delete val="0"/>
        <c:axPos val="b"/>
        <c:minorGridlines/>
        <c:title>
          <c:tx>
            <c:rich>
              <a:bodyPr/>
              <a:lstStyle/>
              <a:p>
                <a:pPr>
                  <a:defRPr/>
                </a:pPr>
                <a:r>
                  <a:rPr lang="it-IT"/>
                  <a:t>T (s)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90690048"/>
        <c:crosses val="autoZero"/>
        <c:crossBetween val="midCat"/>
      </c:valAx>
      <c:valAx>
        <c:axId val="90690048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it-IT"/>
                  <a:t>Sa (g)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out"/>
        <c:tickLblPos val="nextTo"/>
        <c:crossAx val="90689472"/>
        <c:crossesAt val="1.0000000000000004E-2"/>
        <c:crossBetween val="midCat"/>
      </c:valAx>
    </c:plotArea>
    <c:legend>
      <c:legendPos val="b"/>
      <c:legendEntry>
        <c:idx val="0"/>
        <c:delete val="1"/>
      </c:legendEntry>
      <c:legendEntry>
        <c:idx val="1"/>
        <c:delete val="1"/>
      </c:legendEntry>
      <c:legendEntry>
        <c:idx val="2"/>
        <c:delete val="1"/>
      </c:legendEntry>
      <c:legendEntry>
        <c:idx val="3"/>
        <c:delete val="1"/>
      </c:legendEntry>
      <c:legendEntry>
        <c:idx val="4"/>
        <c:delete val="1"/>
      </c:legendEntry>
      <c:legendEntry>
        <c:idx val="5"/>
        <c:delete val="1"/>
      </c:legendEntry>
      <c:legendEntry>
        <c:idx val="6"/>
        <c:delete val="1"/>
      </c:legendEntry>
      <c:layout>
        <c:manualLayout>
          <c:xMode val="edge"/>
          <c:yMode val="edge"/>
          <c:x val="0.11240469534142108"/>
          <c:y val="7.507810172377101E-2"/>
          <c:w val="0.25585695110586754"/>
          <c:h val="0.18047896715613254"/>
        </c:manualLayout>
      </c:layout>
      <c:overlay val="0"/>
      <c:spPr>
        <a:solidFill>
          <a:schemeClr val="bg1">
            <a:lumMod val="85000"/>
          </a:schemeClr>
        </a:solidFill>
      </c:spPr>
    </c:legend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9.650551010113971E-2"/>
          <c:y val="4.0117505636998632E-2"/>
          <c:w val="0.87410261013790214"/>
          <c:h val="0.81516107234563162"/>
        </c:manualLayout>
      </c:layout>
      <c:scatterChart>
        <c:scatterStyle val="lineMarker"/>
        <c:varyColors val="0"/>
        <c:ser>
          <c:idx val="0"/>
          <c:order val="0"/>
          <c:spPr>
            <a:ln w="12700">
              <a:solidFill>
                <a:srgbClr val="0070C0"/>
              </a:solidFill>
            </a:ln>
          </c:spPr>
          <c:marker>
            <c:symbol val="none"/>
          </c:marker>
          <c:xVal>
            <c:numRef>
              <c:f>'output (0m)'!$B$4:$B$103</c:f>
              <c:numCache>
                <c:formatCode>General</c:formatCode>
                <c:ptCount val="100"/>
                <c:pt idx="0">
                  <c:v>0.01</c:v>
                </c:pt>
                <c:pt idx="1">
                  <c:v>1.0623886793066801E-2</c:v>
                </c:pt>
                <c:pt idx="2">
                  <c:v>1.12866970591899E-2</c:v>
                </c:pt>
                <c:pt idx="3">
                  <c:v>1.19908591824474E-2</c:v>
                </c:pt>
                <c:pt idx="4">
                  <c:v>1.2738953050592699E-2</c:v>
                </c:pt>
                <c:pt idx="5">
                  <c:v>1.3533719507169001E-2</c:v>
                </c:pt>
                <c:pt idx="6">
                  <c:v>1.4378070393328401E-2</c:v>
                </c:pt>
                <c:pt idx="7">
                  <c:v>1.5275099216146599E-2</c:v>
                </c:pt>
                <c:pt idx="8">
                  <c:v>1.6228092482520599E-2</c:v>
                </c:pt>
                <c:pt idx="9">
                  <c:v>1.72405417401717E-2</c:v>
                </c:pt>
                <c:pt idx="10">
                  <c:v>1.8316156369872799E-2</c:v>
                </c:pt>
                <c:pt idx="11">
                  <c:v>1.9458877175763799E-2</c:v>
                </c:pt>
                <c:pt idx="12">
                  <c:v>2.0672890823550699E-2</c:v>
                </c:pt>
                <c:pt idx="13">
                  <c:v>2.1962645179483199E-2</c:v>
                </c:pt>
                <c:pt idx="14">
                  <c:v>2.3332865606312501E-2</c:v>
                </c:pt>
                <c:pt idx="15">
                  <c:v>2.47885722759306E-2</c:v>
                </c:pt>
                <c:pt idx="16">
                  <c:v>2.6335098562124199E-2</c:v>
                </c:pt>
                <c:pt idx="17">
                  <c:v>2.7978110580826401E-2</c:v>
                </c:pt>
                <c:pt idx="18">
                  <c:v>2.9723627949460499E-2</c:v>
                </c:pt>
                <c:pt idx="19">
                  <c:v>3.1578045841430501E-2</c:v>
                </c:pt>
                <c:pt idx="20">
                  <c:v>3.3548158416563299E-2</c:v>
                </c:pt>
                <c:pt idx="21">
                  <c:v>3.5641183713344002E-2</c:v>
                </c:pt>
                <c:pt idx="22">
                  <c:v>3.7864790094146401E-2</c:v>
                </c:pt>
                <c:pt idx="23">
                  <c:v>4.0227124340344901E-2</c:v>
                </c:pt>
                <c:pt idx="24">
                  <c:v>4.2736841500244697E-2</c:v>
                </c:pt>
                <c:pt idx="25">
                  <c:v>4.5403136599183998E-2</c:v>
                </c:pt>
                <c:pt idx="26">
                  <c:v>4.8235778327987998E-2</c:v>
                </c:pt>
                <c:pt idx="27">
                  <c:v>5.1245144833201098E-2</c:v>
                </c:pt>
                <c:pt idx="28">
                  <c:v>5.44422617402242E-2</c:v>
                </c:pt>
                <c:pt idx="29">
                  <c:v>5.7838842548665503E-2</c:v>
                </c:pt>
                <c:pt idx="30">
                  <c:v>6.1447331547903897E-2</c:v>
                </c:pt>
                <c:pt idx="31">
                  <c:v>6.5280949410097405E-2</c:v>
                </c:pt>
                <c:pt idx="32">
                  <c:v>6.9353741627679696E-2</c:v>
                </c:pt>
                <c:pt idx="33">
                  <c:v>7.3680629972807596E-2</c:v>
                </c:pt>
                <c:pt idx="34">
                  <c:v>7.8277467167295403E-2</c:v>
                </c:pt>
                <c:pt idx="35">
                  <c:v>8.3161094963335097E-2</c:v>
                </c:pt>
                <c:pt idx="36">
                  <c:v>8.8349405847795201E-2</c:v>
                </c:pt>
                <c:pt idx="37">
                  <c:v>9.3861408596169205E-2</c:v>
                </c:pt>
                <c:pt idx="38">
                  <c:v>9.9717297916349104E-2</c:v>
                </c:pt>
                <c:pt idx="39">
                  <c:v>0.105938528437381</c:v>
                </c:pt>
                <c:pt idx="40">
                  <c:v>0.112547893314282</c:v>
                </c:pt>
                <c:pt idx="41">
                  <c:v>0.11956960773691</c:v>
                </c:pt>
                <c:pt idx="42">
                  <c:v>0.127029397648834</c:v>
                </c:pt>
                <c:pt idx="43">
                  <c:v>0.134954594001268</c:v>
                </c:pt>
                <c:pt idx="44">
                  <c:v>0.143374232887376</c:v>
                </c:pt>
                <c:pt idx="45">
                  <c:v>0.15231916192382899</c:v>
                </c:pt>
                <c:pt idx="46">
                  <c:v>0.16182215326935701</c:v>
                </c:pt>
                <c:pt idx="47">
                  <c:v>0.17191802369439599</c:v>
                </c:pt>
                <c:pt idx="48">
                  <c:v>0.182643762141704</c:v>
                </c:pt>
                <c:pt idx="49">
                  <c:v>0.19403866524532901</c:v>
                </c:pt>
                <c:pt idx="50">
                  <c:v>0.20614448130441601</c:v>
                </c:pt>
                <c:pt idx="51">
                  <c:v>0.21900556323935999</c:v>
                </c:pt>
                <c:pt idx="52">
                  <c:v>0.23266903109067999</c:v>
                </c:pt>
                <c:pt idx="53">
                  <c:v>0.247184944655993</c:v>
                </c:pt>
                <c:pt idx="54">
                  <c:v>0.26260648689757599</c:v>
                </c:pt>
                <c:pt idx="55">
                  <c:v>0.27899015879248301</c:v>
                </c:pt>
                <c:pt idx="56">
                  <c:v>0.29639598633910802</c:v>
                </c:pt>
                <c:pt idx="57">
                  <c:v>0.31488774047860602</c:v>
                </c:pt>
                <c:pt idx="58">
                  <c:v>0.33453317073693201</c:v>
                </c:pt>
                <c:pt idx="59">
                  <c:v>0.35540425344348597</c:v>
                </c:pt>
                <c:pt idx="60">
                  <c:v>0.37757745543580201</c:v>
                </c:pt>
                <c:pt idx="61">
                  <c:v>0.40113401421641998</c:v>
                </c:pt>
                <c:pt idx="62">
                  <c:v>0.42616023558837002</c:v>
                </c:pt>
                <c:pt idx="63">
                  <c:v>0.45274780985975299</c:v>
                </c:pt>
                <c:pt idx="64">
                  <c:v>0.480994147775896</c:v>
                </c:pt>
                <c:pt idx="65">
                  <c:v>0.51100273740987701</c:v>
                </c:pt>
                <c:pt idx="66">
                  <c:v>0.54288352331897904</c:v>
                </c:pt>
                <c:pt idx="67">
                  <c:v>0.57675330935620905</c:v>
                </c:pt>
                <c:pt idx="68">
                  <c:v>0.61273618661270102</c:v>
                </c:pt>
                <c:pt idx="69">
                  <c:v>0.65096398805888001</c:v>
                </c:pt>
                <c:pt idx="70">
                  <c:v>0.69157677155008501</c:v>
                </c:pt>
                <c:pt idx="71">
                  <c:v>0.73472333296627401</c:v>
                </c:pt>
                <c:pt idx="72">
                  <c:v>0.78056175136584405</c:v>
                </c:pt>
                <c:pt idx="73">
                  <c:v>0.82925996815087</c:v>
                </c:pt>
                <c:pt idx="74">
                  <c:v>0.88099640236570398</c:v>
                </c:pt>
                <c:pt idx="75">
                  <c:v>0.93596060438323903</c:v>
                </c:pt>
                <c:pt idx="76">
                  <c:v>0.99435395037379304</c:v>
                </c:pt>
                <c:pt idx="77">
                  <c:v>1.05639038010099</c:v>
                </c:pt>
                <c:pt idx="78">
                  <c:v>1.12229718074778</c:v>
                </c:pt>
                <c:pt idx="79">
                  <c:v>1.19231581964424</c:v>
                </c:pt>
                <c:pt idx="80">
                  <c:v>1.26670282894831</c:v>
                </c:pt>
                <c:pt idx="81">
                  <c:v>1.3457307455204399</c:v>
                </c:pt>
                <c:pt idx="82">
                  <c:v>1.4296891094358599</c:v>
                </c:pt>
                <c:pt idx="83">
                  <c:v>1.51888552479271</c:v>
                </c:pt>
                <c:pt idx="84">
                  <c:v>1.6136467867025599</c:v>
                </c:pt>
                <c:pt idx="85">
                  <c:v>1.7143200785924</c:v>
                </c:pt>
                <c:pt idx="86">
                  <c:v>1.8212742442047101</c:v>
                </c:pt>
                <c:pt idx="87">
                  <c:v>1.9349011389559201</c:v>
                </c:pt>
                <c:pt idx="88">
                  <c:v>2.05561706560438</c:v>
                </c:pt>
                <c:pt idx="89">
                  <c:v>2.18386429948771</c:v>
                </c:pt>
                <c:pt idx="90">
                  <c:v>2.32011270891776</c:v>
                </c:pt>
                <c:pt idx="91">
                  <c:v>2.4648614766697898</c:v>
                </c:pt>
                <c:pt idx="92">
                  <c:v>2.6186409288731398</c:v>
                </c:pt>
                <c:pt idx="93">
                  <c:v>2.7820144780039602</c:v>
                </c:pt>
                <c:pt idx="94">
                  <c:v>2.9555806870987</c:v>
                </c:pt>
                <c:pt idx="95">
                  <c:v>3.1399754627511198</c:v>
                </c:pt>
                <c:pt idx="96">
                  <c:v>3.3358743849275498</c:v>
                </c:pt>
                <c:pt idx="97">
                  <c:v>3.5439951821361699</c:v>
                </c:pt>
                <c:pt idx="98">
                  <c:v>3.7651003610189</c:v>
                </c:pt>
                <c:pt idx="99">
                  <c:v>3.99999999999998</c:v>
                </c:pt>
              </c:numCache>
            </c:numRef>
          </c:xVal>
          <c:yVal>
            <c:numRef>
              <c:f>'output (0m)'!$C$4:$C$103</c:f>
              <c:numCache>
                <c:formatCode>General</c:formatCode>
                <c:ptCount val="100"/>
                <c:pt idx="0">
                  <c:v>0.51313632390052</c:v>
                </c:pt>
                <c:pt idx="1">
                  <c:v>0.513480737198448</c:v>
                </c:pt>
                <c:pt idx="2">
                  <c:v>0.51387085716156899</c:v>
                </c:pt>
                <c:pt idx="3">
                  <c:v>0.51431331763461496</c:v>
                </c:pt>
                <c:pt idx="4">
                  <c:v>0.51481431516637999</c:v>
                </c:pt>
                <c:pt idx="5">
                  <c:v>0.51534377333952996</c:v>
                </c:pt>
                <c:pt idx="6">
                  <c:v>0.51590398486234901</c:v>
                </c:pt>
                <c:pt idx="7">
                  <c:v>0.51667622092219101</c:v>
                </c:pt>
                <c:pt idx="8">
                  <c:v>0.51750322707046303</c:v>
                </c:pt>
                <c:pt idx="9">
                  <c:v>0.518469636571257</c:v>
                </c:pt>
                <c:pt idx="10">
                  <c:v>0.51952516358699397</c:v>
                </c:pt>
                <c:pt idx="11">
                  <c:v>0.52120711383262297</c:v>
                </c:pt>
                <c:pt idx="12">
                  <c:v>0.52306230623676797</c:v>
                </c:pt>
                <c:pt idx="13">
                  <c:v>0.52587175490945404</c:v>
                </c:pt>
                <c:pt idx="14">
                  <c:v>0.52834339371297401</c:v>
                </c:pt>
                <c:pt idx="15">
                  <c:v>0.53049264738669299</c:v>
                </c:pt>
                <c:pt idx="16">
                  <c:v>0.53374471178655503</c:v>
                </c:pt>
                <c:pt idx="17">
                  <c:v>0.53691720407508503</c:v>
                </c:pt>
                <c:pt idx="18">
                  <c:v>0.54161418777585901</c:v>
                </c:pt>
                <c:pt idx="19">
                  <c:v>0.54935529530581295</c:v>
                </c:pt>
                <c:pt idx="20">
                  <c:v>0.55927061875059003</c:v>
                </c:pt>
                <c:pt idx="21">
                  <c:v>0.56601193544539097</c:v>
                </c:pt>
                <c:pt idx="22">
                  <c:v>0.58179605007004498</c:v>
                </c:pt>
                <c:pt idx="23">
                  <c:v>0.612069314866166</c:v>
                </c:pt>
                <c:pt idx="24">
                  <c:v>0.64599054492413199</c:v>
                </c:pt>
                <c:pt idx="25">
                  <c:v>0.67075616497592805</c:v>
                </c:pt>
                <c:pt idx="26">
                  <c:v>0.71190669900959003</c:v>
                </c:pt>
                <c:pt idx="27">
                  <c:v>0.76325159004949805</c:v>
                </c:pt>
                <c:pt idx="28">
                  <c:v>0.81628034458563603</c:v>
                </c:pt>
                <c:pt idx="29">
                  <c:v>0.85689983979123097</c:v>
                </c:pt>
                <c:pt idx="30">
                  <c:v>0.86181029067784498</c:v>
                </c:pt>
                <c:pt idx="31">
                  <c:v>0.85705418129908095</c:v>
                </c:pt>
                <c:pt idx="32">
                  <c:v>0.907912143358374</c:v>
                </c:pt>
                <c:pt idx="33">
                  <c:v>0.96463641973148195</c:v>
                </c:pt>
                <c:pt idx="34">
                  <c:v>1.00620277710495</c:v>
                </c:pt>
                <c:pt idx="35">
                  <c:v>1.03006015425511</c:v>
                </c:pt>
                <c:pt idx="36">
                  <c:v>1.09533649857397</c:v>
                </c:pt>
                <c:pt idx="37">
                  <c:v>1.12057323194016</c:v>
                </c:pt>
                <c:pt idx="38">
                  <c:v>1.0983719298094801</c:v>
                </c:pt>
                <c:pt idx="39">
                  <c:v>1.0970281315266699</c:v>
                </c:pt>
                <c:pt idx="40">
                  <c:v>1.1600261708272399</c:v>
                </c:pt>
                <c:pt idx="41">
                  <c:v>1.15979391813118</c:v>
                </c:pt>
                <c:pt idx="42">
                  <c:v>1.0874785557277999</c:v>
                </c:pt>
                <c:pt idx="43">
                  <c:v>1.07768559691979</c:v>
                </c:pt>
                <c:pt idx="44">
                  <c:v>1.1046872403796699</c:v>
                </c:pt>
                <c:pt idx="45">
                  <c:v>1.0831523711237701</c:v>
                </c:pt>
                <c:pt idx="46">
                  <c:v>1.0426812241860399</c:v>
                </c:pt>
                <c:pt idx="47">
                  <c:v>1.04581211503931</c:v>
                </c:pt>
                <c:pt idx="48">
                  <c:v>1.0540024816374101</c:v>
                </c:pt>
                <c:pt idx="49">
                  <c:v>1.05834064213789</c:v>
                </c:pt>
                <c:pt idx="50">
                  <c:v>1.0430977720163299</c:v>
                </c:pt>
                <c:pt idx="51">
                  <c:v>1.14187650721037</c:v>
                </c:pt>
                <c:pt idx="52">
                  <c:v>1.20122669681287</c:v>
                </c:pt>
                <c:pt idx="53">
                  <c:v>1.3232441501052701</c:v>
                </c:pt>
                <c:pt idx="54">
                  <c:v>1.3665867734303301</c:v>
                </c:pt>
                <c:pt idx="55">
                  <c:v>1.38615218094181</c:v>
                </c:pt>
                <c:pt idx="56">
                  <c:v>1.45116119613182</c:v>
                </c:pt>
                <c:pt idx="57">
                  <c:v>1.4476579042719899</c:v>
                </c:pt>
                <c:pt idx="58">
                  <c:v>1.2584694088058399</c:v>
                </c:pt>
                <c:pt idx="59">
                  <c:v>1.2009071581378701</c:v>
                </c:pt>
                <c:pt idx="60">
                  <c:v>1.1983627330397499</c:v>
                </c:pt>
                <c:pt idx="61">
                  <c:v>1.0989467530454899</c:v>
                </c:pt>
                <c:pt idx="62">
                  <c:v>0.99310387732177496</c:v>
                </c:pt>
                <c:pt idx="63">
                  <c:v>0.860172600646812</c:v>
                </c:pt>
                <c:pt idx="64">
                  <c:v>0.81131997756627305</c:v>
                </c:pt>
                <c:pt idx="65">
                  <c:v>0.71249770976292903</c:v>
                </c:pt>
                <c:pt idx="66">
                  <c:v>0.64944649400452004</c:v>
                </c:pt>
                <c:pt idx="67">
                  <c:v>0.65088157554057402</c:v>
                </c:pt>
                <c:pt idx="68">
                  <c:v>0.61793699796721202</c:v>
                </c:pt>
                <c:pt idx="69">
                  <c:v>0.54487281266996002</c:v>
                </c:pt>
                <c:pt idx="70">
                  <c:v>0.48935800266542301</c:v>
                </c:pt>
                <c:pt idx="71">
                  <c:v>0.45107668861940298</c:v>
                </c:pt>
                <c:pt idx="72">
                  <c:v>0.405767903014701</c:v>
                </c:pt>
                <c:pt idx="73">
                  <c:v>0.36273122099620603</c:v>
                </c:pt>
                <c:pt idx="74">
                  <c:v>0.32173276689494401</c:v>
                </c:pt>
                <c:pt idx="75">
                  <c:v>0.28427387569221102</c:v>
                </c:pt>
                <c:pt idx="76">
                  <c:v>0.26355368042587002</c:v>
                </c:pt>
                <c:pt idx="77">
                  <c:v>0.24558298186494201</c:v>
                </c:pt>
                <c:pt idx="78">
                  <c:v>0.22153303464681501</c:v>
                </c:pt>
                <c:pt idx="79">
                  <c:v>0.197368139151994</c:v>
                </c:pt>
                <c:pt idx="80">
                  <c:v>0.176965851154918</c:v>
                </c:pt>
                <c:pt idx="81">
                  <c:v>0.16629763264901701</c:v>
                </c:pt>
                <c:pt idx="82">
                  <c:v>0.155591498496153</c:v>
                </c:pt>
                <c:pt idx="83">
                  <c:v>0.13708824353445201</c:v>
                </c:pt>
                <c:pt idx="84">
                  <c:v>0.11961349955003001</c:v>
                </c:pt>
                <c:pt idx="85">
                  <c:v>0.100711377661572</c:v>
                </c:pt>
                <c:pt idx="86">
                  <c:v>8.4853711163102405E-2</c:v>
                </c:pt>
                <c:pt idx="87">
                  <c:v>7.3123124547852206E-2</c:v>
                </c:pt>
                <c:pt idx="88">
                  <c:v>6.8109058870686703E-2</c:v>
                </c:pt>
                <c:pt idx="89">
                  <c:v>6.3139942794481693E-2</c:v>
                </c:pt>
                <c:pt idx="90">
                  <c:v>5.9937610234269099E-2</c:v>
                </c:pt>
                <c:pt idx="91">
                  <c:v>5.4811613240793901E-2</c:v>
                </c:pt>
                <c:pt idx="92">
                  <c:v>4.90287350948014E-2</c:v>
                </c:pt>
                <c:pt idx="93">
                  <c:v>4.3181052538459302E-2</c:v>
                </c:pt>
                <c:pt idx="94">
                  <c:v>4.0852975925006002E-2</c:v>
                </c:pt>
                <c:pt idx="95">
                  <c:v>3.7986345105494999E-2</c:v>
                </c:pt>
                <c:pt idx="96">
                  <c:v>3.4606911475506499E-2</c:v>
                </c:pt>
                <c:pt idx="97">
                  <c:v>3.1783086107630899E-2</c:v>
                </c:pt>
                <c:pt idx="98">
                  <c:v>2.8598931335972501E-2</c:v>
                </c:pt>
                <c:pt idx="99">
                  <c:v>2.53834128728288E-2</c:v>
                </c:pt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E922-47B3-B7AB-BE64F8B12AB8}"/>
            </c:ext>
          </c:extLst>
        </c:ser>
        <c:ser>
          <c:idx val="1"/>
          <c:order val="1"/>
          <c:spPr>
            <a:ln w="12700">
              <a:solidFill>
                <a:srgbClr val="0070C0"/>
              </a:solidFill>
            </a:ln>
          </c:spPr>
          <c:marker>
            <c:symbol val="none"/>
          </c:marker>
          <c:xVal>
            <c:numRef>
              <c:f>'output (0m)'!$B$4:$B$103</c:f>
              <c:numCache>
                <c:formatCode>General</c:formatCode>
                <c:ptCount val="100"/>
                <c:pt idx="0">
                  <c:v>0.01</c:v>
                </c:pt>
                <c:pt idx="1">
                  <c:v>1.0623886793066801E-2</c:v>
                </c:pt>
                <c:pt idx="2">
                  <c:v>1.12866970591899E-2</c:v>
                </c:pt>
                <c:pt idx="3">
                  <c:v>1.19908591824474E-2</c:v>
                </c:pt>
                <c:pt idx="4">
                  <c:v>1.2738953050592699E-2</c:v>
                </c:pt>
                <c:pt idx="5">
                  <c:v>1.3533719507169001E-2</c:v>
                </c:pt>
                <c:pt idx="6">
                  <c:v>1.4378070393328401E-2</c:v>
                </c:pt>
                <c:pt idx="7">
                  <c:v>1.5275099216146599E-2</c:v>
                </c:pt>
                <c:pt idx="8">
                  <c:v>1.6228092482520599E-2</c:v>
                </c:pt>
                <c:pt idx="9">
                  <c:v>1.72405417401717E-2</c:v>
                </c:pt>
                <c:pt idx="10">
                  <c:v>1.8316156369872799E-2</c:v>
                </c:pt>
                <c:pt idx="11">
                  <c:v>1.9458877175763799E-2</c:v>
                </c:pt>
                <c:pt idx="12">
                  <c:v>2.0672890823550699E-2</c:v>
                </c:pt>
                <c:pt idx="13">
                  <c:v>2.1962645179483199E-2</c:v>
                </c:pt>
                <c:pt idx="14">
                  <c:v>2.3332865606312501E-2</c:v>
                </c:pt>
                <c:pt idx="15">
                  <c:v>2.47885722759306E-2</c:v>
                </c:pt>
                <c:pt idx="16">
                  <c:v>2.6335098562124199E-2</c:v>
                </c:pt>
                <c:pt idx="17">
                  <c:v>2.7978110580826401E-2</c:v>
                </c:pt>
                <c:pt idx="18">
                  <c:v>2.9723627949460499E-2</c:v>
                </c:pt>
                <c:pt idx="19">
                  <c:v>3.1578045841430501E-2</c:v>
                </c:pt>
                <c:pt idx="20">
                  <c:v>3.3548158416563299E-2</c:v>
                </c:pt>
                <c:pt idx="21">
                  <c:v>3.5641183713344002E-2</c:v>
                </c:pt>
                <c:pt idx="22">
                  <c:v>3.7864790094146401E-2</c:v>
                </c:pt>
                <c:pt idx="23">
                  <c:v>4.0227124340344901E-2</c:v>
                </c:pt>
                <c:pt idx="24">
                  <c:v>4.2736841500244697E-2</c:v>
                </c:pt>
                <c:pt idx="25">
                  <c:v>4.5403136599183998E-2</c:v>
                </c:pt>
                <c:pt idx="26">
                  <c:v>4.8235778327987998E-2</c:v>
                </c:pt>
                <c:pt idx="27">
                  <c:v>5.1245144833201098E-2</c:v>
                </c:pt>
                <c:pt idx="28">
                  <c:v>5.44422617402242E-2</c:v>
                </c:pt>
                <c:pt idx="29">
                  <c:v>5.7838842548665503E-2</c:v>
                </c:pt>
                <c:pt idx="30">
                  <c:v>6.1447331547903897E-2</c:v>
                </c:pt>
                <c:pt idx="31">
                  <c:v>6.5280949410097405E-2</c:v>
                </c:pt>
                <c:pt idx="32">
                  <c:v>6.9353741627679696E-2</c:v>
                </c:pt>
                <c:pt idx="33">
                  <c:v>7.3680629972807596E-2</c:v>
                </c:pt>
                <c:pt idx="34">
                  <c:v>7.8277467167295403E-2</c:v>
                </c:pt>
                <c:pt idx="35">
                  <c:v>8.3161094963335097E-2</c:v>
                </c:pt>
                <c:pt idx="36">
                  <c:v>8.8349405847795201E-2</c:v>
                </c:pt>
                <c:pt idx="37">
                  <c:v>9.3861408596169205E-2</c:v>
                </c:pt>
                <c:pt idx="38">
                  <c:v>9.9717297916349104E-2</c:v>
                </c:pt>
                <c:pt idx="39">
                  <c:v>0.105938528437381</c:v>
                </c:pt>
                <c:pt idx="40">
                  <c:v>0.112547893314282</c:v>
                </c:pt>
                <c:pt idx="41">
                  <c:v>0.11956960773691</c:v>
                </c:pt>
                <c:pt idx="42">
                  <c:v>0.127029397648834</c:v>
                </c:pt>
                <c:pt idx="43">
                  <c:v>0.134954594001268</c:v>
                </c:pt>
                <c:pt idx="44">
                  <c:v>0.143374232887376</c:v>
                </c:pt>
                <c:pt idx="45">
                  <c:v>0.15231916192382899</c:v>
                </c:pt>
                <c:pt idx="46">
                  <c:v>0.16182215326935701</c:v>
                </c:pt>
                <c:pt idx="47">
                  <c:v>0.17191802369439599</c:v>
                </c:pt>
                <c:pt idx="48">
                  <c:v>0.182643762141704</c:v>
                </c:pt>
                <c:pt idx="49">
                  <c:v>0.19403866524532901</c:v>
                </c:pt>
                <c:pt idx="50">
                  <c:v>0.20614448130441601</c:v>
                </c:pt>
                <c:pt idx="51">
                  <c:v>0.21900556323935999</c:v>
                </c:pt>
                <c:pt idx="52">
                  <c:v>0.23266903109067999</c:v>
                </c:pt>
                <c:pt idx="53">
                  <c:v>0.247184944655993</c:v>
                </c:pt>
                <c:pt idx="54">
                  <c:v>0.26260648689757599</c:v>
                </c:pt>
                <c:pt idx="55">
                  <c:v>0.27899015879248301</c:v>
                </c:pt>
                <c:pt idx="56">
                  <c:v>0.29639598633910802</c:v>
                </c:pt>
                <c:pt idx="57">
                  <c:v>0.31488774047860602</c:v>
                </c:pt>
                <c:pt idx="58">
                  <c:v>0.33453317073693201</c:v>
                </c:pt>
                <c:pt idx="59">
                  <c:v>0.35540425344348597</c:v>
                </c:pt>
                <c:pt idx="60">
                  <c:v>0.37757745543580201</c:v>
                </c:pt>
                <c:pt idx="61">
                  <c:v>0.40113401421641998</c:v>
                </c:pt>
                <c:pt idx="62">
                  <c:v>0.42616023558837002</c:v>
                </c:pt>
                <c:pt idx="63">
                  <c:v>0.45274780985975299</c:v>
                </c:pt>
                <c:pt idx="64">
                  <c:v>0.480994147775896</c:v>
                </c:pt>
                <c:pt idx="65">
                  <c:v>0.51100273740987701</c:v>
                </c:pt>
                <c:pt idx="66">
                  <c:v>0.54288352331897904</c:v>
                </c:pt>
                <c:pt idx="67">
                  <c:v>0.57675330935620905</c:v>
                </c:pt>
                <c:pt idx="68">
                  <c:v>0.61273618661270102</c:v>
                </c:pt>
                <c:pt idx="69">
                  <c:v>0.65096398805888001</c:v>
                </c:pt>
                <c:pt idx="70">
                  <c:v>0.69157677155008501</c:v>
                </c:pt>
                <c:pt idx="71">
                  <c:v>0.73472333296627401</c:v>
                </c:pt>
                <c:pt idx="72">
                  <c:v>0.78056175136584405</c:v>
                </c:pt>
                <c:pt idx="73">
                  <c:v>0.82925996815087</c:v>
                </c:pt>
                <c:pt idx="74">
                  <c:v>0.88099640236570398</c:v>
                </c:pt>
                <c:pt idx="75">
                  <c:v>0.93596060438323903</c:v>
                </c:pt>
                <c:pt idx="76">
                  <c:v>0.99435395037379304</c:v>
                </c:pt>
                <c:pt idx="77">
                  <c:v>1.05639038010099</c:v>
                </c:pt>
                <c:pt idx="78">
                  <c:v>1.12229718074778</c:v>
                </c:pt>
                <c:pt idx="79">
                  <c:v>1.19231581964424</c:v>
                </c:pt>
                <c:pt idx="80">
                  <c:v>1.26670282894831</c:v>
                </c:pt>
                <c:pt idx="81">
                  <c:v>1.3457307455204399</c:v>
                </c:pt>
                <c:pt idx="82">
                  <c:v>1.4296891094358599</c:v>
                </c:pt>
                <c:pt idx="83">
                  <c:v>1.51888552479271</c:v>
                </c:pt>
                <c:pt idx="84">
                  <c:v>1.6136467867025599</c:v>
                </c:pt>
                <c:pt idx="85">
                  <c:v>1.7143200785924</c:v>
                </c:pt>
                <c:pt idx="86">
                  <c:v>1.8212742442047101</c:v>
                </c:pt>
                <c:pt idx="87">
                  <c:v>1.9349011389559201</c:v>
                </c:pt>
                <c:pt idx="88">
                  <c:v>2.05561706560438</c:v>
                </c:pt>
                <c:pt idx="89">
                  <c:v>2.18386429948771</c:v>
                </c:pt>
                <c:pt idx="90">
                  <c:v>2.32011270891776</c:v>
                </c:pt>
                <c:pt idx="91">
                  <c:v>2.4648614766697898</c:v>
                </c:pt>
                <c:pt idx="92">
                  <c:v>2.6186409288731398</c:v>
                </c:pt>
                <c:pt idx="93">
                  <c:v>2.7820144780039602</c:v>
                </c:pt>
                <c:pt idx="94">
                  <c:v>2.9555806870987</c:v>
                </c:pt>
                <c:pt idx="95">
                  <c:v>3.1399754627511198</c:v>
                </c:pt>
                <c:pt idx="96">
                  <c:v>3.3358743849275498</c:v>
                </c:pt>
                <c:pt idx="97">
                  <c:v>3.5439951821361699</c:v>
                </c:pt>
                <c:pt idx="98">
                  <c:v>3.7651003610189</c:v>
                </c:pt>
                <c:pt idx="99">
                  <c:v>3.99999999999998</c:v>
                </c:pt>
              </c:numCache>
            </c:numRef>
          </c:xVal>
          <c:yVal>
            <c:numRef>
              <c:f>'output (0m)'!$D$4:$D$103</c:f>
              <c:numCache>
                <c:formatCode>General</c:formatCode>
                <c:ptCount val="100"/>
                <c:pt idx="0">
                  <c:v>0.51313632390052</c:v>
                </c:pt>
                <c:pt idx="1">
                  <c:v>0.513480737198448</c:v>
                </c:pt>
                <c:pt idx="2">
                  <c:v>0.51387085716156899</c:v>
                </c:pt>
                <c:pt idx="3">
                  <c:v>0.51431331763461496</c:v>
                </c:pt>
                <c:pt idx="4">
                  <c:v>0.51481431516637999</c:v>
                </c:pt>
                <c:pt idx="5">
                  <c:v>0.51534377333952996</c:v>
                </c:pt>
                <c:pt idx="6">
                  <c:v>0.51590398486234901</c:v>
                </c:pt>
                <c:pt idx="7">
                  <c:v>0.51667622092219101</c:v>
                </c:pt>
                <c:pt idx="8">
                  <c:v>0.51750322707046303</c:v>
                </c:pt>
                <c:pt idx="9">
                  <c:v>0.518469636571257</c:v>
                </c:pt>
                <c:pt idx="10">
                  <c:v>0.51952516358699397</c:v>
                </c:pt>
                <c:pt idx="11">
                  <c:v>0.52120711383262297</c:v>
                </c:pt>
                <c:pt idx="12">
                  <c:v>0.52306230623676797</c:v>
                </c:pt>
                <c:pt idx="13">
                  <c:v>0.52587175490945404</c:v>
                </c:pt>
                <c:pt idx="14">
                  <c:v>0.52834339371297401</c:v>
                </c:pt>
                <c:pt idx="15">
                  <c:v>0.53049264738669299</c:v>
                </c:pt>
                <c:pt idx="16">
                  <c:v>0.53374471178655503</c:v>
                </c:pt>
                <c:pt idx="17">
                  <c:v>0.53691720407508503</c:v>
                </c:pt>
                <c:pt idx="18">
                  <c:v>0.54161418777585901</c:v>
                </c:pt>
                <c:pt idx="19">
                  <c:v>0.54935529530581295</c:v>
                </c:pt>
                <c:pt idx="20">
                  <c:v>0.55927061875059003</c:v>
                </c:pt>
                <c:pt idx="21">
                  <c:v>0.56601193544539097</c:v>
                </c:pt>
                <c:pt idx="22">
                  <c:v>0.58179605007004498</c:v>
                </c:pt>
                <c:pt idx="23">
                  <c:v>0.612069314866166</c:v>
                </c:pt>
                <c:pt idx="24">
                  <c:v>0.64599054492413199</c:v>
                </c:pt>
                <c:pt idx="25">
                  <c:v>0.67075616497592805</c:v>
                </c:pt>
                <c:pt idx="26">
                  <c:v>0.71190669900959003</c:v>
                </c:pt>
                <c:pt idx="27">
                  <c:v>0.76325159004949805</c:v>
                </c:pt>
                <c:pt idx="28">
                  <c:v>0.81628034458563603</c:v>
                </c:pt>
                <c:pt idx="29">
                  <c:v>0.85689983979123097</c:v>
                </c:pt>
                <c:pt idx="30">
                  <c:v>0.86181029067784498</c:v>
                </c:pt>
                <c:pt idx="31">
                  <c:v>0.85705418129908095</c:v>
                </c:pt>
                <c:pt idx="32">
                  <c:v>0.907912143358374</c:v>
                </c:pt>
                <c:pt idx="33">
                  <c:v>0.96463641973148195</c:v>
                </c:pt>
                <c:pt idx="34">
                  <c:v>1.00620277710495</c:v>
                </c:pt>
                <c:pt idx="35">
                  <c:v>1.03006015425511</c:v>
                </c:pt>
                <c:pt idx="36">
                  <c:v>1.09533649857397</c:v>
                </c:pt>
                <c:pt idx="37">
                  <c:v>1.12057323194016</c:v>
                </c:pt>
                <c:pt idx="38">
                  <c:v>1.0983719298094801</c:v>
                </c:pt>
                <c:pt idx="39">
                  <c:v>1.0970281315266699</c:v>
                </c:pt>
                <c:pt idx="40">
                  <c:v>1.1600261708272399</c:v>
                </c:pt>
                <c:pt idx="41">
                  <c:v>1.15979391813118</c:v>
                </c:pt>
                <c:pt idx="42">
                  <c:v>1.0874785557277999</c:v>
                </c:pt>
                <c:pt idx="43">
                  <c:v>1.07768559691979</c:v>
                </c:pt>
                <c:pt idx="44">
                  <c:v>1.1046872403796699</c:v>
                </c:pt>
                <c:pt idx="45">
                  <c:v>1.0831523711237701</c:v>
                </c:pt>
                <c:pt idx="46">
                  <c:v>1.0426812241860399</c:v>
                </c:pt>
                <c:pt idx="47">
                  <c:v>1.04581211503931</c:v>
                </c:pt>
                <c:pt idx="48">
                  <c:v>1.0540024816374101</c:v>
                </c:pt>
                <c:pt idx="49">
                  <c:v>1.05834064213789</c:v>
                </c:pt>
                <c:pt idx="50">
                  <c:v>1.0430977720163299</c:v>
                </c:pt>
                <c:pt idx="51">
                  <c:v>1.14187650721037</c:v>
                </c:pt>
                <c:pt idx="52">
                  <c:v>1.20122669681287</c:v>
                </c:pt>
                <c:pt idx="53">
                  <c:v>1.3232441501052701</c:v>
                </c:pt>
                <c:pt idx="54">
                  <c:v>1.3665867734303301</c:v>
                </c:pt>
                <c:pt idx="55">
                  <c:v>1.38615218094181</c:v>
                </c:pt>
                <c:pt idx="56">
                  <c:v>1.45116119613182</c:v>
                </c:pt>
                <c:pt idx="57">
                  <c:v>1.4476579042719899</c:v>
                </c:pt>
                <c:pt idx="58">
                  <c:v>1.2584694088058399</c:v>
                </c:pt>
                <c:pt idx="59">
                  <c:v>1.2009071581378701</c:v>
                </c:pt>
                <c:pt idx="60">
                  <c:v>1.1983627330397499</c:v>
                </c:pt>
                <c:pt idx="61">
                  <c:v>1.0989467530454899</c:v>
                </c:pt>
                <c:pt idx="62">
                  <c:v>0.99310387732177496</c:v>
                </c:pt>
                <c:pt idx="63">
                  <c:v>0.860172600646812</c:v>
                </c:pt>
                <c:pt idx="64">
                  <c:v>0.81131997756627305</c:v>
                </c:pt>
                <c:pt idx="65">
                  <c:v>0.71249770976292903</c:v>
                </c:pt>
                <c:pt idx="66">
                  <c:v>0.64944649400452004</c:v>
                </c:pt>
                <c:pt idx="67">
                  <c:v>0.65088157554057402</c:v>
                </c:pt>
                <c:pt idx="68">
                  <c:v>0.61793699796721202</c:v>
                </c:pt>
                <c:pt idx="69">
                  <c:v>0.54487281266996002</c:v>
                </c:pt>
                <c:pt idx="70">
                  <c:v>0.48935800266542301</c:v>
                </c:pt>
                <c:pt idx="71">
                  <c:v>0.45107668861940298</c:v>
                </c:pt>
                <c:pt idx="72">
                  <c:v>0.405767903014701</c:v>
                </c:pt>
                <c:pt idx="73">
                  <c:v>0.36273122099620603</c:v>
                </c:pt>
                <c:pt idx="74">
                  <c:v>0.32173276689494401</c:v>
                </c:pt>
                <c:pt idx="75">
                  <c:v>0.28427387569221102</c:v>
                </c:pt>
                <c:pt idx="76">
                  <c:v>0.26355368042587002</c:v>
                </c:pt>
                <c:pt idx="77">
                  <c:v>0.24558298186494201</c:v>
                </c:pt>
                <c:pt idx="78">
                  <c:v>0.22153303464681501</c:v>
                </c:pt>
                <c:pt idx="79">
                  <c:v>0.197368139151994</c:v>
                </c:pt>
                <c:pt idx="80">
                  <c:v>0.176965851154918</c:v>
                </c:pt>
                <c:pt idx="81">
                  <c:v>0.16629763264901701</c:v>
                </c:pt>
                <c:pt idx="82">
                  <c:v>0.155591498496153</c:v>
                </c:pt>
                <c:pt idx="83">
                  <c:v>0.13708824353445201</c:v>
                </c:pt>
                <c:pt idx="84">
                  <c:v>0.11961349955003001</c:v>
                </c:pt>
                <c:pt idx="85">
                  <c:v>0.100711377661572</c:v>
                </c:pt>
                <c:pt idx="86">
                  <c:v>8.4853711163102405E-2</c:v>
                </c:pt>
                <c:pt idx="87">
                  <c:v>7.3123124547852206E-2</c:v>
                </c:pt>
                <c:pt idx="88">
                  <c:v>6.8109058870686703E-2</c:v>
                </c:pt>
                <c:pt idx="89">
                  <c:v>6.3139942794481693E-2</c:v>
                </c:pt>
                <c:pt idx="90">
                  <c:v>5.9937610234269099E-2</c:v>
                </c:pt>
                <c:pt idx="91">
                  <c:v>5.4811613240793901E-2</c:v>
                </c:pt>
                <c:pt idx="92">
                  <c:v>4.90287350948014E-2</c:v>
                </c:pt>
                <c:pt idx="93">
                  <c:v>4.3181052538459302E-2</c:v>
                </c:pt>
                <c:pt idx="94">
                  <c:v>4.0852975925006002E-2</c:v>
                </c:pt>
                <c:pt idx="95">
                  <c:v>3.7986345105494999E-2</c:v>
                </c:pt>
                <c:pt idx="96">
                  <c:v>3.4606911475506499E-2</c:v>
                </c:pt>
                <c:pt idx="97">
                  <c:v>3.1783086107630899E-2</c:v>
                </c:pt>
                <c:pt idx="98">
                  <c:v>2.8598931335972501E-2</c:v>
                </c:pt>
                <c:pt idx="99">
                  <c:v>2.53834128728288E-2</c:v>
                </c:pt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E922-47B3-B7AB-BE64F8B12AB8}"/>
            </c:ext>
          </c:extLst>
        </c:ser>
        <c:ser>
          <c:idx val="2"/>
          <c:order val="2"/>
          <c:spPr>
            <a:ln w="12700">
              <a:solidFill>
                <a:srgbClr val="0070C0"/>
              </a:solidFill>
            </a:ln>
          </c:spPr>
          <c:marker>
            <c:symbol val="none"/>
          </c:marker>
          <c:xVal>
            <c:numRef>
              <c:f>'output (0m)'!$B$4:$B$103</c:f>
              <c:numCache>
                <c:formatCode>General</c:formatCode>
                <c:ptCount val="100"/>
                <c:pt idx="0">
                  <c:v>0.01</c:v>
                </c:pt>
                <c:pt idx="1">
                  <c:v>1.0623886793066801E-2</c:v>
                </c:pt>
                <c:pt idx="2">
                  <c:v>1.12866970591899E-2</c:v>
                </c:pt>
                <c:pt idx="3">
                  <c:v>1.19908591824474E-2</c:v>
                </c:pt>
                <c:pt idx="4">
                  <c:v>1.2738953050592699E-2</c:v>
                </c:pt>
                <c:pt idx="5">
                  <c:v>1.3533719507169001E-2</c:v>
                </c:pt>
                <c:pt idx="6">
                  <c:v>1.4378070393328401E-2</c:v>
                </c:pt>
                <c:pt idx="7">
                  <c:v>1.5275099216146599E-2</c:v>
                </c:pt>
                <c:pt idx="8">
                  <c:v>1.6228092482520599E-2</c:v>
                </c:pt>
                <c:pt idx="9">
                  <c:v>1.72405417401717E-2</c:v>
                </c:pt>
                <c:pt idx="10">
                  <c:v>1.8316156369872799E-2</c:v>
                </c:pt>
                <c:pt idx="11">
                  <c:v>1.9458877175763799E-2</c:v>
                </c:pt>
                <c:pt idx="12">
                  <c:v>2.0672890823550699E-2</c:v>
                </c:pt>
                <c:pt idx="13">
                  <c:v>2.1962645179483199E-2</c:v>
                </c:pt>
                <c:pt idx="14">
                  <c:v>2.3332865606312501E-2</c:v>
                </c:pt>
                <c:pt idx="15">
                  <c:v>2.47885722759306E-2</c:v>
                </c:pt>
                <c:pt idx="16">
                  <c:v>2.6335098562124199E-2</c:v>
                </c:pt>
                <c:pt idx="17">
                  <c:v>2.7978110580826401E-2</c:v>
                </c:pt>
                <c:pt idx="18">
                  <c:v>2.9723627949460499E-2</c:v>
                </c:pt>
                <c:pt idx="19">
                  <c:v>3.1578045841430501E-2</c:v>
                </c:pt>
                <c:pt idx="20">
                  <c:v>3.3548158416563299E-2</c:v>
                </c:pt>
                <c:pt idx="21">
                  <c:v>3.5641183713344002E-2</c:v>
                </c:pt>
                <c:pt idx="22">
                  <c:v>3.7864790094146401E-2</c:v>
                </c:pt>
                <c:pt idx="23">
                  <c:v>4.0227124340344901E-2</c:v>
                </c:pt>
                <c:pt idx="24">
                  <c:v>4.2736841500244697E-2</c:v>
                </c:pt>
                <c:pt idx="25">
                  <c:v>4.5403136599183998E-2</c:v>
                </c:pt>
                <c:pt idx="26">
                  <c:v>4.8235778327987998E-2</c:v>
                </c:pt>
                <c:pt idx="27">
                  <c:v>5.1245144833201098E-2</c:v>
                </c:pt>
                <c:pt idx="28">
                  <c:v>5.44422617402242E-2</c:v>
                </c:pt>
                <c:pt idx="29">
                  <c:v>5.7838842548665503E-2</c:v>
                </c:pt>
                <c:pt idx="30">
                  <c:v>6.1447331547903897E-2</c:v>
                </c:pt>
                <c:pt idx="31">
                  <c:v>6.5280949410097405E-2</c:v>
                </c:pt>
                <c:pt idx="32">
                  <c:v>6.9353741627679696E-2</c:v>
                </c:pt>
                <c:pt idx="33">
                  <c:v>7.3680629972807596E-2</c:v>
                </c:pt>
                <c:pt idx="34">
                  <c:v>7.8277467167295403E-2</c:v>
                </c:pt>
                <c:pt idx="35">
                  <c:v>8.3161094963335097E-2</c:v>
                </c:pt>
                <c:pt idx="36">
                  <c:v>8.8349405847795201E-2</c:v>
                </c:pt>
                <c:pt idx="37">
                  <c:v>9.3861408596169205E-2</c:v>
                </c:pt>
                <c:pt idx="38">
                  <c:v>9.9717297916349104E-2</c:v>
                </c:pt>
                <c:pt idx="39">
                  <c:v>0.105938528437381</c:v>
                </c:pt>
                <c:pt idx="40">
                  <c:v>0.112547893314282</c:v>
                </c:pt>
                <c:pt idx="41">
                  <c:v>0.11956960773691</c:v>
                </c:pt>
                <c:pt idx="42">
                  <c:v>0.127029397648834</c:v>
                </c:pt>
                <c:pt idx="43">
                  <c:v>0.134954594001268</c:v>
                </c:pt>
                <c:pt idx="44">
                  <c:v>0.143374232887376</c:v>
                </c:pt>
                <c:pt idx="45">
                  <c:v>0.15231916192382899</c:v>
                </c:pt>
                <c:pt idx="46">
                  <c:v>0.16182215326935701</c:v>
                </c:pt>
                <c:pt idx="47">
                  <c:v>0.17191802369439599</c:v>
                </c:pt>
                <c:pt idx="48">
                  <c:v>0.182643762141704</c:v>
                </c:pt>
                <c:pt idx="49">
                  <c:v>0.19403866524532901</c:v>
                </c:pt>
                <c:pt idx="50">
                  <c:v>0.20614448130441601</c:v>
                </c:pt>
                <c:pt idx="51">
                  <c:v>0.21900556323935999</c:v>
                </c:pt>
                <c:pt idx="52">
                  <c:v>0.23266903109067999</c:v>
                </c:pt>
                <c:pt idx="53">
                  <c:v>0.247184944655993</c:v>
                </c:pt>
                <c:pt idx="54">
                  <c:v>0.26260648689757599</c:v>
                </c:pt>
                <c:pt idx="55">
                  <c:v>0.27899015879248301</c:v>
                </c:pt>
                <c:pt idx="56">
                  <c:v>0.29639598633910802</c:v>
                </c:pt>
                <c:pt idx="57">
                  <c:v>0.31488774047860602</c:v>
                </c:pt>
                <c:pt idx="58">
                  <c:v>0.33453317073693201</c:v>
                </c:pt>
                <c:pt idx="59">
                  <c:v>0.35540425344348597</c:v>
                </c:pt>
                <c:pt idx="60">
                  <c:v>0.37757745543580201</c:v>
                </c:pt>
                <c:pt idx="61">
                  <c:v>0.40113401421641998</c:v>
                </c:pt>
                <c:pt idx="62">
                  <c:v>0.42616023558837002</c:v>
                </c:pt>
                <c:pt idx="63">
                  <c:v>0.45274780985975299</c:v>
                </c:pt>
                <c:pt idx="64">
                  <c:v>0.480994147775896</c:v>
                </c:pt>
                <c:pt idx="65">
                  <c:v>0.51100273740987701</c:v>
                </c:pt>
                <c:pt idx="66">
                  <c:v>0.54288352331897904</c:v>
                </c:pt>
                <c:pt idx="67">
                  <c:v>0.57675330935620905</c:v>
                </c:pt>
                <c:pt idx="68">
                  <c:v>0.61273618661270102</c:v>
                </c:pt>
                <c:pt idx="69">
                  <c:v>0.65096398805888001</c:v>
                </c:pt>
                <c:pt idx="70">
                  <c:v>0.69157677155008501</c:v>
                </c:pt>
                <c:pt idx="71">
                  <c:v>0.73472333296627401</c:v>
                </c:pt>
                <c:pt idx="72">
                  <c:v>0.78056175136584405</c:v>
                </c:pt>
                <c:pt idx="73">
                  <c:v>0.82925996815087</c:v>
                </c:pt>
                <c:pt idx="74">
                  <c:v>0.88099640236570398</c:v>
                </c:pt>
                <c:pt idx="75">
                  <c:v>0.93596060438323903</c:v>
                </c:pt>
                <c:pt idx="76">
                  <c:v>0.99435395037379304</c:v>
                </c:pt>
                <c:pt idx="77">
                  <c:v>1.05639038010099</c:v>
                </c:pt>
                <c:pt idx="78">
                  <c:v>1.12229718074778</c:v>
                </c:pt>
                <c:pt idx="79">
                  <c:v>1.19231581964424</c:v>
                </c:pt>
                <c:pt idx="80">
                  <c:v>1.26670282894831</c:v>
                </c:pt>
                <c:pt idx="81">
                  <c:v>1.3457307455204399</c:v>
                </c:pt>
                <c:pt idx="82">
                  <c:v>1.4296891094358599</c:v>
                </c:pt>
                <c:pt idx="83">
                  <c:v>1.51888552479271</c:v>
                </c:pt>
                <c:pt idx="84">
                  <c:v>1.6136467867025599</c:v>
                </c:pt>
                <c:pt idx="85">
                  <c:v>1.7143200785924</c:v>
                </c:pt>
                <c:pt idx="86">
                  <c:v>1.8212742442047101</c:v>
                </c:pt>
                <c:pt idx="87">
                  <c:v>1.9349011389559201</c:v>
                </c:pt>
                <c:pt idx="88">
                  <c:v>2.05561706560438</c:v>
                </c:pt>
                <c:pt idx="89">
                  <c:v>2.18386429948771</c:v>
                </c:pt>
                <c:pt idx="90">
                  <c:v>2.32011270891776</c:v>
                </c:pt>
                <c:pt idx="91">
                  <c:v>2.4648614766697898</c:v>
                </c:pt>
                <c:pt idx="92">
                  <c:v>2.6186409288731398</c:v>
                </c:pt>
                <c:pt idx="93">
                  <c:v>2.7820144780039602</c:v>
                </c:pt>
                <c:pt idx="94">
                  <c:v>2.9555806870987</c:v>
                </c:pt>
                <c:pt idx="95">
                  <c:v>3.1399754627511198</c:v>
                </c:pt>
                <c:pt idx="96">
                  <c:v>3.3358743849275498</c:v>
                </c:pt>
                <c:pt idx="97">
                  <c:v>3.5439951821361699</c:v>
                </c:pt>
                <c:pt idx="98">
                  <c:v>3.7651003610189</c:v>
                </c:pt>
                <c:pt idx="99">
                  <c:v>3.99999999999998</c:v>
                </c:pt>
              </c:numCache>
            </c:numRef>
          </c:xVal>
          <c:yVal>
            <c:numRef>
              <c:f>'output (0m)'!$E$4:$E$103</c:f>
              <c:numCache>
                <c:formatCode>General</c:formatCode>
                <c:ptCount val="100"/>
                <c:pt idx="0">
                  <c:v>0.51313632390052</c:v>
                </c:pt>
                <c:pt idx="1">
                  <c:v>0.513480737198448</c:v>
                </c:pt>
                <c:pt idx="2">
                  <c:v>0.51387085716156899</c:v>
                </c:pt>
                <c:pt idx="3">
                  <c:v>0.51431331763461496</c:v>
                </c:pt>
                <c:pt idx="4">
                  <c:v>0.51481431516637999</c:v>
                </c:pt>
                <c:pt idx="5">
                  <c:v>0.51534377333952996</c:v>
                </c:pt>
                <c:pt idx="6">
                  <c:v>0.51590398486234901</c:v>
                </c:pt>
                <c:pt idx="7">
                  <c:v>0.51667622092219101</c:v>
                </c:pt>
                <c:pt idx="8">
                  <c:v>0.51750322707046303</c:v>
                </c:pt>
                <c:pt idx="9">
                  <c:v>0.518469636571257</c:v>
                </c:pt>
                <c:pt idx="10">
                  <c:v>0.51952516358699397</c:v>
                </c:pt>
                <c:pt idx="11">
                  <c:v>0.52120711383262297</c:v>
                </c:pt>
                <c:pt idx="12">
                  <c:v>0.52306230623676797</c:v>
                </c:pt>
                <c:pt idx="13">
                  <c:v>0.52587175490945404</c:v>
                </c:pt>
                <c:pt idx="14">
                  <c:v>0.52834339371297401</c:v>
                </c:pt>
                <c:pt idx="15">
                  <c:v>0.53049264738669299</c:v>
                </c:pt>
                <c:pt idx="16">
                  <c:v>0.53374471178655503</c:v>
                </c:pt>
                <c:pt idx="17">
                  <c:v>0.53691720407508503</c:v>
                </c:pt>
                <c:pt idx="18">
                  <c:v>0.54161418777585901</c:v>
                </c:pt>
                <c:pt idx="19">
                  <c:v>0.54935529530581295</c:v>
                </c:pt>
                <c:pt idx="20">
                  <c:v>0.55927061875059003</c:v>
                </c:pt>
                <c:pt idx="21">
                  <c:v>0.56601193544539097</c:v>
                </c:pt>
                <c:pt idx="22">
                  <c:v>0.58179605007004498</c:v>
                </c:pt>
                <c:pt idx="23">
                  <c:v>0.612069314866166</c:v>
                </c:pt>
                <c:pt idx="24">
                  <c:v>0.64599054492413199</c:v>
                </c:pt>
                <c:pt idx="25">
                  <c:v>0.67075616497592805</c:v>
                </c:pt>
                <c:pt idx="26">
                  <c:v>0.71190669900959003</c:v>
                </c:pt>
                <c:pt idx="27">
                  <c:v>0.76325159004949805</c:v>
                </c:pt>
                <c:pt idx="28">
                  <c:v>0.81628034458563603</c:v>
                </c:pt>
                <c:pt idx="29">
                  <c:v>0.85689983979123097</c:v>
                </c:pt>
                <c:pt idx="30">
                  <c:v>0.86181029067784498</c:v>
                </c:pt>
                <c:pt idx="31">
                  <c:v>0.85705418129908095</c:v>
                </c:pt>
                <c:pt idx="32">
                  <c:v>0.907912143358374</c:v>
                </c:pt>
                <c:pt idx="33">
                  <c:v>0.96463641973148195</c:v>
                </c:pt>
                <c:pt idx="34">
                  <c:v>1.00620277710495</c:v>
                </c:pt>
                <c:pt idx="35">
                  <c:v>1.03006015425511</c:v>
                </c:pt>
                <c:pt idx="36">
                  <c:v>1.09533649857397</c:v>
                </c:pt>
                <c:pt idx="37">
                  <c:v>1.12057323194016</c:v>
                </c:pt>
                <c:pt idx="38">
                  <c:v>1.0983719298094801</c:v>
                </c:pt>
                <c:pt idx="39">
                  <c:v>1.0970281315266699</c:v>
                </c:pt>
                <c:pt idx="40">
                  <c:v>1.1600261708272399</c:v>
                </c:pt>
                <c:pt idx="41">
                  <c:v>1.15979391813118</c:v>
                </c:pt>
                <c:pt idx="42">
                  <c:v>1.0874785557277999</c:v>
                </c:pt>
                <c:pt idx="43">
                  <c:v>1.07768559691979</c:v>
                </c:pt>
                <c:pt idx="44">
                  <c:v>1.1046872403796699</c:v>
                </c:pt>
                <c:pt idx="45">
                  <c:v>1.0831523711237701</c:v>
                </c:pt>
                <c:pt idx="46">
                  <c:v>1.0426812241860399</c:v>
                </c:pt>
                <c:pt idx="47">
                  <c:v>1.04581211503931</c:v>
                </c:pt>
                <c:pt idx="48">
                  <c:v>1.0540024816374101</c:v>
                </c:pt>
                <c:pt idx="49">
                  <c:v>1.05834064213789</c:v>
                </c:pt>
                <c:pt idx="50">
                  <c:v>1.0430977720163299</c:v>
                </c:pt>
                <c:pt idx="51">
                  <c:v>1.14187650721037</c:v>
                </c:pt>
                <c:pt idx="52">
                  <c:v>1.20122669681287</c:v>
                </c:pt>
                <c:pt idx="53">
                  <c:v>1.3232441501052701</c:v>
                </c:pt>
                <c:pt idx="54">
                  <c:v>1.3665867734303301</c:v>
                </c:pt>
                <c:pt idx="55">
                  <c:v>1.38615218094181</c:v>
                </c:pt>
                <c:pt idx="56">
                  <c:v>1.45116119613182</c:v>
                </c:pt>
                <c:pt idx="57">
                  <c:v>1.4476579042719899</c:v>
                </c:pt>
                <c:pt idx="58">
                  <c:v>1.2584694088058399</c:v>
                </c:pt>
                <c:pt idx="59">
                  <c:v>1.2009071581378701</c:v>
                </c:pt>
                <c:pt idx="60">
                  <c:v>1.1983627330397499</c:v>
                </c:pt>
                <c:pt idx="61">
                  <c:v>1.0989467530454899</c:v>
                </c:pt>
                <c:pt idx="62">
                  <c:v>0.99310387732177496</c:v>
                </c:pt>
                <c:pt idx="63">
                  <c:v>0.860172600646812</c:v>
                </c:pt>
                <c:pt idx="64">
                  <c:v>0.81131997756627305</c:v>
                </c:pt>
                <c:pt idx="65">
                  <c:v>0.71249770976292903</c:v>
                </c:pt>
                <c:pt idx="66">
                  <c:v>0.64944649400452004</c:v>
                </c:pt>
                <c:pt idx="67">
                  <c:v>0.65088157554057402</c:v>
                </c:pt>
                <c:pt idx="68">
                  <c:v>0.61793699796721202</c:v>
                </c:pt>
                <c:pt idx="69">
                  <c:v>0.54487281266996002</c:v>
                </c:pt>
                <c:pt idx="70">
                  <c:v>0.48935800266542301</c:v>
                </c:pt>
                <c:pt idx="71">
                  <c:v>0.45107668861940298</c:v>
                </c:pt>
                <c:pt idx="72">
                  <c:v>0.405767903014701</c:v>
                </c:pt>
                <c:pt idx="73">
                  <c:v>0.36273122099620603</c:v>
                </c:pt>
                <c:pt idx="74">
                  <c:v>0.32173276689494401</c:v>
                </c:pt>
                <c:pt idx="75">
                  <c:v>0.28427387569221102</c:v>
                </c:pt>
                <c:pt idx="76">
                  <c:v>0.26355368042587002</c:v>
                </c:pt>
                <c:pt idx="77">
                  <c:v>0.24558298186494201</c:v>
                </c:pt>
                <c:pt idx="78">
                  <c:v>0.22153303464681501</c:v>
                </c:pt>
                <c:pt idx="79">
                  <c:v>0.197368139151994</c:v>
                </c:pt>
                <c:pt idx="80">
                  <c:v>0.176965851154918</c:v>
                </c:pt>
                <c:pt idx="81">
                  <c:v>0.16629763264901701</c:v>
                </c:pt>
                <c:pt idx="82">
                  <c:v>0.155591498496153</c:v>
                </c:pt>
                <c:pt idx="83">
                  <c:v>0.13708824353445201</c:v>
                </c:pt>
                <c:pt idx="84">
                  <c:v>0.11961349955003001</c:v>
                </c:pt>
                <c:pt idx="85">
                  <c:v>0.100711377661572</c:v>
                </c:pt>
                <c:pt idx="86">
                  <c:v>8.4853711163102405E-2</c:v>
                </c:pt>
                <c:pt idx="87">
                  <c:v>7.3123124547852206E-2</c:v>
                </c:pt>
                <c:pt idx="88">
                  <c:v>6.8109058870686703E-2</c:v>
                </c:pt>
                <c:pt idx="89">
                  <c:v>6.3139942794481693E-2</c:v>
                </c:pt>
                <c:pt idx="90">
                  <c:v>5.9937610234269099E-2</c:v>
                </c:pt>
                <c:pt idx="91">
                  <c:v>5.4811613240793901E-2</c:v>
                </c:pt>
                <c:pt idx="92">
                  <c:v>4.90287350948014E-2</c:v>
                </c:pt>
                <c:pt idx="93">
                  <c:v>4.3181052538459302E-2</c:v>
                </c:pt>
                <c:pt idx="94">
                  <c:v>4.0852975925006002E-2</c:v>
                </c:pt>
                <c:pt idx="95">
                  <c:v>3.7986345105494999E-2</c:v>
                </c:pt>
                <c:pt idx="96">
                  <c:v>3.4606911475506499E-2</c:v>
                </c:pt>
                <c:pt idx="97">
                  <c:v>3.1783086107630899E-2</c:v>
                </c:pt>
                <c:pt idx="98">
                  <c:v>2.8598931335972501E-2</c:v>
                </c:pt>
                <c:pt idx="99">
                  <c:v>2.53834128728288E-2</c:v>
                </c:pt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E922-47B3-B7AB-BE64F8B12AB8}"/>
            </c:ext>
          </c:extLst>
        </c:ser>
        <c:ser>
          <c:idx val="3"/>
          <c:order val="3"/>
          <c:spPr>
            <a:ln w="12700">
              <a:solidFill>
                <a:srgbClr val="0070C0"/>
              </a:solidFill>
            </a:ln>
          </c:spPr>
          <c:marker>
            <c:symbol val="none"/>
          </c:marker>
          <c:xVal>
            <c:numRef>
              <c:f>'output (0m)'!$B$4:$B$103</c:f>
              <c:numCache>
                <c:formatCode>General</c:formatCode>
                <c:ptCount val="100"/>
                <c:pt idx="0">
                  <c:v>0.01</c:v>
                </c:pt>
                <c:pt idx="1">
                  <c:v>1.0623886793066801E-2</c:v>
                </c:pt>
                <c:pt idx="2">
                  <c:v>1.12866970591899E-2</c:v>
                </c:pt>
                <c:pt idx="3">
                  <c:v>1.19908591824474E-2</c:v>
                </c:pt>
                <c:pt idx="4">
                  <c:v>1.2738953050592699E-2</c:v>
                </c:pt>
                <c:pt idx="5">
                  <c:v>1.3533719507169001E-2</c:v>
                </c:pt>
                <c:pt idx="6">
                  <c:v>1.4378070393328401E-2</c:v>
                </c:pt>
                <c:pt idx="7">
                  <c:v>1.5275099216146599E-2</c:v>
                </c:pt>
                <c:pt idx="8">
                  <c:v>1.6228092482520599E-2</c:v>
                </c:pt>
                <c:pt idx="9">
                  <c:v>1.72405417401717E-2</c:v>
                </c:pt>
                <c:pt idx="10">
                  <c:v>1.8316156369872799E-2</c:v>
                </c:pt>
                <c:pt idx="11">
                  <c:v>1.9458877175763799E-2</c:v>
                </c:pt>
                <c:pt idx="12">
                  <c:v>2.0672890823550699E-2</c:v>
                </c:pt>
                <c:pt idx="13">
                  <c:v>2.1962645179483199E-2</c:v>
                </c:pt>
                <c:pt idx="14">
                  <c:v>2.3332865606312501E-2</c:v>
                </c:pt>
                <c:pt idx="15">
                  <c:v>2.47885722759306E-2</c:v>
                </c:pt>
                <c:pt idx="16">
                  <c:v>2.6335098562124199E-2</c:v>
                </c:pt>
                <c:pt idx="17">
                  <c:v>2.7978110580826401E-2</c:v>
                </c:pt>
                <c:pt idx="18">
                  <c:v>2.9723627949460499E-2</c:v>
                </c:pt>
                <c:pt idx="19">
                  <c:v>3.1578045841430501E-2</c:v>
                </c:pt>
                <c:pt idx="20">
                  <c:v>3.3548158416563299E-2</c:v>
                </c:pt>
                <c:pt idx="21">
                  <c:v>3.5641183713344002E-2</c:v>
                </c:pt>
                <c:pt idx="22">
                  <c:v>3.7864790094146401E-2</c:v>
                </c:pt>
                <c:pt idx="23">
                  <c:v>4.0227124340344901E-2</c:v>
                </c:pt>
                <c:pt idx="24">
                  <c:v>4.2736841500244697E-2</c:v>
                </c:pt>
                <c:pt idx="25">
                  <c:v>4.5403136599183998E-2</c:v>
                </c:pt>
                <c:pt idx="26">
                  <c:v>4.8235778327987998E-2</c:v>
                </c:pt>
                <c:pt idx="27">
                  <c:v>5.1245144833201098E-2</c:v>
                </c:pt>
                <c:pt idx="28">
                  <c:v>5.44422617402242E-2</c:v>
                </c:pt>
                <c:pt idx="29">
                  <c:v>5.7838842548665503E-2</c:v>
                </c:pt>
                <c:pt idx="30">
                  <c:v>6.1447331547903897E-2</c:v>
                </c:pt>
                <c:pt idx="31">
                  <c:v>6.5280949410097405E-2</c:v>
                </c:pt>
                <c:pt idx="32">
                  <c:v>6.9353741627679696E-2</c:v>
                </c:pt>
                <c:pt idx="33">
                  <c:v>7.3680629972807596E-2</c:v>
                </c:pt>
                <c:pt idx="34">
                  <c:v>7.8277467167295403E-2</c:v>
                </c:pt>
                <c:pt idx="35">
                  <c:v>8.3161094963335097E-2</c:v>
                </c:pt>
                <c:pt idx="36">
                  <c:v>8.8349405847795201E-2</c:v>
                </c:pt>
                <c:pt idx="37">
                  <c:v>9.3861408596169205E-2</c:v>
                </c:pt>
                <c:pt idx="38">
                  <c:v>9.9717297916349104E-2</c:v>
                </c:pt>
                <c:pt idx="39">
                  <c:v>0.105938528437381</c:v>
                </c:pt>
                <c:pt idx="40">
                  <c:v>0.112547893314282</c:v>
                </c:pt>
                <c:pt idx="41">
                  <c:v>0.11956960773691</c:v>
                </c:pt>
                <c:pt idx="42">
                  <c:v>0.127029397648834</c:v>
                </c:pt>
                <c:pt idx="43">
                  <c:v>0.134954594001268</c:v>
                </c:pt>
                <c:pt idx="44">
                  <c:v>0.143374232887376</c:v>
                </c:pt>
                <c:pt idx="45">
                  <c:v>0.15231916192382899</c:v>
                </c:pt>
                <c:pt idx="46">
                  <c:v>0.16182215326935701</c:v>
                </c:pt>
                <c:pt idx="47">
                  <c:v>0.17191802369439599</c:v>
                </c:pt>
                <c:pt idx="48">
                  <c:v>0.182643762141704</c:v>
                </c:pt>
                <c:pt idx="49">
                  <c:v>0.19403866524532901</c:v>
                </c:pt>
                <c:pt idx="50">
                  <c:v>0.20614448130441601</c:v>
                </c:pt>
                <c:pt idx="51">
                  <c:v>0.21900556323935999</c:v>
                </c:pt>
                <c:pt idx="52">
                  <c:v>0.23266903109067999</c:v>
                </c:pt>
                <c:pt idx="53">
                  <c:v>0.247184944655993</c:v>
                </c:pt>
                <c:pt idx="54">
                  <c:v>0.26260648689757599</c:v>
                </c:pt>
                <c:pt idx="55">
                  <c:v>0.27899015879248301</c:v>
                </c:pt>
                <c:pt idx="56">
                  <c:v>0.29639598633910802</c:v>
                </c:pt>
                <c:pt idx="57">
                  <c:v>0.31488774047860602</c:v>
                </c:pt>
                <c:pt idx="58">
                  <c:v>0.33453317073693201</c:v>
                </c:pt>
                <c:pt idx="59">
                  <c:v>0.35540425344348597</c:v>
                </c:pt>
                <c:pt idx="60">
                  <c:v>0.37757745543580201</c:v>
                </c:pt>
                <c:pt idx="61">
                  <c:v>0.40113401421641998</c:v>
                </c:pt>
                <c:pt idx="62">
                  <c:v>0.42616023558837002</c:v>
                </c:pt>
                <c:pt idx="63">
                  <c:v>0.45274780985975299</c:v>
                </c:pt>
                <c:pt idx="64">
                  <c:v>0.480994147775896</c:v>
                </c:pt>
                <c:pt idx="65">
                  <c:v>0.51100273740987701</c:v>
                </c:pt>
                <c:pt idx="66">
                  <c:v>0.54288352331897904</c:v>
                </c:pt>
                <c:pt idx="67">
                  <c:v>0.57675330935620905</c:v>
                </c:pt>
                <c:pt idx="68">
                  <c:v>0.61273618661270102</c:v>
                </c:pt>
                <c:pt idx="69">
                  <c:v>0.65096398805888001</c:v>
                </c:pt>
                <c:pt idx="70">
                  <c:v>0.69157677155008501</c:v>
                </c:pt>
                <c:pt idx="71">
                  <c:v>0.73472333296627401</c:v>
                </c:pt>
                <c:pt idx="72">
                  <c:v>0.78056175136584405</c:v>
                </c:pt>
                <c:pt idx="73">
                  <c:v>0.82925996815087</c:v>
                </c:pt>
                <c:pt idx="74">
                  <c:v>0.88099640236570398</c:v>
                </c:pt>
                <c:pt idx="75">
                  <c:v>0.93596060438323903</c:v>
                </c:pt>
                <c:pt idx="76">
                  <c:v>0.99435395037379304</c:v>
                </c:pt>
                <c:pt idx="77">
                  <c:v>1.05639038010099</c:v>
                </c:pt>
                <c:pt idx="78">
                  <c:v>1.12229718074778</c:v>
                </c:pt>
                <c:pt idx="79">
                  <c:v>1.19231581964424</c:v>
                </c:pt>
                <c:pt idx="80">
                  <c:v>1.26670282894831</c:v>
                </c:pt>
                <c:pt idx="81">
                  <c:v>1.3457307455204399</c:v>
                </c:pt>
                <c:pt idx="82">
                  <c:v>1.4296891094358599</c:v>
                </c:pt>
                <c:pt idx="83">
                  <c:v>1.51888552479271</c:v>
                </c:pt>
                <c:pt idx="84">
                  <c:v>1.6136467867025599</c:v>
                </c:pt>
                <c:pt idx="85">
                  <c:v>1.7143200785924</c:v>
                </c:pt>
                <c:pt idx="86">
                  <c:v>1.8212742442047101</c:v>
                </c:pt>
                <c:pt idx="87">
                  <c:v>1.9349011389559201</c:v>
                </c:pt>
                <c:pt idx="88">
                  <c:v>2.05561706560438</c:v>
                </c:pt>
                <c:pt idx="89">
                  <c:v>2.18386429948771</c:v>
                </c:pt>
                <c:pt idx="90">
                  <c:v>2.32011270891776</c:v>
                </c:pt>
                <c:pt idx="91">
                  <c:v>2.4648614766697898</c:v>
                </c:pt>
                <c:pt idx="92">
                  <c:v>2.6186409288731398</c:v>
                </c:pt>
                <c:pt idx="93">
                  <c:v>2.7820144780039602</c:v>
                </c:pt>
                <c:pt idx="94">
                  <c:v>2.9555806870987</c:v>
                </c:pt>
                <c:pt idx="95">
                  <c:v>3.1399754627511198</c:v>
                </c:pt>
                <c:pt idx="96">
                  <c:v>3.3358743849275498</c:v>
                </c:pt>
                <c:pt idx="97">
                  <c:v>3.5439951821361699</c:v>
                </c:pt>
                <c:pt idx="98">
                  <c:v>3.7651003610189</c:v>
                </c:pt>
                <c:pt idx="99">
                  <c:v>3.99999999999998</c:v>
                </c:pt>
              </c:numCache>
            </c:numRef>
          </c:xVal>
          <c:yVal>
            <c:numRef>
              <c:f>'output (0m)'!$F$4:$F$103</c:f>
              <c:numCache>
                <c:formatCode>General</c:formatCode>
                <c:ptCount val="100"/>
                <c:pt idx="0">
                  <c:v>0.51313632390052</c:v>
                </c:pt>
                <c:pt idx="1">
                  <c:v>0.513480737198448</c:v>
                </c:pt>
                <c:pt idx="2">
                  <c:v>0.51387085716156899</c:v>
                </c:pt>
                <c:pt idx="3">
                  <c:v>0.51431331763461496</c:v>
                </c:pt>
                <c:pt idx="4">
                  <c:v>0.51481431516637999</c:v>
                </c:pt>
                <c:pt idx="5">
                  <c:v>0.51534377333952996</c:v>
                </c:pt>
                <c:pt idx="6">
                  <c:v>0.51590398486234901</c:v>
                </c:pt>
                <c:pt idx="7">
                  <c:v>0.51667622092219101</c:v>
                </c:pt>
                <c:pt idx="8">
                  <c:v>0.51750322707046303</c:v>
                </c:pt>
                <c:pt idx="9">
                  <c:v>0.518469636571257</c:v>
                </c:pt>
                <c:pt idx="10">
                  <c:v>0.51952516358699397</c:v>
                </c:pt>
                <c:pt idx="11">
                  <c:v>0.52120711383262297</c:v>
                </c:pt>
                <c:pt idx="12">
                  <c:v>0.52306230623676797</c:v>
                </c:pt>
                <c:pt idx="13">
                  <c:v>0.52587175490945404</c:v>
                </c:pt>
                <c:pt idx="14">
                  <c:v>0.52834339371297401</c:v>
                </c:pt>
                <c:pt idx="15">
                  <c:v>0.53049264738669299</c:v>
                </c:pt>
                <c:pt idx="16">
                  <c:v>0.53374471178655503</c:v>
                </c:pt>
                <c:pt idx="17">
                  <c:v>0.53691720407508503</c:v>
                </c:pt>
                <c:pt idx="18">
                  <c:v>0.54161418777585901</c:v>
                </c:pt>
                <c:pt idx="19">
                  <c:v>0.54935529530581295</c:v>
                </c:pt>
                <c:pt idx="20">
                  <c:v>0.55927061875059003</c:v>
                </c:pt>
                <c:pt idx="21">
                  <c:v>0.56601193544539097</c:v>
                </c:pt>
                <c:pt idx="22">
                  <c:v>0.58179605007004498</c:v>
                </c:pt>
                <c:pt idx="23">
                  <c:v>0.612069314866166</c:v>
                </c:pt>
                <c:pt idx="24">
                  <c:v>0.64599054492413199</c:v>
                </c:pt>
                <c:pt idx="25">
                  <c:v>0.67075616497592805</c:v>
                </c:pt>
                <c:pt idx="26">
                  <c:v>0.71190669900959003</c:v>
                </c:pt>
                <c:pt idx="27">
                  <c:v>0.76325159004949805</c:v>
                </c:pt>
                <c:pt idx="28">
                  <c:v>0.81628034458563603</c:v>
                </c:pt>
                <c:pt idx="29">
                  <c:v>0.85689983979123097</c:v>
                </c:pt>
                <c:pt idx="30">
                  <c:v>0.86181029067784498</c:v>
                </c:pt>
                <c:pt idx="31">
                  <c:v>0.85705418129908095</c:v>
                </c:pt>
                <c:pt idx="32">
                  <c:v>0.907912143358374</c:v>
                </c:pt>
                <c:pt idx="33">
                  <c:v>0.96463641973148195</c:v>
                </c:pt>
                <c:pt idx="34">
                  <c:v>1.00620277710495</c:v>
                </c:pt>
                <c:pt idx="35">
                  <c:v>1.03006015425511</c:v>
                </c:pt>
                <c:pt idx="36">
                  <c:v>1.09533649857397</c:v>
                </c:pt>
                <c:pt idx="37">
                  <c:v>1.12057323194016</c:v>
                </c:pt>
                <c:pt idx="38">
                  <c:v>1.0983719298094801</c:v>
                </c:pt>
                <c:pt idx="39">
                  <c:v>1.0970281315266699</c:v>
                </c:pt>
                <c:pt idx="40">
                  <c:v>1.1600261708272399</c:v>
                </c:pt>
                <c:pt idx="41">
                  <c:v>1.15979391813118</c:v>
                </c:pt>
                <c:pt idx="42">
                  <c:v>1.0874785557277999</c:v>
                </c:pt>
                <c:pt idx="43">
                  <c:v>1.07768559691979</c:v>
                </c:pt>
                <c:pt idx="44">
                  <c:v>1.1046872403796699</c:v>
                </c:pt>
                <c:pt idx="45">
                  <c:v>1.0831523711237701</c:v>
                </c:pt>
                <c:pt idx="46">
                  <c:v>1.0426812241860399</c:v>
                </c:pt>
                <c:pt idx="47">
                  <c:v>1.04581211503931</c:v>
                </c:pt>
                <c:pt idx="48">
                  <c:v>1.0540024816374101</c:v>
                </c:pt>
                <c:pt idx="49">
                  <c:v>1.05834064213789</c:v>
                </c:pt>
                <c:pt idx="50">
                  <c:v>1.0430977720163299</c:v>
                </c:pt>
                <c:pt idx="51">
                  <c:v>1.14187650721037</c:v>
                </c:pt>
                <c:pt idx="52">
                  <c:v>1.20122669681287</c:v>
                </c:pt>
                <c:pt idx="53">
                  <c:v>1.3232441501052701</c:v>
                </c:pt>
                <c:pt idx="54">
                  <c:v>1.3665867734303301</c:v>
                </c:pt>
                <c:pt idx="55">
                  <c:v>1.38615218094181</c:v>
                </c:pt>
                <c:pt idx="56">
                  <c:v>1.45116119613182</c:v>
                </c:pt>
                <c:pt idx="57">
                  <c:v>1.4476579042719899</c:v>
                </c:pt>
                <c:pt idx="58">
                  <c:v>1.2584694088058399</c:v>
                </c:pt>
                <c:pt idx="59">
                  <c:v>1.2009071581378701</c:v>
                </c:pt>
                <c:pt idx="60">
                  <c:v>1.1983627330397499</c:v>
                </c:pt>
                <c:pt idx="61">
                  <c:v>1.0989467530454899</c:v>
                </c:pt>
                <c:pt idx="62">
                  <c:v>0.99310387732177496</c:v>
                </c:pt>
                <c:pt idx="63">
                  <c:v>0.860172600646812</c:v>
                </c:pt>
                <c:pt idx="64">
                  <c:v>0.81131997756627305</c:v>
                </c:pt>
                <c:pt idx="65">
                  <c:v>0.71249770976292903</c:v>
                </c:pt>
                <c:pt idx="66">
                  <c:v>0.64944649400452004</c:v>
                </c:pt>
                <c:pt idx="67">
                  <c:v>0.65088157554057402</c:v>
                </c:pt>
                <c:pt idx="68">
                  <c:v>0.61793699796721202</c:v>
                </c:pt>
                <c:pt idx="69">
                  <c:v>0.54487281266996002</c:v>
                </c:pt>
                <c:pt idx="70">
                  <c:v>0.48935800266542301</c:v>
                </c:pt>
                <c:pt idx="71">
                  <c:v>0.45107668861940298</c:v>
                </c:pt>
                <c:pt idx="72">
                  <c:v>0.405767903014701</c:v>
                </c:pt>
                <c:pt idx="73">
                  <c:v>0.36273122099620603</c:v>
                </c:pt>
                <c:pt idx="74">
                  <c:v>0.32173276689494401</c:v>
                </c:pt>
                <c:pt idx="75">
                  <c:v>0.28427387569221102</c:v>
                </c:pt>
                <c:pt idx="76">
                  <c:v>0.26355368042587002</c:v>
                </c:pt>
                <c:pt idx="77">
                  <c:v>0.24558298186494201</c:v>
                </c:pt>
                <c:pt idx="78">
                  <c:v>0.22153303464681501</c:v>
                </c:pt>
                <c:pt idx="79">
                  <c:v>0.197368139151994</c:v>
                </c:pt>
                <c:pt idx="80">
                  <c:v>0.176965851154918</c:v>
                </c:pt>
                <c:pt idx="81">
                  <c:v>0.16629763264901701</c:v>
                </c:pt>
                <c:pt idx="82">
                  <c:v>0.155591498496153</c:v>
                </c:pt>
                <c:pt idx="83">
                  <c:v>0.13708824353445201</c:v>
                </c:pt>
                <c:pt idx="84">
                  <c:v>0.11961349955003001</c:v>
                </c:pt>
                <c:pt idx="85">
                  <c:v>0.100711377661572</c:v>
                </c:pt>
                <c:pt idx="86">
                  <c:v>8.4853711163102405E-2</c:v>
                </c:pt>
                <c:pt idx="87">
                  <c:v>7.3123124547852206E-2</c:v>
                </c:pt>
                <c:pt idx="88">
                  <c:v>6.8109058870686703E-2</c:v>
                </c:pt>
                <c:pt idx="89">
                  <c:v>6.3139942794481693E-2</c:v>
                </c:pt>
                <c:pt idx="90">
                  <c:v>5.9937610234269099E-2</c:v>
                </c:pt>
                <c:pt idx="91">
                  <c:v>5.4811613240793901E-2</c:v>
                </c:pt>
                <c:pt idx="92">
                  <c:v>4.90287350948014E-2</c:v>
                </c:pt>
                <c:pt idx="93">
                  <c:v>4.3181052538459302E-2</c:v>
                </c:pt>
                <c:pt idx="94">
                  <c:v>4.0852975925006002E-2</c:v>
                </c:pt>
                <c:pt idx="95">
                  <c:v>3.7986345105494999E-2</c:v>
                </c:pt>
                <c:pt idx="96">
                  <c:v>3.4606911475506499E-2</c:v>
                </c:pt>
                <c:pt idx="97">
                  <c:v>3.1783086107630899E-2</c:v>
                </c:pt>
                <c:pt idx="98">
                  <c:v>2.8598931335972501E-2</c:v>
                </c:pt>
                <c:pt idx="99">
                  <c:v>2.53834128728288E-2</c:v>
                </c:pt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3-E922-47B3-B7AB-BE64F8B12AB8}"/>
            </c:ext>
          </c:extLst>
        </c:ser>
        <c:ser>
          <c:idx val="4"/>
          <c:order val="4"/>
          <c:spPr>
            <a:ln w="12700">
              <a:solidFill>
                <a:srgbClr val="0070C0"/>
              </a:solidFill>
            </a:ln>
          </c:spPr>
          <c:marker>
            <c:symbol val="none"/>
          </c:marker>
          <c:xVal>
            <c:numRef>
              <c:f>'output (0m)'!$B$4:$B$103</c:f>
              <c:numCache>
                <c:formatCode>General</c:formatCode>
                <c:ptCount val="100"/>
                <c:pt idx="0">
                  <c:v>0.01</c:v>
                </c:pt>
                <c:pt idx="1">
                  <c:v>1.0623886793066801E-2</c:v>
                </c:pt>
                <c:pt idx="2">
                  <c:v>1.12866970591899E-2</c:v>
                </c:pt>
                <c:pt idx="3">
                  <c:v>1.19908591824474E-2</c:v>
                </c:pt>
                <c:pt idx="4">
                  <c:v>1.2738953050592699E-2</c:v>
                </c:pt>
                <c:pt idx="5">
                  <c:v>1.3533719507169001E-2</c:v>
                </c:pt>
                <c:pt idx="6">
                  <c:v>1.4378070393328401E-2</c:v>
                </c:pt>
                <c:pt idx="7">
                  <c:v>1.5275099216146599E-2</c:v>
                </c:pt>
                <c:pt idx="8">
                  <c:v>1.6228092482520599E-2</c:v>
                </c:pt>
                <c:pt idx="9">
                  <c:v>1.72405417401717E-2</c:v>
                </c:pt>
                <c:pt idx="10">
                  <c:v>1.8316156369872799E-2</c:v>
                </c:pt>
                <c:pt idx="11">
                  <c:v>1.9458877175763799E-2</c:v>
                </c:pt>
                <c:pt idx="12">
                  <c:v>2.0672890823550699E-2</c:v>
                </c:pt>
                <c:pt idx="13">
                  <c:v>2.1962645179483199E-2</c:v>
                </c:pt>
                <c:pt idx="14">
                  <c:v>2.3332865606312501E-2</c:v>
                </c:pt>
                <c:pt idx="15">
                  <c:v>2.47885722759306E-2</c:v>
                </c:pt>
                <c:pt idx="16">
                  <c:v>2.6335098562124199E-2</c:v>
                </c:pt>
                <c:pt idx="17">
                  <c:v>2.7978110580826401E-2</c:v>
                </c:pt>
                <c:pt idx="18">
                  <c:v>2.9723627949460499E-2</c:v>
                </c:pt>
                <c:pt idx="19">
                  <c:v>3.1578045841430501E-2</c:v>
                </c:pt>
                <c:pt idx="20">
                  <c:v>3.3548158416563299E-2</c:v>
                </c:pt>
                <c:pt idx="21">
                  <c:v>3.5641183713344002E-2</c:v>
                </c:pt>
                <c:pt idx="22">
                  <c:v>3.7864790094146401E-2</c:v>
                </c:pt>
                <c:pt idx="23">
                  <c:v>4.0227124340344901E-2</c:v>
                </c:pt>
                <c:pt idx="24">
                  <c:v>4.2736841500244697E-2</c:v>
                </c:pt>
                <c:pt idx="25">
                  <c:v>4.5403136599183998E-2</c:v>
                </c:pt>
                <c:pt idx="26">
                  <c:v>4.8235778327987998E-2</c:v>
                </c:pt>
                <c:pt idx="27">
                  <c:v>5.1245144833201098E-2</c:v>
                </c:pt>
                <c:pt idx="28">
                  <c:v>5.44422617402242E-2</c:v>
                </c:pt>
                <c:pt idx="29">
                  <c:v>5.7838842548665503E-2</c:v>
                </c:pt>
                <c:pt idx="30">
                  <c:v>6.1447331547903897E-2</c:v>
                </c:pt>
                <c:pt idx="31">
                  <c:v>6.5280949410097405E-2</c:v>
                </c:pt>
                <c:pt idx="32">
                  <c:v>6.9353741627679696E-2</c:v>
                </c:pt>
                <c:pt idx="33">
                  <c:v>7.3680629972807596E-2</c:v>
                </c:pt>
                <c:pt idx="34">
                  <c:v>7.8277467167295403E-2</c:v>
                </c:pt>
                <c:pt idx="35">
                  <c:v>8.3161094963335097E-2</c:v>
                </c:pt>
                <c:pt idx="36">
                  <c:v>8.8349405847795201E-2</c:v>
                </c:pt>
                <c:pt idx="37">
                  <c:v>9.3861408596169205E-2</c:v>
                </c:pt>
                <c:pt idx="38">
                  <c:v>9.9717297916349104E-2</c:v>
                </c:pt>
                <c:pt idx="39">
                  <c:v>0.105938528437381</c:v>
                </c:pt>
                <c:pt idx="40">
                  <c:v>0.112547893314282</c:v>
                </c:pt>
                <c:pt idx="41">
                  <c:v>0.11956960773691</c:v>
                </c:pt>
                <c:pt idx="42">
                  <c:v>0.127029397648834</c:v>
                </c:pt>
                <c:pt idx="43">
                  <c:v>0.134954594001268</c:v>
                </c:pt>
                <c:pt idx="44">
                  <c:v>0.143374232887376</c:v>
                </c:pt>
                <c:pt idx="45">
                  <c:v>0.15231916192382899</c:v>
                </c:pt>
                <c:pt idx="46">
                  <c:v>0.16182215326935701</c:v>
                </c:pt>
                <c:pt idx="47">
                  <c:v>0.17191802369439599</c:v>
                </c:pt>
                <c:pt idx="48">
                  <c:v>0.182643762141704</c:v>
                </c:pt>
                <c:pt idx="49">
                  <c:v>0.19403866524532901</c:v>
                </c:pt>
                <c:pt idx="50">
                  <c:v>0.20614448130441601</c:v>
                </c:pt>
                <c:pt idx="51">
                  <c:v>0.21900556323935999</c:v>
                </c:pt>
                <c:pt idx="52">
                  <c:v>0.23266903109067999</c:v>
                </c:pt>
                <c:pt idx="53">
                  <c:v>0.247184944655993</c:v>
                </c:pt>
                <c:pt idx="54">
                  <c:v>0.26260648689757599</c:v>
                </c:pt>
                <c:pt idx="55">
                  <c:v>0.27899015879248301</c:v>
                </c:pt>
                <c:pt idx="56">
                  <c:v>0.29639598633910802</c:v>
                </c:pt>
                <c:pt idx="57">
                  <c:v>0.31488774047860602</c:v>
                </c:pt>
                <c:pt idx="58">
                  <c:v>0.33453317073693201</c:v>
                </c:pt>
                <c:pt idx="59">
                  <c:v>0.35540425344348597</c:v>
                </c:pt>
                <c:pt idx="60">
                  <c:v>0.37757745543580201</c:v>
                </c:pt>
                <c:pt idx="61">
                  <c:v>0.40113401421641998</c:v>
                </c:pt>
                <c:pt idx="62">
                  <c:v>0.42616023558837002</c:v>
                </c:pt>
                <c:pt idx="63">
                  <c:v>0.45274780985975299</c:v>
                </c:pt>
                <c:pt idx="64">
                  <c:v>0.480994147775896</c:v>
                </c:pt>
                <c:pt idx="65">
                  <c:v>0.51100273740987701</c:v>
                </c:pt>
                <c:pt idx="66">
                  <c:v>0.54288352331897904</c:v>
                </c:pt>
                <c:pt idx="67">
                  <c:v>0.57675330935620905</c:v>
                </c:pt>
                <c:pt idx="68">
                  <c:v>0.61273618661270102</c:v>
                </c:pt>
                <c:pt idx="69">
                  <c:v>0.65096398805888001</c:v>
                </c:pt>
                <c:pt idx="70">
                  <c:v>0.69157677155008501</c:v>
                </c:pt>
                <c:pt idx="71">
                  <c:v>0.73472333296627401</c:v>
                </c:pt>
                <c:pt idx="72">
                  <c:v>0.78056175136584405</c:v>
                </c:pt>
                <c:pt idx="73">
                  <c:v>0.82925996815087</c:v>
                </c:pt>
                <c:pt idx="74">
                  <c:v>0.88099640236570398</c:v>
                </c:pt>
                <c:pt idx="75">
                  <c:v>0.93596060438323903</c:v>
                </c:pt>
                <c:pt idx="76">
                  <c:v>0.99435395037379304</c:v>
                </c:pt>
                <c:pt idx="77">
                  <c:v>1.05639038010099</c:v>
                </c:pt>
                <c:pt idx="78">
                  <c:v>1.12229718074778</c:v>
                </c:pt>
                <c:pt idx="79">
                  <c:v>1.19231581964424</c:v>
                </c:pt>
                <c:pt idx="80">
                  <c:v>1.26670282894831</c:v>
                </c:pt>
                <c:pt idx="81">
                  <c:v>1.3457307455204399</c:v>
                </c:pt>
                <c:pt idx="82">
                  <c:v>1.4296891094358599</c:v>
                </c:pt>
                <c:pt idx="83">
                  <c:v>1.51888552479271</c:v>
                </c:pt>
                <c:pt idx="84">
                  <c:v>1.6136467867025599</c:v>
                </c:pt>
                <c:pt idx="85">
                  <c:v>1.7143200785924</c:v>
                </c:pt>
                <c:pt idx="86">
                  <c:v>1.8212742442047101</c:v>
                </c:pt>
                <c:pt idx="87">
                  <c:v>1.9349011389559201</c:v>
                </c:pt>
                <c:pt idx="88">
                  <c:v>2.05561706560438</c:v>
                </c:pt>
                <c:pt idx="89">
                  <c:v>2.18386429948771</c:v>
                </c:pt>
                <c:pt idx="90">
                  <c:v>2.32011270891776</c:v>
                </c:pt>
                <c:pt idx="91">
                  <c:v>2.4648614766697898</c:v>
                </c:pt>
                <c:pt idx="92">
                  <c:v>2.6186409288731398</c:v>
                </c:pt>
                <c:pt idx="93">
                  <c:v>2.7820144780039602</c:v>
                </c:pt>
                <c:pt idx="94">
                  <c:v>2.9555806870987</c:v>
                </c:pt>
                <c:pt idx="95">
                  <c:v>3.1399754627511198</c:v>
                </c:pt>
                <c:pt idx="96">
                  <c:v>3.3358743849275498</c:v>
                </c:pt>
                <c:pt idx="97">
                  <c:v>3.5439951821361699</c:v>
                </c:pt>
                <c:pt idx="98">
                  <c:v>3.7651003610189</c:v>
                </c:pt>
                <c:pt idx="99">
                  <c:v>3.99999999999998</c:v>
                </c:pt>
              </c:numCache>
            </c:numRef>
          </c:xVal>
          <c:yVal>
            <c:numRef>
              <c:f>'output (0m)'!$G$4:$G$103</c:f>
              <c:numCache>
                <c:formatCode>General</c:formatCode>
                <c:ptCount val="100"/>
                <c:pt idx="0">
                  <c:v>0.51313632390052</c:v>
                </c:pt>
                <c:pt idx="1">
                  <c:v>0.513480737198448</c:v>
                </c:pt>
                <c:pt idx="2">
                  <c:v>0.51387085716156899</c:v>
                </c:pt>
                <c:pt idx="3">
                  <c:v>0.51431331763461496</c:v>
                </c:pt>
                <c:pt idx="4">
                  <c:v>0.51481431516637999</c:v>
                </c:pt>
                <c:pt idx="5">
                  <c:v>0.51534377333952996</c:v>
                </c:pt>
                <c:pt idx="6">
                  <c:v>0.51590398486234901</c:v>
                </c:pt>
                <c:pt idx="7">
                  <c:v>0.51667622092219101</c:v>
                </c:pt>
                <c:pt idx="8">
                  <c:v>0.51750322707046303</c:v>
                </c:pt>
                <c:pt idx="9">
                  <c:v>0.518469636571257</c:v>
                </c:pt>
                <c:pt idx="10">
                  <c:v>0.51952516358699397</c:v>
                </c:pt>
                <c:pt idx="11">
                  <c:v>0.52120711383262297</c:v>
                </c:pt>
                <c:pt idx="12">
                  <c:v>0.52306230623676797</c:v>
                </c:pt>
                <c:pt idx="13">
                  <c:v>0.52587175490945404</c:v>
                </c:pt>
                <c:pt idx="14">
                  <c:v>0.52834339371297401</c:v>
                </c:pt>
                <c:pt idx="15">
                  <c:v>0.53049264738669299</c:v>
                </c:pt>
                <c:pt idx="16">
                  <c:v>0.53374471178655503</c:v>
                </c:pt>
                <c:pt idx="17">
                  <c:v>0.53691720407508503</c:v>
                </c:pt>
                <c:pt idx="18">
                  <c:v>0.54161418777585901</c:v>
                </c:pt>
                <c:pt idx="19">
                  <c:v>0.54935529530581295</c:v>
                </c:pt>
                <c:pt idx="20">
                  <c:v>0.55927061875059003</c:v>
                </c:pt>
                <c:pt idx="21">
                  <c:v>0.56601193544539097</c:v>
                </c:pt>
                <c:pt idx="22">
                  <c:v>0.58179605007004498</c:v>
                </c:pt>
                <c:pt idx="23">
                  <c:v>0.612069314866166</c:v>
                </c:pt>
                <c:pt idx="24">
                  <c:v>0.64599054492413199</c:v>
                </c:pt>
                <c:pt idx="25">
                  <c:v>0.67075616497592805</c:v>
                </c:pt>
                <c:pt idx="26">
                  <c:v>0.71190669900959003</c:v>
                </c:pt>
                <c:pt idx="27">
                  <c:v>0.76325159004949805</c:v>
                </c:pt>
                <c:pt idx="28">
                  <c:v>0.81628034458563603</c:v>
                </c:pt>
                <c:pt idx="29">
                  <c:v>0.85689983979123097</c:v>
                </c:pt>
                <c:pt idx="30">
                  <c:v>0.86181029067784498</c:v>
                </c:pt>
                <c:pt idx="31">
                  <c:v>0.85705418129908095</c:v>
                </c:pt>
                <c:pt idx="32">
                  <c:v>0.907912143358374</c:v>
                </c:pt>
                <c:pt idx="33">
                  <c:v>0.96463641973148195</c:v>
                </c:pt>
                <c:pt idx="34">
                  <c:v>1.00620277710495</c:v>
                </c:pt>
                <c:pt idx="35">
                  <c:v>1.03006015425511</c:v>
                </c:pt>
                <c:pt idx="36">
                  <c:v>1.09533649857397</c:v>
                </c:pt>
                <c:pt idx="37">
                  <c:v>1.12057323194016</c:v>
                </c:pt>
                <c:pt idx="38">
                  <c:v>1.0983719298094801</c:v>
                </c:pt>
                <c:pt idx="39">
                  <c:v>1.0970281315266699</c:v>
                </c:pt>
                <c:pt idx="40">
                  <c:v>1.1600261708272399</c:v>
                </c:pt>
                <c:pt idx="41">
                  <c:v>1.15979391813118</c:v>
                </c:pt>
                <c:pt idx="42">
                  <c:v>1.0874785557277999</c:v>
                </c:pt>
                <c:pt idx="43">
                  <c:v>1.07768559691979</c:v>
                </c:pt>
                <c:pt idx="44">
                  <c:v>1.1046872403796699</c:v>
                </c:pt>
                <c:pt idx="45">
                  <c:v>1.0831523711237701</c:v>
                </c:pt>
                <c:pt idx="46">
                  <c:v>1.0426812241860399</c:v>
                </c:pt>
                <c:pt idx="47">
                  <c:v>1.04581211503931</c:v>
                </c:pt>
                <c:pt idx="48">
                  <c:v>1.0540024816374101</c:v>
                </c:pt>
                <c:pt idx="49">
                  <c:v>1.05834064213789</c:v>
                </c:pt>
                <c:pt idx="50">
                  <c:v>1.0430977720163299</c:v>
                </c:pt>
                <c:pt idx="51">
                  <c:v>1.14187650721037</c:v>
                </c:pt>
                <c:pt idx="52">
                  <c:v>1.20122669681287</c:v>
                </c:pt>
                <c:pt idx="53">
                  <c:v>1.3232441501052701</c:v>
                </c:pt>
                <c:pt idx="54">
                  <c:v>1.3665867734303301</c:v>
                </c:pt>
                <c:pt idx="55">
                  <c:v>1.38615218094181</c:v>
                </c:pt>
                <c:pt idx="56">
                  <c:v>1.45116119613182</c:v>
                </c:pt>
                <c:pt idx="57">
                  <c:v>1.4476579042719899</c:v>
                </c:pt>
                <c:pt idx="58">
                  <c:v>1.2584694088058399</c:v>
                </c:pt>
                <c:pt idx="59">
                  <c:v>1.2009071581378701</c:v>
                </c:pt>
                <c:pt idx="60">
                  <c:v>1.1983627330397499</c:v>
                </c:pt>
                <c:pt idx="61">
                  <c:v>1.0989467530454899</c:v>
                </c:pt>
                <c:pt idx="62">
                  <c:v>0.99310387732177496</c:v>
                </c:pt>
                <c:pt idx="63">
                  <c:v>0.860172600646812</c:v>
                </c:pt>
                <c:pt idx="64">
                  <c:v>0.81131997756627305</c:v>
                </c:pt>
                <c:pt idx="65">
                  <c:v>0.71249770976292903</c:v>
                </c:pt>
                <c:pt idx="66">
                  <c:v>0.64944649400452004</c:v>
                </c:pt>
                <c:pt idx="67">
                  <c:v>0.65088157554057402</c:v>
                </c:pt>
                <c:pt idx="68">
                  <c:v>0.61793699796721202</c:v>
                </c:pt>
                <c:pt idx="69">
                  <c:v>0.54487281266996002</c:v>
                </c:pt>
                <c:pt idx="70">
                  <c:v>0.48935800266542301</c:v>
                </c:pt>
                <c:pt idx="71">
                  <c:v>0.45107668861940298</c:v>
                </c:pt>
                <c:pt idx="72">
                  <c:v>0.405767903014701</c:v>
                </c:pt>
                <c:pt idx="73">
                  <c:v>0.36273122099620603</c:v>
                </c:pt>
                <c:pt idx="74">
                  <c:v>0.32173276689494401</c:v>
                </c:pt>
                <c:pt idx="75">
                  <c:v>0.28427387569221102</c:v>
                </c:pt>
                <c:pt idx="76">
                  <c:v>0.26355368042587002</c:v>
                </c:pt>
                <c:pt idx="77">
                  <c:v>0.24558298186494201</c:v>
                </c:pt>
                <c:pt idx="78">
                  <c:v>0.22153303464681501</c:v>
                </c:pt>
                <c:pt idx="79">
                  <c:v>0.197368139151994</c:v>
                </c:pt>
                <c:pt idx="80">
                  <c:v>0.176965851154918</c:v>
                </c:pt>
                <c:pt idx="81">
                  <c:v>0.16629763264901701</c:v>
                </c:pt>
                <c:pt idx="82">
                  <c:v>0.155591498496153</c:v>
                </c:pt>
                <c:pt idx="83">
                  <c:v>0.13708824353445201</c:v>
                </c:pt>
                <c:pt idx="84">
                  <c:v>0.11961349955003001</c:v>
                </c:pt>
                <c:pt idx="85">
                  <c:v>0.100711377661572</c:v>
                </c:pt>
                <c:pt idx="86">
                  <c:v>8.4853711163102405E-2</c:v>
                </c:pt>
                <c:pt idx="87">
                  <c:v>7.3123124547852206E-2</c:v>
                </c:pt>
                <c:pt idx="88">
                  <c:v>6.8109058870686703E-2</c:v>
                </c:pt>
                <c:pt idx="89">
                  <c:v>6.3139942794481693E-2</c:v>
                </c:pt>
                <c:pt idx="90">
                  <c:v>5.9937610234269099E-2</c:v>
                </c:pt>
                <c:pt idx="91">
                  <c:v>5.4811613240793901E-2</c:v>
                </c:pt>
                <c:pt idx="92">
                  <c:v>4.90287350948014E-2</c:v>
                </c:pt>
                <c:pt idx="93">
                  <c:v>4.3181052538459302E-2</c:v>
                </c:pt>
                <c:pt idx="94">
                  <c:v>4.0852975925006002E-2</c:v>
                </c:pt>
                <c:pt idx="95">
                  <c:v>3.7986345105494999E-2</c:v>
                </c:pt>
                <c:pt idx="96">
                  <c:v>3.4606911475506499E-2</c:v>
                </c:pt>
                <c:pt idx="97">
                  <c:v>3.1783086107630899E-2</c:v>
                </c:pt>
                <c:pt idx="98">
                  <c:v>2.8598931335972501E-2</c:v>
                </c:pt>
                <c:pt idx="99">
                  <c:v>2.53834128728288E-2</c:v>
                </c:pt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4-E922-47B3-B7AB-BE64F8B12AB8}"/>
            </c:ext>
          </c:extLst>
        </c:ser>
        <c:ser>
          <c:idx val="5"/>
          <c:order val="5"/>
          <c:spPr>
            <a:ln w="12700">
              <a:solidFill>
                <a:srgbClr val="0070C0"/>
              </a:solidFill>
            </a:ln>
          </c:spPr>
          <c:marker>
            <c:symbol val="none"/>
          </c:marker>
          <c:xVal>
            <c:numRef>
              <c:f>'output (0m)'!$B$4:$B$103</c:f>
              <c:numCache>
                <c:formatCode>General</c:formatCode>
                <c:ptCount val="100"/>
                <c:pt idx="0">
                  <c:v>0.01</c:v>
                </c:pt>
                <c:pt idx="1">
                  <c:v>1.0623886793066801E-2</c:v>
                </c:pt>
                <c:pt idx="2">
                  <c:v>1.12866970591899E-2</c:v>
                </c:pt>
                <c:pt idx="3">
                  <c:v>1.19908591824474E-2</c:v>
                </c:pt>
                <c:pt idx="4">
                  <c:v>1.2738953050592699E-2</c:v>
                </c:pt>
                <c:pt idx="5">
                  <c:v>1.3533719507169001E-2</c:v>
                </c:pt>
                <c:pt idx="6">
                  <c:v>1.4378070393328401E-2</c:v>
                </c:pt>
                <c:pt idx="7">
                  <c:v>1.5275099216146599E-2</c:v>
                </c:pt>
                <c:pt idx="8">
                  <c:v>1.6228092482520599E-2</c:v>
                </c:pt>
                <c:pt idx="9">
                  <c:v>1.72405417401717E-2</c:v>
                </c:pt>
                <c:pt idx="10">
                  <c:v>1.8316156369872799E-2</c:v>
                </c:pt>
                <c:pt idx="11">
                  <c:v>1.9458877175763799E-2</c:v>
                </c:pt>
                <c:pt idx="12">
                  <c:v>2.0672890823550699E-2</c:v>
                </c:pt>
                <c:pt idx="13">
                  <c:v>2.1962645179483199E-2</c:v>
                </c:pt>
                <c:pt idx="14">
                  <c:v>2.3332865606312501E-2</c:v>
                </c:pt>
                <c:pt idx="15">
                  <c:v>2.47885722759306E-2</c:v>
                </c:pt>
                <c:pt idx="16">
                  <c:v>2.6335098562124199E-2</c:v>
                </c:pt>
                <c:pt idx="17">
                  <c:v>2.7978110580826401E-2</c:v>
                </c:pt>
                <c:pt idx="18">
                  <c:v>2.9723627949460499E-2</c:v>
                </c:pt>
                <c:pt idx="19">
                  <c:v>3.1578045841430501E-2</c:v>
                </c:pt>
                <c:pt idx="20">
                  <c:v>3.3548158416563299E-2</c:v>
                </c:pt>
                <c:pt idx="21">
                  <c:v>3.5641183713344002E-2</c:v>
                </c:pt>
                <c:pt idx="22">
                  <c:v>3.7864790094146401E-2</c:v>
                </c:pt>
                <c:pt idx="23">
                  <c:v>4.0227124340344901E-2</c:v>
                </c:pt>
                <c:pt idx="24">
                  <c:v>4.2736841500244697E-2</c:v>
                </c:pt>
                <c:pt idx="25">
                  <c:v>4.5403136599183998E-2</c:v>
                </c:pt>
                <c:pt idx="26">
                  <c:v>4.8235778327987998E-2</c:v>
                </c:pt>
                <c:pt idx="27">
                  <c:v>5.1245144833201098E-2</c:v>
                </c:pt>
                <c:pt idx="28">
                  <c:v>5.44422617402242E-2</c:v>
                </c:pt>
                <c:pt idx="29">
                  <c:v>5.7838842548665503E-2</c:v>
                </c:pt>
                <c:pt idx="30">
                  <c:v>6.1447331547903897E-2</c:v>
                </c:pt>
                <c:pt idx="31">
                  <c:v>6.5280949410097405E-2</c:v>
                </c:pt>
                <c:pt idx="32">
                  <c:v>6.9353741627679696E-2</c:v>
                </c:pt>
                <c:pt idx="33">
                  <c:v>7.3680629972807596E-2</c:v>
                </c:pt>
                <c:pt idx="34">
                  <c:v>7.8277467167295403E-2</c:v>
                </c:pt>
                <c:pt idx="35">
                  <c:v>8.3161094963335097E-2</c:v>
                </c:pt>
                <c:pt idx="36">
                  <c:v>8.8349405847795201E-2</c:v>
                </c:pt>
                <c:pt idx="37">
                  <c:v>9.3861408596169205E-2</c:v>
                </c:pt>
                <c:pt idx="38">
                  <c:v>9.9717297916349104E-2</c:v>
                </c:pt>
                <c:pt idx="39">
                  <c:v>0.105938528437381</c:v>
                </c:pt>
                <c:pt idx="40">
                  <c:v>0.112547893314282</c:v>
                </c:pt>
                <c:pt idx="41">
                  <c:v>0.11956960773691</c:v>
                </c:pt>
                <c:pt idx="42">
                  <c:v>0.127029397648834</c:v>
                </c:pt>
                <c:pt idx="43">
                  <c:v>0.134954594001268</c:v>
                </c:pt>
                <c:pt idx="44">
                  <c:v>0.143374232887376</c:v>
                </c:pt>
                <c:pt idx="45">
                  <c:v>0.15231916192382899</c:v>
                </c:pt>
                <c:pt idx="46">
                  <c:v>0.16182215326935701</c:v>
                </c:pt>
                <c:pt idx="47">
                  <c:v>0.17191802369439599</c:v>
                </c:pt>
                <c:pt idx="48">
                  <c:v>0.182643762141704</c:v>
                </c:pt>
                <c:pt idx="49">
                  <c:v>0.19403866524532901</c:v>
                </c:pt>
                <c:pt idx="50">
                  <c:v>0.20614448130441601</c:v>
                </c:pt>
                <c:pt idx="51">
                  <c:v>0.21900556323935999</c:v>
                </c:pt>
                <c:pt idx="52">
                  <c:v>0.23266903109067999</c:v>
                </c:pt>
                <c:pt idx="53">
                  <c:v>0.247184944655993</c:v>
                </c:pt>
                <c:pt idx="54">
                  <c:v>0.26260648689757599</c:v>
                </c:pt>
                <c:pt idx="55">
                  <c:v>0.27899015879248301</c:v>
                </c:pt>
                <c:pt idx="56">
                  <c:v>0.29639598633910802</c:v>
                </c:pt>
                <c:pt idx="57">
                  <c:v>0.31488774047860602</c:v>
                </c:pt>
                <c:pt idx="58">
                  <c:v>0.33453317073693201</c:v>
                </c:pt>
                <c:pt idx="59">
                  <c:v>0.35540425344348597</c:v>
                </c:pt>
                <c:pt idx="60">
                  <c:v>0.37757745543580201</c:v>
                </c:pt>
                <c:pt idx="61">
                  <c:v>0.40113401421641998</c:v>
                </c:pt>
                <c:pt idx="62">
                  <c:v>0.42616023558837002</c:v>
                </c:pt>
                <c:pt idx="63">
                  <c:v>0.45274780985975299</c:v>
                </c:pt>
                <c:pt idx="64">
                  <c:v>0.480994147775896</c:v>
                </c:pt>
                <c:pt idx="65">
                  <c:v>0.51100273740987701</c:v>
                </c:pt>
                <c:pt idx="66">
                  <c:v>0.54288352331897904</c:v>
                </c:pt>
                <c:pt idx="67">
                  <c:v>0.57675330935620905</c:v>
                </c:pt>
                <c:pt idx="68">
                  <c:v>0.61273618661270102</c:v>
                </c:pt>
                <c:pt idx="69">
                  <c:v>0.65096398805888001</c:v>
                </c:pt>
                <c:pt idx="70">
                  <c:v>0.69157677155008501</c:v>
                </c:pt>
                <c:pt idx="71">
                  <c:v>0.73472333296627401</c:v>
                </c:pt>
                <c:pt idx="72">
                  <c:v>0.78056175136584405</c:v>
                </c:pt>
                <c:pt idx="73">
                  <c:v>0.82925996815087</c:v>
                </c:pt>
                <c:pt idx="74">
                  <c:v>0.88099640236570398</c:v>
                </c:pt>
                <c:pt idx="75">
                  <c:v>0.93596060438323903</c:v>
                </c:pt>
                <c:pt idx="76">
                  <c:v>0.99435395037379304</c:v>
                </c:pt>
                <c:pt idx="77">
                  <c:v>1.05639038010099</c:v>
                </c:pt>
                <c:pt idx="78">
                  <c:v>1.12229718074778</c:v>
                </c:pt>
                <c:pt idx="79">
                  <c:v>1.19231581964424</c:v>
                </c:pt>
                <c:pt idx="80">
                  <c:v>1.26670282894831</c:v>
                </c:pt>
                <c:pt idx="81">
                  <c:v>1.3457307455204399</c:v>
                </c:pt>
                <c:pt idx="82">
                  <c:v>1.4296891094358599</c:v>
                </c:pt>
                <c:pt idx="83">
                  <c:v>1.51888552479271</c:v>
                </c:pt>
                <c:pt idx="84">
                  <c:v>1.6136467867025599</c:v>
                </c:pt>
                <c:pt idx="85">
                  <c:v>1.7143200785924</c:v>
                </c:pt>
                <c:pt idx="86">
                  <c:v>1.8212742442047101</c:v>
                </c:pt>
                <c:pt idx="87">
                  <c:v>1.9349011389559201</c:v>
                </c:pt>
                <c:pt idx="88">
                  <c:v>2.05561706560438</c:v>
                </c:pt>
                <c:pt idx="89">
                  <c:v>2.18386429948771</c:v>
                </c:pt>
                <c:pt idx="90">
                  <c:v>2.32011270891776</c:v>
                </c:pt>
                <c:pt idx="91">
                  <c:v>2.4648614766697898</c:v>
                </c:pt>
                <c:pt idx="92">
                  <c:v>2.6186409288731398</c:v>
                </c:pt>
                <c:pt idx="93">
                  <c:v>2.7820144780039602</c:v>
                </c:pt>
                <c:pt idx="94">
                  <c:v>2.9555806870987</c:v>
                </c:pt>
                <c:pt idx="95">
                  <c:v>3.1399754627511198</c:v>
                </c:pt>
                <c:pt idx="96">
                  <c:v>3.3358743849275498</c:v>
                </c:pt>
                <c:pt idx="97">
                  <c:v>3.5439951821361699</c:v>
                </c:pt>
                <c:pt idx="98">
                  <c:v>3.7651003610189</c:v>
                </c:pt>
                <c:pt idx="99">
                  <c:v>3.99999999999998</c:v>
                </c:pt>
              </c:numCache>
            </c:numRef>
          </c:xVal>
          <c:yVal>
            <c:numRef>
              <c:f>'output (0m)'!$H$4:$H$103</c:f>
              <c:numCache>
                <c:formatCode>General</c:formatCode>
                <c:ptCount val="100"/>
                <c:pt idx="0">
                  <c:v>0.51313632390052</c:v>
                </c:pt>
                <c:pt idx="1">
                  <c:v>0.513480737198448</c:v>
                </c:pt>
                <c:pt idx="2">
                  <c:v>0.51387085716156899</c:v>
                </c:pt>
                <c:pt idx="3">
                  <c:v>0.51431331763461496</c:v>
                </c:pt>
                <c:pt idx="4">
                  <c:v>0.51481431516637999</c:v>
                </c:pt>
                <c:pt idx="5">
                  <c:v>0.51534377333952996</c:v>
                </c:pt>
                <c:pt idx="6">
                  <c:v>0.51590398486234901</c:v>
                </c:pt>
                <c:pt idx="7">
                  <c:v>0.51667622092219101</c:v>
                </c:pt>
                <c:pt idx="8">
                  <c:v>0.51750322707046303</c:v>
                </c:pt>
                <c:pt idx="9">
                  <c:v>0.518469636571257</c:v>
                </c:pt>
                <c:pt idx="10">
                  <c:v>0.51952516358699397</c:v>
                </c:pt>
                <c:pt idx="11">
                  <c:v>0.52120711383262297</c:v>
                </c:pt>
                <c:pt idx="12">
                  <c:v>0.52306230623676797</c:v>
                </c:pt>
                <c:pt idx="13">
                  <c:v>0.52587175490945404</c:v>
                </c:pt>
                <c:pt idx="14">
                  <c:v>0.52834339371297401</c:v>
                </c:pt>
                <c:pt idx="15">
                  <c:v>0.53049264738669299</c:v>
                </c:pt>
                <c:pt idx="16">
                  <c:v>0.53374471178655503</c:v>
                </c:pt>
                <c:pt idx="17">
                  <c:v>0.53691720407508503</c:v>
                </c:pt>
                <c:pt idx="18">
                  <c:v>0.54161418777585901</c:v>
                </c:pt>
                <c:pt idx="19">
                  <c:v>0.54935529530581295</c:v>
                </c:pt>
                <c:pt idx="20">
                  <c:v>0.55927061875059003</c:v>
                </c:pt>
                <c:pt idx="21">
                  <c:v>0.56601193544539097</c:v>
                </c:pt>
                <c:pt idx="22">
                  <c:v>0.58179605007004498</c:v>
                </c:pt>
                <c:pt idx="23">
                  <c:v>0.612069314866166</c:v>
                </c:pt>
                <c:pt idx="24">
                  <c:v>0.64599054492413199</c:v>
                </c:pt>
                <c:pt idx="25">
                  <c:v>0.67075616497592805</c:v>
                </c:pt>
                <c:pt idx="26">
                  <c:v>0.71190669900959003</c:v>
                </c:pt>
                <c:pt idx="27">
                  <c:v>0.76325159004949805</c:v>
                </c:pt>
                <c:pt idx="28">
                  <c:v>0.81628034458563603</c:v>
                </c:pt>
                <c:pt idx="29">
                  <c:v>0.85689983979123097</c:v>
                </c:pt>
                <c:pt idx="30">
                  <c:v>0.86181029067784498</c:v>
                </c:pt>
                <c:pt idx="31">
                  <c:v>0.85705418129908095</c:v>
                </c:pt>
                <c:pt idx="32">
                  <c:v>0.907912143358374</c:v>
                </c:pt>
                <c:pt idx="33">
                  <c:v>0.96463641973148195</c:v>
                </c:pt>
                <c:pt idx="34">
                  <c:v>1.00620277710495</c:v>
                </c:pt>
                <c:pt idx="35">
                  <c:v>1.03006015425511</c:v>
                </c:pt>
                <c:pt idx="36">
                  <c:v>1.09533649857397</c:v>
                </c:pt>
                <c:pt idx="37">
                  <c:v>1.12057323194016</c:v>
                </c:pt>
                <c:pt idx="38">
                  <c:v>1.0983719298094801</c:v>
                </c:pt>
                <c:pt idx="39">
                  <c:v>1.0970281315266699</c:v>
                </c:pt>
                <c:pt idx="40">
                  <c:v>1.1600261708272399</c:v>
                </c:pt>
                <c:pt idx="41">
                  <c:v>1.15979391813118</c:v>
                </c:pt>
                <c:pt idx="42">
                  <c:v>1.0874785557277999</c:v>
                </c:pt>
                <c:pt idx="43">
                  <c:v>1.07768559691979</c:v>
                </c:pt>
                <c:pt idx="44">
                  <c:v>1.1046872403796699</c:v>
                </c:pt>
                <c:pt idx="45">
                  <c:v>1.0831523711237701</c:v>
                </c:pt>
                <c:pt idx="46">
                  <c:v>1.0426812241860399</c:v>
                </c:pt>
                <c:pt idx="47">
                  <c:v>1.04581211503931</c:v>
                </c:pt>
                <c:pt idx="48">
                  <c:v>1.0540024816374101</c:v>
                </c:pt>
                <c:pt idx="49">
                  <c:v>1.05834064213789</c:v>
                </c:pt>
                <c:pt idx="50">
                  <c:v>1.0430977720163299</c:v>
                </c:pt>
                <c:pt idx="51">
                  <c:v>1.14187650721037</c:v>
                </c:pt>
                <c:pt idx="52">
                  <c:v>1.20122669681287</c:v>
                </c:pt>
                <c:pt idx="53">
                  <c:v>1.3232441501052701</c:v>
                </c:pt>
                <c:pt idx="54">
                  <c:v>1.3665867734303301</c:v>
                </c:pt>
                <c:pt idx="55">
                  <c:v>1.38615218094181</c:v>
                </c:pt>
                <c:pt idx="56">
                  <c:v>1.45116119613182</c:v>
                </c:pt>
                <c:pt idx="57">
                  <c:v>1.4476579042719899</c:v>
                </c:pt>
                <c:pt idx="58">
                  <c:v>1.2584694088058399</c:v>
                </c:pt>
                <c:pt idx="59">
                  <c:v>1.2009071581378701</c:v>
                </c:pt>
                <c:pt idx="60">
                  <c:v>1.1983627330397499</c:v>
                </c:pt>
                <c:pt idx="61">
                  <c:v>1.0989467530454899</c:v>
                </c:pt>
                <c:pt idx="62">
                  <c:v>0.99310387732177496</c:v>
                </c:pt>
                <c:pt idx="63">
                  <c:v>0.860172600646812</c:v>
                </c:pt>
                <c:pt idx="64">
                  <c:v>0.81131997756627305</c:v>
                </c:pt>
                <c:pt idx="65">
                  <c:v>0.71249770976292903</c:v>
                </c:pt>
                <c:pt idx="66">
                  <c:v>0.64944649400452004</c:v>
                </c:pt>
                <c:pt idx="67">
                  <c:v>0.65088157554057402</c:v>
                </c:pt>
                <c:pt idx="68">
                  <c:v>0.61793699796721202</c:v>
                </c:pt>
                <c:pt idx="69">
                  <c:v>0.54487281266996002</c:v>
                </c:pt>
                <c:pt idx="70">
                  <c:v>0.48935800266542301</c:v>
                </c:pt>
                <c:pt idx="71">
                  <c:v>0.45107668861940298</c:v>
                </c:pt>
                <c:pt idx="72">
                  <c:v>0.405767903014701</c:v>
                </c:pt>
                <c:pt idx="73">
                  <c:v>0.36273122099620603</c:v>
                </c:pt>
                <c:pt idx="74">
                  <c:v>0.32173276689494401</c:v>
                </c:pt>
                <c:pt idx="75">
                  <c:v>0.28427387569221102</c:v>
                </c:pt>
                <c:pt idx="76">
                  <c:v>0.26355368042587002</c:v>
                </c:pt>
                <c:pt idx="77">
                  <c:v>0.24558298186494201</c:v>
                </c:pt>
                <c:pt idx="78">
                  <c:v>0.22153303464681501</c:v>
                </c:pt>
                <c:pt idx="79">
                  <c:v>0.197368139151994</c:v>
                </c:pt>
                <c:pt idx="80">
                  <c:v>0.176965851154918</c:v>
                </c:pt>
                <c:pt idx="81">
                  <c:v>0.16629763264901701</c:v>
                </c:pt>
                <c:pt idx="82">
                  <c:v>0.155591498496153</c:v>
                </c:pt>
                <c:pt idx="83">
                  <c:v>0.13708824353445201</c:v>
                </c:pt>
                <c:pt idx="84">
                  <c:v>0.11961349955003001</c:v>
                </c:pt>
                <c:pt idx="85">
                  <c:v>0.100711377661572</c:v>
                </c:pt>
                <c:pt idx="86">
                  <c:v>8.4853711163102405E-2</c:v>
                </c:pt>
                <c:pt idx="87">
                  <c:v>7.3123124547852206E-2</c:v>
                </c:pt>
                <c:pt idx="88">
                  <c:v>6.8109058870686703E-2</c:v>
                </c:pt>
                <c:pt idx="89">
                  <c:v>6.3139942794481693E-2</c:v>
                </c:pt>
                <c:pt idx="90">
                  <c:v>5.9937610234269099E-2</c:v>
                </c:pt>
                <c:pt idx="91">
                  <c:v>5.4811613240793901E-2</c:v>
                </c:pt>
                <c:pt idx="92">
                  <c:v>4.90287350948014E-2</c:v>
                </c:pt>
                <c:pt idx="93">
                  <c:v>4.3181052538459302E-2</c:v>
                </c:pt>
                <c:pt idx="94">
                  <c:v>4.0852975925006002E-2</c:v>
                </c:pt>
                <c:pt idx="95">
                  <c:v>3.7986345105494999E-2</c:v>
                </c:pt>
                <c:pt idx="96">
                  <c:v>3.4606911475506499E-2</c:v>
                </c:pt>
                <c:pt idx="97">
                  <c:v>3.1783086107630899E-2</c:v>
                </c:pt>
                <c:pt idx="98">
                  <c:v>2.8598931335972501E-2</c:v>
                </c:pt>
                <c:pt idx="99">
                  <c:v>2.53834128728288E-2</c:v>
                </c:pt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5-E922-47B3-B7AB-BE64F8B12AB8}"/>
            </c:ext>
          </c:extLst>
        </c:ser>
        <c:ser>
          <c:idx val="6"/>
          <c:order val="6"/>
          <c:spPr>
            <a:ln w="12700">
              <a:solidFill>
                <a:srgbClr val="0070C0"/>
              </a:solidFill>
            </a:ln>
          </c:spPr>
          <c:marker>
            <c:symbol val="none"/>
          </c:marker>
          <c:xVal>
            <c:numRef>
              <c:f>'output (0m)'!$B$4:$B$103</c:f>
              <c:numCache>
                <c:formatCode>General</c:formatCode>
                <c:ptCount val="100"/>
                <c:pt idx="0">
                  <c:v>0.01</c:v>
                </c:pt>
                <c:pt idx="1">
                  <c:v>1.0623886793066801E-2</c:v>
                </c:pt>
                <c:pt idx="2">
                  <c:v>1.12866970591899E-2</c:v>
                </c:pt>
                <c:pt idx="3">
                  <c:v>1.19908591824474E-2</c:v>
                </c:pt>
                <c:pt idx="4">
                  <c:v>1.2738953050592699E-2</c:v>
                </c:pt>
                <c:pt idx="5">
                  <c:v>1.3533719507169001E-2</c:v>
                </c:pt>
                <c:pt idx="6">
                  <c:v>1.4378070393328401E-2</c:v>
                </c:pt>
                <c:pt idx="7">
                  <c:v>1.5275099216146599E-2</c:v>
                </c:pt>
                <c:pt idx="8">
                  <c:v>1.6228092482520599E-2</c:v>
                </c:pt>
                <c:pt idx="9">
                  <c:v>1.72405417401717E-2</c:v>
                </c:pt>
                <c:pt idx="10">
                  <c:v>1.8316156369872799E-2</c:v>
                </c:pt>
                <c:pt idx="11">
                  <c:v>1.9458877175763799E-2</c:v>
                </c:pt>
                <c:pt idx="12">
                  <c:v>2.0672890823550699E-2</c:v>
                </c:pt>
                <c:pt idx="13">
                  <c:v>2.1962645179483199E-2</c:v>
                </c:pt>
                <c:pt idx="14">
                  <c:v>2.3332865606312501E-2</c:v>
                </c:pt>
                <c:pt idx="15">
                  <c:v>2.47885722759306E-2</c:v>
                </c:pt>
                <c:pt idx="16">
                  <c:v>2.6335098562124199E-2</c:v>
                </c:pt>
                <c:pt idx="17">
                  <c:v>2.7978110580826401E-2</c:v>
                </c:pt>
                <c:pt idx="18">
                  <c:v>2.9723627949460499E-2</c:v>
                </c:pt>
                <c:pt idx="19">
                  <c:v>3.1578045841430501E-2</c:v>
                </c:pt>
                <c:pt idx="20">
                  <c:v>3.3548158416563299E-2</c:v>
                </c:pt>
                <c:pt idx="21">
                  <c:v>3.5641183713344002E-2</c:v>
                </c:pt>
                <c:pt idx="22">
                  <c:v>3.7864790094146401E-2</c:v>
                </c:pt>
                <c:pt idx="23">
                  <c:v>4.0227124340344901E-2</c:v>
                </c:pt>
                <c:pt idx="24">
                  <c:v>4.2736841500244697E-2</c:v>
                </c:pt>
                <c:pt idx="25">
                  <c:v>4.5403136599183998E-2</c:v>
                </c:pt>
                <c:pt idx="26">
                  <c:v>4.8235778327987998E-2</c:v>
                </c:pt>
                <c:pt idx="27">
                  <c:v>5.1245144833201098E-2</c:v>
                </c:pt>
                <c:pt idx="28">
                  <c:v>5.44422617402242E-2</c:v>
                </c:pt>
                <c:pt idx="29">
                  <c:v>5.7838842548665503E-2</c:v>
                </c:pt>
                <c:pt idx="30">
                  <c:v>6.1447331547903897E-2</c:v>
                </c:pt>
                <c:pt idx="31">
                  <c:v>6.5280949410097405E-2</c:v>
                </c:pt>
                <c:pt idx="32">
                  <c:v>6.9353741627679696E-2</c:v>
                </c:pt>
                <c:pt idx="33">
                  <c:v>7.3680629972807596E-2</c:v>
                </c:pt>
                <c:pt idx="34">
                  <c:v>7.8277467167295403E-2</c:v>
                </c:pt>
                <c:pt idx="35">
                  <c:v>8.3161094963335097E-2</c:v>
                </c:pt>
                <c:pt idx="36">
                  <c:v>8.8349405847795201E-2</c:v>
                </c:pt>
                <c:pt idx="37">
                  <c:v>9.3861408596169205E-2</c:v>
                </c:pt>
                <c:pt idx="38">
                  <c:v>9.9717297916349104E-2</c:v>
                </c:pt>
                <c:pt idx="39">
                  <c:v>0.105938528437381</c:v>
                </c:pt>
                <c:pt idx="40">
                  <c:v>0.112547893314282</c:v>
                </c:pt>
                <c:pt idx="41">
                  <c:v>0.11956960773691</c:v>
                </c:pt>
                <c:pt idx="42">
                  <c:v>0.127029397648834</c:v>
                </c:pt>
                <c:pt idx="43">
                  <c:v>0.134954594001268</c:v>
                </c:pt>
                <c:pt idx="44">
                  <c:v>0.143374232887376</c:v>
                </c:pt>
                <c:pt idx="45">
                  <c:v>0.15231916192382899</c:v>
                </c:pt>
                <c:pt idx="46">
                  <c:v>0.16182215326935701</c:v>
                </c:pt>
                <c:pt idx="47">
                  <c:v>0.17191802369439599</c:v>
                </c:pt>
                <c:pt idx="48">
                  <c:v>0.182643762141704</c:v>
                </c:pt>
                <c:pt idx="49">
                  <c:v>0.19403866524532901</c:v>
                </c:pt>
                <c:pt idx="50">
                  <c:v>0.20614448130441601</c:v>
                </c:pt>
                <c:pt idx="51">
                  <c:v>0.21900556323935999</c:v>
                </c:pt>
                <c:pt idx="52">
                  <c:v>0.23266903109067999</c:v>
                </c:pt>
                <c:pt idx="53">
                  <c:v>0.247184944655993</c:v>
                </c:pt>
                <c:pt idx="54">
                  <c:v>0.26260648689757599</c:v>
                </c:pt>
                <c:pt idx="55">
                  <c:v>0.27899015879248301</c:v>
                </c:pt>
                <c:pt idx="56">
                  <c:v>0.29639598633910802</c:v>
                </c:pt>
                <c:pt idx="57">
                  <c:v>0.31488774047860602</c:v>
                </c:pt>
                <c:pt idx="58">
                  <c:v>0.33453317073693201</c:v>
                </c:pt>
                <c:pt idx="59">
                  <c:v>0.35540425344348597</c:v>
                </c:pt>
                <c:pt idx="60">
                  <c:v>0.37757745543580201</c:v>
                </c:pt>
                <c:pt idx="61">
                  <c:v>0.40113401421641998</c:v>
                </c:pt>
                <c:pt idx="62">
                  <c:v>0.42616023558837002</c:v>
                </c:pt>
                <c:pt idx="63">
                  <c:v>0.45274780985975299</c:v>
                </c:pt>
                <c:pt idx="64">
                  <c:v>0.480994147775896</c:v>
                </c:pt>
                <c:pt idx="65">
                  <c:v>0.51100273740987701</c:v>
                </c:pt>
                <c:pt idx="66">
                  <c:v>0.54288352331897904</c:v>
                </c:pt>
                <c:pt idx="67">
                  <c:v>0.57675330935620905</c:v>
                </c:pt>
                <c:pt idx="68">
                  <c:v>0.61273618661270102</c:v>
                </c:pt>
                <c:pt idx="69">
                  <c:v>0.65096398805888001</c:v>
                </c:pt>
                <c:pt idx="70">
                  <c:v>0.69157677155008501</c:v>
                </c:pt>
                <c:pt idx="71">
                  <c:v>0.73472333296627401</c:v>
                </c:pt>
                <c:pt idx="72">
                  <c:v>0.78056175136584405</c:v>
                </c:pt>
                <c:pt idx="73">
                  <c:v>0.82925996815087</c:v>
                </c:pt>
                <c:pt idx="74">
                  <c:v>0.88099640236570398</c:v>
                </c:pt>
                <c:pt idx="75">
                  <c:v>0.93596060438323903</c:v>
                </c:pt>
                <c:pt idx="76">
                  <c:v>0.99435395037379304</c:v>
                </c:pt>
                <c:pt idx="77">
                  <c:v>1.05639038010099</c:v>
                </c:pt>
                <c:pt idx="78">
                  <c:v>1.12229718074778</c:v>
                </c:pt>
                <c:pt idx="79">
                  <c:v>1.19231581964424</c:v>
                </c:pt>
                <c:pt idx="80">
                  <c:v>1.26670282894831</c:v>
                </c:pt>
                <c:pt idx="81">
                  <c:v>1.3457307455204399</c:v>
                </c:pt>
                <c:pt idx="82">
                  <c:v>1.4296891094358599</c:v>
                </c:pt>
                <c:pt idx="83">
                  <c:v>1.51888552479271</c:v>
                </c:pt>
                <c:pt idx="84">
                  <c:v>1.6136467867025599</c:v>
                </c:pt>
                <c:pt idx="85">
                  <c:v>1.7143200785924</c:v>
                </c:pt>
                <c:pt idx="86">
                  <c:v>1.8212742442047101</c:v>
                </c:pt>
                <c:pt idx="87">
                  <c:v>1.9349011389559201</c:v>
                </c:pt>
                <c:pt idx="88">
                  <c:v>2.05561706560438</c:v>
                </c:pt>
                <c:pt idx="89">
                  <c:v>2.18386429948771</c:v>
                </c:pt>
                <c:pt idx="90">
                  <c:v>2.32011270891776</c:v>
                </c:pt>
                <c:pt idx="91">
                  <c:v>2.4648614766697898</c:v>
                </c:pt>
                <c:pt idx="92">
                  <c:v>2.6186409288731398</c:v>
                </c:pt>
                <c:pt idx="93">
                  <c:v>2.7820144780039602</c:v>
                </c:pt>
                <c:pt idx="94">
                  <c:v>2.9555806870987</c:v>
                </c:pt>
                <c:pt idx="95">
                  <c:v>3.1399754627511198</c:v>
                </c:pt>
                <c:pt idx="96">
                  <c:v>3.3358743849275498</c:v>
                </c:pt>
                <c:pt idx="97">
                  <c:v>3.5439951821361699</c:v>
                </c:pt>
                <c:pt idx="98">
                  <c:v>3.7651003610189</c:v>
                </c:pt>
                <c:pt idx="99">
                  <c:v>3.99999999999998</c:v>
                </c:pt>
              </c:numCache>
            </c:numRef>
          </c:xVal>
          <c:yVal>
            <c:numRef>
              <c:f>'output (0m)'!$I$4:$I$103</c:f>
              <c:numCache>
                <c:formatCode>General</c:formatCode>
                <c:ptCount val="100"/>
                <c:pt idx="0">
                  <c:v>0.51313632390052</c:v>
                </c:pt>
                <c:pt idx="1">
                  <c:v>0.513480737198448</c:v>
                </c:pt>
                <c:pt idx="2">
                  <c:v>0.51387085716156899</c:v>
                </c:pt>
                <c:pt idx="3">
                  <c:v>0.51431331763461496</c:v>
                </c:pt>
                <c:pt idx="4">
                  <c:v>0.51481431516637999</c:v>
                </c:pt>
                <c:pt idx="5">
                  <c:v>0.51534377333952996</c:v>
                </c:pt>
                <c:pt idx="6">
                  <c:v>0.51590398486234901</c:v>
                </c:pt>
                <c:pt idx="7">
                  <c:v>0.51667622092219101</c:v>
                </c:pt>
                <c:pt idx="8">
                  <c:v>0.51750322707046303</c:v>
                </c:pt>
                <c:pt idx="9">
                  <c:v>0.518469636571257</c:v>
                </c:pt>
                <c:pt idx="10">
                  <c:v>0.51952516358699397</c:v>
                </c:pt>
                <c:pt idx="11">
                  <c:v>0.52120711383262297</c:v>
                </c:pt>
                <c:pt idx="12">
                  <c:v>0.52306230623676797</c:v>
                </c:pt>
                <c:pt idx="13">
                  <c:v>0.52587175490945404</c:v>
                </c:pt>
                <c:pt idx="14">
                  <c:v>0.52834339371297401</c:v>
                </c:pt>
                <c:pt idx="15">
                  <c:v>0.53049264738669299</c:v>
                </c:pt>
                <c:pt idx="16">
                  <c:v>0.53374471178655503</c:v>
                </c:pt>
                <c:pt idx="17">
                  <c:v>0.53691720407508503</c:v>
                </c:pt>
                <c:pt idx="18">
                  <c:v>0.54161418777585901</c:v>
                </c:pt>
                <c:pt idx="19">
                  <c:v>0.54935529530581295</c:v>
                </c:pt>
                <c:pt idx="20">
                  <c:v>0.55927061875059003</c:v>
                </c:pt>
                <c:pt idx="21">
                  <c:v>0.56601193544539097</c:v>
                </c:pt>
                <c:pt idx="22">
                  <c:v>0.58179605007004498</c:v>
                </c:pt>
                <c:pt idx="23">
                  <c:v>0.612069314866166</c:v>
                </c:pt>
                <c:pt idx="24">
                  <c:v>0.64599054492413199</c:v>
                </c:pt>
                <c:pt idx="25">
                  <c:v>0.67075616497592805</c:v>
                </c:pt>
                <c:pt idx="26">
                  <c:v>0.71190669900959003</c:v>
                </c:pt>
                <c:pt idx="27">
                  <c:v>0.76325159004949805</c:v>
                </c:pt>
                <c:pt idx="28">
                  <c:v>0.81628034458563603</c:v>
                </c:pt>
                <c:pt idx="29">
                  <c:v>0.85689983979123097</c:v>
                </c:pt>
                <c:pt idx="30">
                  <c:v>0.86181029067784498</c:v>
                </c:pt>
                <c:pt idx="31">
                  <c:v>0.85705418129908095</c:v>
                </c:pt>
                <c:pt idx="32">
                  <c:v>0.907912143358374</c:v>
                </c:pt>
                <c:pt idx="33">
                  <c:v>0.96463641973148195</c:v>
                </c:pt>
                <c:pt idx="34">
                  <c:v>1.00620277710495</c:v>
                </c:pt>
                <c:pt idx="35">
                  <c:v>1.03006015425511</c:v>
                </c:pt>
                <c:pt idx="36">
                  <c:v>1.09533649857397</c:v>
                </c:pt>
                <c:pt idx="37">
                  <c:v>1.12057323194016</c:v>
                </c:pt>
                <c:pt idx="38">
                  <c:v>1.0983719298094801</c:v>
                </c:pt>
                <c:pt idx="39">
                  <c:v>1.0970281315266699</c:v>
                </c:pt>
                <c:pt idx="40">
                  <c:v>1.1600261708272399</c:v>
                </c:pt>
                <c:pt idx="41">
                  <c:v>1.15979391813118</c:v>
                </c:pt>
                <c:pt idx="42">
                  <c:v>1.0874785557277999</c:v>
                </c:pt>
                <c:pt idx="43">
                  <c:v>1.07768559691979</c:v>
                </c:pt>
                <c:pt idx="44">
                  <c:v>1.1046872403796699</c:v>
                </c:pt>
                <c:pt idx="45">
                  <c:v>1.0831523711237701</c:v>
                </c:pt>
                <c:pt idx="46">
                  <c:v>1.0426812241860399</c:v>
                </c:pt>
                <c:pt idx="47">
                  <c:v>1.04581211503931</c:v>
                </c:pt>
                <c:pt idx="48">
                  <c:v>1.0540024816374101</c:v>
                </c:pt>
                <c:pt idx="49">
                  <c:v>1.05834064213789</c:v>
                </c:pt>
                <c:pt idx="50">
                  <c:v>1.0430977720163299</c:v>
                </c:pt>
                <c:pt idx="51">
                  <c:v>1.14187650721037</c:v>
                </c:pt>
                <c:pt idx="52">
                  <c:v>1.20122669681287</c:v>
                </c:pt>
                <c:pt idx="53">
                  <c:v>1.3232441501052701</c:v>
                </c:pt>
                <c:pt idx="54">
                  <c:v>1.3665867734303301</c:v>
                </c:pt>
                <c:pt idx="55">
                  <c:v>1.38615218094181</c:v>
                </c:pt>
                <c:pt idx="56">
                  <c:v>1.45116119613182</c:v>
                </c:pt>
                <c:pt idx="57">
                  <c:v>1.4476579042719899</c:v>
                </c:pt>
                <c:pt idx="58">
                  <c:v>1.2584694088058399</c:v>
                </c:pt>
                <c:pt idx="59">
                  <c:v>1.2009071581378701</c:v>
                </c:pt>
                <c:pt idx="60">
                  <c:v>1.1983627330397499</c:v>
                </c:pt>
                <c:pt idx="61">
                  <c:v>1.0989467530454899</c:v>
                </c:pt>
                <c:pt idx="62">
                  <c:v>0.99310387732177496</c:v>
                </c:pt>
                <c:pt idx="63">
                  <c:v>0.860172600646812</c:v>
                </c:pt>
                <c:pt idx="64">
                  <c:v>0.81131997756627305</c:v>
                </c:pt>
                <c:pt idx="65">
                  <c:v>0.71249770976292903</c:v>
                </c:pt>
                <c:pt idx="66">
                  <c:v>0.64944649400452004</c:v>
                </c:pt>
                <c:pt idx="67">
                  <c:v>0.65088157554057402</c:v>
                </c:pt>
                <c:pt idx="68">
                  <c:v>0.61793699796721202</c:v>
                </c:pt>
                <c:pt idx="69">
                  <c:v>0.54487281266996002</c:v>
                </c:pt>
                <c:pt idx="70">
                  <c:v>0.48935800266542301</c:v>
                </c:pt>
                <c:pt idx="71">
                  <c:v>0.45107668861940298</c:v>
                </c:pt>
                <c:pt idx="72">
                  <c:v>0.405767903014701</c:v>
                </c:pt>
                <c:pt idx="73">
                  <c:v>0.36273122099620603</c:v>
                </c:pt>
                <c:pt idx="74">
                  <c:v>0.32173276689494401</c:v>
                </c:pt>
                <c:pt idx="75">
                  <c:v>0.28427387569221102</c:v>
                </c:pt>
                <c:pt idx="76">
                  <c:v>0.26355368042587002</c:v>
                </c:pt>
                <c:pt idx="77">
                  <c:v>0.24558298186494201</c:v>
                </c:pt>
                <c:pt idx="78">
                  <c:v>0.22153303464681501</c:v>
                </c:pt>
                <c:pt idx="79">
                  <c:v>0.197368139151994</c:v>
                </c:pt>
                <c:pt idx="80">
                  <c:v>0.176965851154918</c:v>
                </c:pt>
                <c:pt idx="81">
                  <c:v>0.16629763264901701</c:v>
                </c:pt>
                <c:pt idx="82">
                  <c:v>0.155591498496153</c:v>
                </c:pt>
                <c:pt idx="83">
                  <c:v>0.13708824353445201</c:v>
                </c:pt>
                <c:pt idx="84">
                  <c:v>0.11961349955003001</c:v>
                </c:pt>
                <c:pt idx="85">
                  <c:v>0.100711377661572</c:v>
                </c:pt>
                <c:pt idx="86">
                  <c:v>8.4853711163102405E-2</c:v>
                </c:pt>
                <c:pt idx="87">
                  <c:v>7.3123124547852206E-2</c:v>
                </c:pt>
                <c:pt idx="88">
                  <c:v>6.8109058870686703E-2</c:v>
                </c:pt>
                <c:pt idx="89">
                  <c:v>6.3139942794481693E-2</c:v>
                </c:pt>
                <c:pt idx="90">
                  <c:v>5.9937610234269099E-2</c:v>
                </c:pt>
                <c:pt idx="91">
                  <c:v>5.4811613240793901E-2</c:v>
                </c:pt>
                <c:pt idx="92">
                  <c:v>4.90287350948014E-2</c:v>
                </c:pt>
                <c:pt idx="93">
                  <c:v>4.3181052538459302E-2</c:v>
                </c:pt>
                <c:pt idx="94">
                  <c:v>4.0852975925006002E-2</c:v>
                </c:pt>
                <c:pt idx="95">
                  <c:v>3.7986345105494999E-2</c:v>
                </c:pt>
                <c:pt idx="96">
                  <c:v>3.4606911475506499E-2</c:v>
                </c:pt>
                <c:pt idx="97">
                  <c:v>3.1783086107630899E-2</c:v>
                </c:pt>
                <c:pt idx="98">
                  <c:v>2.8598931335972501E-2</c:v>
                </c:pt>
                <c:pt idx="99">
                  <c:v>2.53834128728288E-2</c:v>
                </c:pt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6-E922-47B3-B7AB-BE64F8B12AB8}"/>
            </c:ext>
          </c:extLst>
        </c:ser>
        <c:ser>
          <c:idx val="7"/>
          <c:order val="7"/>
          <c:tx>
            <c:v>superficie (media)</c:v>
          </c:tx>
          <c:spPr>
            <a:ln w="50800">
              <a:solidFill>
                <a:srgbClr val="0070C0"/>
              </a:solidFill>
            </a:ln>
          </c:spPr>
          <c:marker>
            <c:symbol val="none"/>
          </c:marker>
          <c:xVal>
            <c:numRef>
              <c:f>'output (0m)'!$B$4:$B$103</c:f>
              <c:numCache>
                <c:formatCode>General</c:formatCode>
                <c:ptCount val="100"/>
                <c:pt idx="0">
                  <c:v>0.01</c:v>
                </c:pt>
                <c:pt idx="1">
                  <c:v>1.0623886793066801E-2</c:v>
                </c:pt>
                <c:pt idx="2">
                  <c:v>1.12866970591899E-2</c:v>
                </c:pt>
                <c:pt idx="3">
                  <c:v>1.19908591824474E-2</c:v>
                </c:pt>
                <c:pt idx="4">
                  <c:v>1.2738953050592699E-2</c:v>
                </c:pt>
                <c:pt idx="5">
                  <c:v>1.3533719507169001E-2</c:v>
                </c:pt>
                <c:pt idx="6">
                  <c:v>1.4378070393328401E-2</c:v>
                </c:pt>
                <c:pt idx="7">
                  <c:v>1.5275099216146599E-2</c:v>
                </c:pt>
                <c:pt idx="8">
                  <c:v>1.6228092482520599E-2</c:v>
                </c:pt>
                <c:pt idx="9">
                  <c:v>1.72405417401717E-2</c:v>
                </c:pt>
                <c:pt idx="10">
                  <c:v>1.8316156369872799E-2</c:v>
                </c:pt>
                <c:pt idx="11">
                  <c:v>1.9458877175763799E-2</c:v>
                </c:pt>
                <c:pt idx="12">
                  <c:v>2.0672890823550699E-2</c:v>
                </c:pt>
                <c:pt idx="13">
                  <c:v>2.1962645179483199E-2</c:v>
                </c:pt>
                <c:pt idx="14">
                  <c:v>2.3332865606312501E-2</c:v>
                </c:pt>
                <c:pt idx="15">
                  <c:v>2.47885722759306E-2</c:v>
                </c:pt>
                <c:pt idx="16">
                  <c:v>2.6335098562124199E-2</c:v>
                </c:pt>
                <c:pt idx="17">
                  <c:v>2.7978110580826401E-2</c:v>
                </c:pt>
                <c:pt idx="18">
                  <c:v>2.9723627949460499E-2</c:v>
                </c:pt>
                <c:pt idx="19">
                  <c:v>3.1578045841430501E-2</c:v>
                </c:pt>
                <c:pt idx="20">
                  <c:v>3.3548158416563299E-2</c:v>
                </c:pt>
                <c:pt idx="21">
                  <c:v>3.5641183713344002E-2</c:v>
                </c:pt>
                <c:pt idx="22">
                  <c:v>3.7864790094146401E-2</c:v>
                </c:pt>
                <c:pt idx="23">
                  <c:v>4.0227124340344901E-2</c:v>
                </c:pt>
                <c:pt idx="24">
                  <c:v>4.2736841500244697E-2</c:v>
                </c:pt>
                <c:pt idx="25">
                  <c:v>4.5403136599183998E-2</c:v>
                </c:pt>
                <c:pt idx="26">
                  <c:v>4.8235778327987998E-2</c:v>
                </c:pt>
                <c:pt idx="27">
                  <c:v>5.1245144833201098E-2</c:v>
                </c:pt>
                <c:pt idx="28">
                  <c:v>5.44422617402242E-2</c:v>
                </c:pt>
                <c:pt idx="29">
                  <c:v>5.7838842548665503E-2</c:v>
                </c:pt>
                <c:pt idx="30">
                  <c:v>6.1447331547903897E-2</c:v>
                </c:pt>
                <c:pt idx="31">
                  <c:v>6.5280949410097405E-2</c:v>
                </c:pt>
                <c:pt idx="32">
                  <c:v>6.9353741627679696E-2</c:v>
                </c:pt>
                <c:pt idx="33">
                  <c:v>7.3680629972807596E-2</c:v>
                </c:pt>
                <c:pt idx="34">
                  <c:v>7.8277467167295403E-2</c:v>
                </c:pt>
                <c:pt idx="35">
                  <c:v>8.3161094963335097E-2</c:v>
                </c:pt>
                <c:pt idx="36">
                  <c:v>8.8349405847795201E-2</c:v>
                </c:pt>
                <c:pt idx="37">
                  <c:v>9.3861408596169205E-2</c:v>
                </c:pt>
                <c:pt idx="38">
                  <c:v>9.9717297916349104E-2</c:v>
                </c:pt>
                <c:pt idx="39">
                  <c:v>0.105938528437381</c:v>
                </c:pt>
                <c:pt idx="40">
                  <c:v>0.112547893314282</c:v>
                </c:pt>
                <c:pt idx="41">
                  <c:v>0.11956960773691</c:v>
                </c:pt>
                <c:pt idx="42">
                  <c:v>0.127029397648834</c:v>
                </c:pt>
                <c:pt idx="43">
                  <c:v>0.134954594001268</c:v>
                </c:pt>
                <c:pt idx="44">
                  <c:v>0.143374232887376</c:v>
                </c:pt>
                <c:pt idx="45">
                  <c:v>0.15231916192382899</c:v>
                </c:pt>
                <c:pt idx="46">
                  <c:v>0.16182215326935701</c:v>
                </c:pt>
                <c:pt idx="47">
                  <c:v>0.17191802369439599</c:v>
                </c:pt>
                <c:pt idx="48">
                  <c:v>0.182643762141704</c:v>
                </c:pt>
                <c:pt idx="49">
                  <c:v>0.19403866524532901</c:v>
                </c:pt>
                <c:pt idx="50">
                  <c:v>0.20614448130441601</c:v>
                </c:pt>
                <c:pt idx="51">
                  <c:v>0.21900556323935999</c:v>
                </c:pt>
                <c:pt idx="52">
                  <c:v>0.23266903109067999</c:v>
                </c:pt>
                <c:pt idx="53">
                  <c:v>0.247184944655993</c:v>
                </c:pt>
                <c:pt idx="54">
                  <c:v>0.26260648689757599</c:v>
                </c:pt>
                <c:pt idx="55">
                  <c:v>0.27899015879248301</c:v>
                </c:pt>
                <c:pt idx="56">
                  <c:v>0.29639598633910802</c:v>
                </c:pt>
                <c:pt idx="57">
                  <c:v>0.31488774047860602</c:v>
                </c:pt>
                <c:pt idx="58">
                  <c:v>0.33453317073693201</c:v>
                </c:pt>
                <c:pt idx="59">
                  <c:v>0.35540425344348597</c:v>
                </c:pt>
                <c:pt idx="60">
                  <c:v>0.37757745543580201</c:v>
                </c:pt>
                <c:pt idx="61">
                  <c:v>0.40113401421641998</c:v>
                </c:pt>
                <c:pt idx="62">
                  <c:v>0.42616023558837002</c:v>
                </c:pt>
                <c:pt idx="63">
                  <c:v>0.45274780985975299</c:v>
                </c:pt>
                <c:pt idx="64">
                  <c:v>0.480994147775896</c:v>
                </c:pt>
                <c:pt idx="65">
                  <c:v>0.51100273740987701</c:v>
                </c:pt>
                <c:pt idx="66">
                  <c:v>0.54288352331897904</c:v>
                </c:pt>
                <c:pt idx="67">
                  <c:v>0.57675330935620905</c:v>
                </c:pt>
                <c:pt idx="68">
                  <c:v>0.61273618661270102</c:v>
                </c:pt>
                <c:pt idx="69">
                  <c:v>0.65096398805888001</c:v>
                </c:pt>
                <c:pt idx="70">
                  <c:v>0.69157677155008501</c:v>
                </c:pt>
                <c:pt idx="71">
                  <c:v>0.73472333296627401</c:v>
                </c:pt>
                <c:pt idx="72">
                  <c:v>0.78056175136584405</c:v>
                </c:pt>
                <c:pt idx="73">
                  <c:v>0.82925996815087</c:v>
                </c:pt>
                <c:pt idx="74">
                  <c:v>0.88099640236570398</c:v>
                </c:pt>
                <c:pt idx="75">
                  <c:v>0.93596060438323903</c:v>
                </c:pt>
                <c:pt idx="76">
                  <c:v>0.99435395037379304</c:v>
                </c:pt>
                <c:pt idx="77">
                  <c:v>1.05639038010099</c:v>
                </c:pt>
                <c:pt idx="78">
                  <c:v>1.12229718074778</c:v>
                </c:pt>
                <c:pt idx="79">
                  <c:v>1.19231581964424</c:v>
                </c:pt>
                <c:pt idx="80">
                  <c:v>1.26670282894831</c:v>
                </c:pt>
                <c:pt idx="81">
                  <c:v>1.3457307455204399</c:v>
                </c:pt>
                <c:pt idx="82">
                  <c:v>1.4296891094358599</c:v>
                </c:pt>
                <c:pt idx="83">
                  <c:v>1.51888552479271</c:v>
                </c:pt>
                <c:pt idx="84">
                  <c:v>1.6136467867025599</c:v>
                </c:pt>
                <c:pt idx="85">
                  <c:v>1.7143200785924</c:v>
                </c:pt>
                <c:pt idx="86">
                  <c:v>1.8212742442047101</c:v>
                </c:pt>
                <c:pt idx="87">
                  <c:v>1.9349011389559201</c:v>
                </c:pt>
                <c:pt idx="88">
                  <c:v>2.05561706560438</c:v>
                </c:pt>
                <c:pt idx="89">
                  <c:v>2.18386429948771</c:v>
                </c:pt>
                <c:pt idx="90">
                  <c:v>2.32011270891776</c:v>
                </c:pt>
                <c:pt idx="91">
                  <c:v>2.4648614766697898</c:v>
                </c:pt>
                <c:pt idx="92">
                  <c:v>2.6186409288731398</c:v>
                </c:pt>
                <c:pt idx="93">
                  <c:v>2.7820144780039602</c:v>
                </c:pt>
                <c:pt idx="94">
                  <c:v>2.9555806870987</c:v>
                </c:pt>
                <c:pt idx="95">
                  <c:v>3.1399754627511198</c:v>
                </c:pt>
                <c:pt idx="96">
                  <c:v>3.3358743849275498</c:v>
                </c:pt>
                <c:pt idx="97">
                  <c:v>3.5439951821361699</c:v>
                </c:pt>
                <c:pt idx="98">
                  <c:v>3.7651003610189</c:v>
                </c:pt>
                <c:pt idx="99">
                  <c:v>3.99999999999998</c:v>
                </c:pt>
              </c:numCache>
            </c:numRef>
          </c:xVal>
          <c:yVal>
            <c:numRef>
              <c:f>'output (0m)'!$J$4:$J$103</c:f>
              <c:numCache>
                <c:formatCode>General</c:formatCode>
                <c:ptCount val="100"/>
                <c:pt idx="0">
                  <c:v>0.51313632390052</c:v>
                </c:pt>
                <c:pt idx="1">
                  <c:v>0.513480737198448</c:v>
                </c:pt>
                <c:pt idx="2">
                  <c:v>0.51387085716156899</c:v>
                </c:pt>
                <c:pt idx="3">
                  <c:v>0.51431331763461496</c:v>
                </c:pt>
                <c:pt idx="4">
                  <c:v>0.51481431516637999</c:v>
                </c:pt>
                <c:pt idx="5">
                  <c:v>0.51534377333952996</c:v>
                </c:pt>
                <c:pt idx="6">
                  <c:v>0.5159039848623489</c:v>
                </c:pt>
                <c:pt idx="7">
                  <c:v>0.51667622092219101</c:v>
                </c:pt>
                <c:pt idx="8">
                  <c:v>0.51750322707046303</c:v>
                </c:pt>
                <c:pt idx="9">
                  <c:v>0.518469636571257</c:v>
                </c:pt>
                <c:pt idx="10">
                  <c:v>0.51952516358699397</c:v>
                </c:pt>
                <c:pt idx="11">
                  <c:v>0.52120711383262297</c:v>
                </c:pt>
                <c:pt idx="12">
                  <c:v>0.52306230623676797</c:v>
                </c:pt>
                <c:pt idx="13">
                  <c:v>0.52587175490945404</c:v>
                </c:pt>
                <c:pt idx="14">
                  <c:v>0.5283433937129739</c:v>
                </c:pt>
                <c:pt idx="15">
                  <c:v>0.53049264738669299</c:v>
                </c:pt>
                <c:pt idx="16">
                  <c:v>0.53374471178655503</c:v>
                </c:pt>
                <c:pt idx="17">
                  <c:v>0.53691720407508503</c:v>
                </c:pt>
                <c:pt idx="18">
                  <c:v>0.54161418777585901</c:v>
                </c:pt>
                <c:pt idx="19">
                  <c:v>0.54935529530581295</c:v>
                </c:pt>
                <c:pt idx="20">
                  <c:v>0.55927061875059003</c:v>
                </c:pt>
                <c:pt idx="21">
                  <c:v>0.56601193544539097</c:v>
                </c:pt>
                <c:pt idx="22">
                  <c:v>0.58179605007004487</c:v>
                </c:pt>
                <c:pt idx="23">
                  <c:v>0.612069314866166</c:v>
                </c:pt>
                <c:pt idx="24">
                  <c:v>0.64599054492413199</c:v>
                </c:pt>
                <c:pt idx="25">
                  <c:v>0.67075616497592805</c:v>
                </c:pt>
                <c:pt idx="26">
                  <c:v>0.71190669900958992</c:v>
                </c:pt>
                <c:pt idx="27">
                  <c:v>0.76325159004949816</c:v>
                </c:pt>
                <c:pt idx="28">
                  <c:v>0.81628034458563614</c:v>
                </c:pt>
                <c:pt idx="29">
                  <c:v>0.85689983979123086</c:v>
                </c:pt>
                <c:pt idx="30">
                  <c:v>0.86181029067784487</c:v>
                </c:pt>
                <c:pt idx="31">
                  <c:v>0.85705418129908106</c:v>
                </c:pt>
                <c:pt idx="32">
                  <c:v>0.90791214335837389</c:v>
                </c:pt>
                <c:pt idx="33">
                  <c:v>0.96463641973148195</c:v>
                </c:pt>
                <c:pt idx="34">
                  <c:v>1.00620277710495</c:v>
                </c:pt>
                <c:pt idx="35">
                  <c:v>1.03006015425511</c:v>
                </c:pt>
                <c:pt idx="36">
                  <c:v>1.09533649857397</c:v>
                </c:pt>
                <c:pt idx="37">
                  <c:v>1.12057323194016</c:v>
                </c:pt>
                <c:pt idx="38">
                  <c:v>1.0983719298094801</c:v>
                </c:pt>
                <c:pt idx="39">
                  <c:v>1.0970281315266701</c:v>
                </c:pt>
                <c:pt idx="40">
                  <c:v>1.1600261708272399</c:v>
                </c:pt>
                <c:pt idx="41">
                  <c:v>1.1597939181311803</c:v>
                </c:pt>
                <c:pt idx="42">
                  <c:v>1.0874785557277999</c:v>
                </c:pt>
                <c:pt idx="43">
                  <c:v>1.07768559691979</c:v>
                </c:pt>
                <c:pt idx="44">
                  <c:v>1.1046872403796699</c:v>
                </c:pt>
                <c:pt idx="45">
                  <c:v>1.0831523711237701</c:v>
                </c:pt>
                <c:pt idx="46">
                  <c:v>1.0426812241860401</c:v>
                </c:pt>
                <c:pt idx="47">
                  <c:v>1.04581211503931</c:v>
                </c:pt>
                <c:pt idx="48">
                  <c:v>1.0540024816374098</c:v>
                </c:pt>
                <c:pt idx="49">
                  <c:v>1.05834064213789</c:v>
                </c:pt>
                <c:pt idx="50">
                  <c:v>1.0430977720163297</c:v>
                </c:pt>
                <c:pt idx="51">
                  <c:v>1.1418765072103698</c:v>
                </c:pt>
                <c:pt idx="52">
                  <c:v>1.20122669681287</c:v>
                </c:pt>
                <c:pt idx="53">
                  <c:v>1.3232441501052701</c:v>
                </c:pt>
                <c:pt idx="54">
                  <c:v>1.3665867734303299</c:v>
                </c:pt>
                <c:pt idx="55">
                  <c:v>1.38615218094181</c:v>
                </c:pt>
                <c:pt idx="56">
                  <c:v>1.4511611961318198</c:v>
                </c:pt>
                <c:pt idx="57">
                  <c:v>1.4476579042719899</c:v>
                </c:pt>
                <c:pt idx="58">
                  <c:v>1.2584694088058399</c:v>
                </c:pt>
                <c:pt idx="59">
                  <c:v>1.2009071581378701</c:v>
                </c:pt>
                <c:pt idx="60">
                  <c:v>1.1983627330397499</c:v>
                </c:pt>
                <c:pt idx="61">
                  <c:v>1.0989467530454899</c:v>
                </c:pt>
                <c:pt idx="62">
                  <c:v>0.99310387732177496</c:v>
                </c:pt>
                <c:pt idx="63">
                  <c:v>0.86017260064681189</c:v>
                </c:pt>
                <c:pt idx="64">
                  <c:v>0.81131997756627316</c:v>
                </c:pt>
                <c:pt idx="65">
                  <c:v>0.71249770976292914</c:v>
                </c:pt>
                <c:pt idx="66">
                  <c:v>0.64944649400452004</c:v>
                </c:pt>
                <c:pt idx="67">
                  <c:v>0.65088157554057402</c:v>
                </c:pt>
                <c:pt idx="68">
                  <c:v>0.61793699796721213</c:v>
                </c:pt>
                <c:pt idx="69">
                  <c:v>0.54487281266996002</c:v>
                </c:pt>
                <c:pt idx="70">
                  <c:v>0.48935800266542306</c:v>
                </c:pt>
                <c:pt idx="71">
                  <c:v>0.45107668861940292</c:v>
                </c:pt>
                <c:pt idx="72">
                  <c:v>0.40576790301470111</c:v>
                </c:pt>
                <c:pt idx="73">
                  <c:v>0.36273122099620597</c:v>
                </c:pt>
                <c:pt idx="74">
                  <c:v>0.32173276689494396</c:v>
                </c:pt>
                <c:pt idx="75">
                  <c:v>0.28427387569221102</c:v>
                </c:pt>
                <c:pt idx="76">
                  <c:v>0.26355368042587002</c:v>
                </c:pt>
                <c:pt idx="77">
                  <c:v>0.24558298186494201</c:v>
                </c:pt>
                <c:pt idx="78">
                  <c:v>0.22153303464681498</c:v>
                </c:pt>
                <c:pt idx="79">
                  <c:v>0.19736813915199397</c:v>
                </c:pt>
                <c:pt idx="80">
                  <c:v>0.17696585115491797</c:v>
                </c:pt>
                <c:pt idx="81">
                  <c:v>0.16629763264901701</c:v>
                </c:pt>
                <c:pt idx="82">
                  <c:v>0.15559149849615303</c:v>
                </c:pt>
                <c:pt idx="83">
                  <c:v>0.13708824353445201</c:v>
                </c:pt>
                <c:pt idx="84">
                  <c:v>0.11961349955002999</c:v>
                </c:pt>
                <c:pt idx="85">
                  <c:v>0.100711377661572</c:v>
                </c:pt>
                <c:pt idx="86">
                  <c:v>8.4853711163102391E-2</c:v>
                </c:pt>
                <c:pt idx="87">
                  <c:v>7.3123124547852206E-2</c:v>
                </c:pt>
                <c:pt idx="88">
                  <c:v>6.8109058870686703E-2</c:v>
                </c:pt>
                <c:pt idx="89">
                  <c:v>6.3139942794481693E-2</c:v>
                </c:pt>
                <c:pt idx="90">
                  <c:v>5.9937610234269093E-2</c:v>
                </c:pt>
                <c:pt idx="91">
                  <c:v>5.4811613240793908E-2</c:v>
                </c:pt>
                <c:pt idx="92">
                  <c:v>4.9028735094801393E-2</c:v>
                </c:pt>
                <c:pt idx="93">
                  <c:v>4.3181052538459309E-2</c:v>
                </c:pt>
                <c:pt idx="94">
                  <c:v>4.0852975925005995E-2</c:v>
                </c:pt>
                <c:pt idx="95">
                  <c:v>3.7986345105494999E-2</c:v>
                </c:pt>
                <c:pt idx="96">
                  <c:v>3.4606911475506492E-2</c:v>
                </c:pt>
                <c:pt idx="97">
                  <c:v>3.1783086107630899E-2</c:v>
                </c:pt>
                <c:pt idx="98">
                  <c:v>2.8598931335972497E-2</c:v>
                </c:pt>
                <c:pt idx="99">
                  <c:v>2.53834128728288E-2</c:v>
                </c:pt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7-E922-47B3-B7AB-BE64F8B12AB8}"/>
            </c:ext>
          </c:extLst>
        </c:ser>
        <c:ser>
          <c:idx val="8"/>
          <c:order val="8"/>
          <c:tx>
            <c:v>input (media)</c:v>
          </c:tx>
          <c:spPr>
            <a:ln w="50800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input!$B$4:$B$103</c:f>
              <c:numCache>
                <c:formatCode>General</c:formatCode>
                <c:ptCount val="100"/>
                <c:pt idx="0">
                  <c:v>0.01</c:v>
                </c:pt>
                <c:pt idx="1">
                  <c:v>1.0623886793066801E-2</c:v>
                </c:pt>
                <c:pt idx="2">
                  <c:v>1.12866970591899E-2</c:v>
                </c:pt>
                <c:pt idx="3">
                  <c:v>1.19908591824474E-2</c:v>
                </c:pt>
                <c:pt idx="4">
                  <c:v>1.2738953050592699E-2</c:v>
                </c:pt>
                <c:pt idx="5">
                  <c:v>1.3533719507169001E-2</c:v>
                </c:pt>
                <c:pt idx="6">
                  <c:v>1.4378070393328401E-2</c:v>
                </c:pt>
                <c:pt idx="7">
                  <c:v>1.5275099216146599E-2</c:v>
                </c:pt>
                <c:pt idx="8">
                  <c:v>1.6228092482520599E-2</c:v>
                </c:pt>
                <c:pt idx="9">
                  <c:v>1.72405417401717E-2</c:v>
                </c:pt>
                <c:pt idx="10">
                  <c:v>1.8316156369872799E-2</c:v>
                </c:pt>
                <c:pt idx="11">
                  <c:v>1.9458877175763799E-2</c:v>
                </c:pt>
                <c:pt idx="12">
                  <c:v>2.0672890823550699E-2</c:v>
                </c:pt>
                <c:pt idx="13">
                  <c:v>2.1962645179483199E-2</c:v>
                </c:pt>
                <c:pt idx="14">
                  <c:v>2.3332865606312501E-2</c:v>
                </c:pt>
                <c:pt idx="15">
                  <c:v>2.47885722759306E-2</c:v>
                </c:pt>
                <c:pt idx="16">
                  <c:v>2.6335098562124199E-2</c:v>
                </c:pt>
                <c:pt idx="17">
                  <c:v>2.7978110580826401E-2</c:v>
                </c:pt>
                <c:pt idx="18">
                  <c:v>2.9723627949460499E-2</c:v>
                </c:pt>
                <c:pt idx="19">
                  <c:v>3.1578045841430501E-2</c:v>
                </c:pt>
                <c:pt idx="20">
                  <c:v>3.3548158416563299E-2</c:v>
                </c:pt>
                <c:pt idx="21">
                  <c:v>3.5641183713344002E-2</c:v>
                </c:pt>
                <c:pt idx="22">
                  <c:v>3.7864790094146401E-2</c:v>
                </c:pt>
                <c:pt idx="23">
                  <c:v>4.0227124340344901E-2</c:v>
                </c:pt>
                <c:pt idx="24">
                  <c:v>4.2736841500244697E-2</c:v>
                </c:pt>
                <c:pt idx="25">
                  <c:v>4.5403136599183998E-2</c:v>
                </c:pt>
                <c:pt idx="26">
                  <c:v>4.8235778327987998E-2</c:v>
                </c:pt>
                <c:pt idx="27">
                  <c:v>5.1245144833201098E-2</c:v>
                </c:pt>
                <c:pt idx="28">
                  <c:v>5.44422617402242E-2</c:v>
                </c:pt>
                <c:pt idx="29">
                  <c:v>5.7838842548665503E-2</c:v>
                </c:pt>
                <c:pt idx="30">
                  <c:v>6.1447331547903897E-2</c:v>
                </c:pt>
                <c:pt idx="31">
                  <c:v>6.5280949410097405E-2</c:v>
                </c:pt>
                <c:pt idx="32">
                  <c:v>6.9353741627679696E-2</c:v>
                </c:pt>
                <c:pt idx="33">
                  <c:v>7.3680629972807596E-2</c:v>
                </c:pt>
                <c:pt idx="34">
                  <c:v>7.8277467167295403E-2</c:v>
                </c:pt>
                <c:pt idx="35">
                  <c:v>8.3161094963335097E-2</c:v>
                </c:pt>
                <c:pt idx="36">
                  <c:v>8.8349405847795201E-2</c:v>
                </c:pt>
                <c:pt idx="37">
                  <c:v>9.3861408596169205E-2</c:v>
                </c:pt>
                <c:pt idx="38">
                  <c:v>9.9717297916349104E-2</c:v>
                </c:pt>
                <c:pt idx="39">
                  <c:v>0.105938528437381</c:v>
                </c:pt>
                <c:pt idx="40">
                  <c:v>0.112547893314282</c:v>
                </c:pt>
                <c:pt idx="41">
                  <c:v>0.11956960773691</c:v>
                </c:pt>
                <c:pt idx="42">
                  <c:v>0.127029397648834</c:v>
                </c:pt>
                <c:pt idx="43">
                  <c:v>0.134954594001268</c:v>
                </c:pt>
                <c:pt idx="44">
                  <c:v>0.143374232887376</c:v>
                </c:pt>
                <c:pt idx="45">
                  <c:v>0.15231916192382899</c:v>
                </c:pt>
                <c:pt idx="46">
                  <c:v>0.16182215326935701</c:v>
                </c:pt>
                <c:pt idx="47">
                  <c:v>0.17191802369439599</c:v>
                </c:pt>
                <c:pt idx="48">
                  <c:v>0.182643762141704</c:v>
                </c:pt>
                <c:pt idx="49">
                  <c:v>0.19403866524532901</c:v>
                </c:pt>
                <c:pt idx="50">
                  <c:v>0.20614448130441601</c:v>
                </c:pt>
                <c:pt idx="51">
                  <c:v>0.21900556323935999</c:v>
                </c:pt>
                <c:pt idx="52">
                  <c:v>0.23266903109067999</c:v>
                </c:pt>
                <c:pt idx="53">
                  <c:v>0.247184944655993</c:v>
                </c:pt>
                <c:pt idx="54">
                  <c:v>0.26260648689757599</c:v>
                </c:pt>
                <c:pt idx="55">
                  <c:v>0.27899015879248301</c:v>
                </c:pt>
                <c:pt idx="56">
                  <c:v>0.29639598633910802</c:v>
                </c:pt>
                <c:pt idx="57">
                  <c:v>0.31488774047860602</c:v>
                </c:pt>
                <c:pt idx="58">
                  <c:v>0.33453317073693201</c:v>
                </c:pt>
                <c:pt idx="59">
                  <c:v>0.35540425344348597</c:v>
                </c:pt>
                <c:pt idx="60">
                  <c:v>0.37757745543580201</c:v>
                </c:pt>
                <c:pt idx="61">
                  <c:v>0.40113401421641998</c:v>
                </c:pt>
                <c:pt idx="62">
                  <c:v>0.42616023558837002</c:v>
                </c:pt>
                <c:pt idx="63">
                  <c:v>0.45274780985975299</c:v>
                </c:pt>
                <c:pt idx="64">
                  <c:v>0.480994147775896</c:v>
                </c:pt>
                <c:pt idx="65">
                  <c:v>0.51100273740987701</c:v>
                </c:pt>
                <c:pt idx="66">
                  <c:v>0.54288352331897904</c:v>
                </c:pt>
                <c:pt idx="67">
                  <c:v>0.57675330935620905</c:v>
                </c:pt>
                <c:pt idx="68">
                  <c:v>0.61273618661270102</c:v>
                </c:pt>
                <c:pt idx="69">
                  <c:v>0.65096398805888001</c:v>
                </c:pt>
                <c:pt idx="70">
                  <c:v>0.69157677155008501</c:v>
                </c:pt>
                <c:pt idx="71">
                  <c:v>0.73472333296627401</c:v>
                </c:pt>
                <c:pt idx="72">
                  <c:v>0.78056175136584405</c:v>
                </c:pt>
                <c:pt idx="73">
                  <c:v>0.82925996815087</c:v>
                </c:pt>
                <c:pt idx="74">
                  <c:v>0.88099640236570398</c:v>
                </c:pt>
                <c:pt idx="75">
                  <c:v>0.93596060438323903</c:v>
                </c:pt>
                <c:pt idx="76">
                  <c:v>0.99435395037379304</c:v>
                </c:pt>
                <c:pt idx="77">
                  <c:v>1.05639038010099</c:v>
                </c:pt>
                <c:pt idx="78">
                  <c:v>1.12229718074778</c:v>
                </c:pt>
                <c:pt idx="79">
                  <c:v>1.19231581964424</c:v>
                </c:pt>
                <c:pt idx="80">
                  <c:v>1.26670282894831</c:v>
                </c:pt>
                <c:pt idx="81">
                  <c:v>1.3457307455204399</c:v>
                </c:pt>
                <c:pt idx="82">
                  <c:v>1.4296891094358599</c:v>
                </c:pt>
                <c:pt idx="83">
                  <c:v>1.51888552479271</c:v>
                </c:pt>
                <c:pt idx="84">
                  <c:v>1.6136467867025599</c:v>
                </c:pt>
                <c:pt idx="85">
                  <c:v>1.7143200785924</c:v>
                </c:pt>
                <c:pt idx="86">
                  <c:v>1.8212742442047101</c:v>
                </c:pt>
                <c:pt idx="87">
                  <c:v>1.9349011389559201</c:v>
                </c:pt>
                <c:pt idx="88">
                  <c:v>2.05561706560438</c:v>
                </c:pt>
                <c:pt idx="89">
                  <c:v>2.18386429948771</c:v>
                </c:pt>
                <c:pt idx="90">
                  <c:v>2.32011270891776</c:v>
                </c:pt>
                <c:pt idx="91">
                  <c:v>2.4648614766697898</c:v>
                </c:pt>
                <c:pt idx="92">
                  <c:v>2.6186409288731398</c:v>
                </c:pt>
                <c:pt idx="93">
                  <c:v>2.7820144780039602</c:v>
                </c:pt>
                <c:pt idx="94">
                  <c:v>2.9555806870987</c:v>
                </c:pt>
                <c:pt idx="95">
                  <c:v>3.1399754627511198</c:v>
                </c:pt>
                <c:pt idx="96">
                  <c:v>3.3358743849275498</c:v>
                </c:pt>
                <c:pt idx="97">
                  <c:v>3.5439951821361699</c:v>
                </c:pt>
                <c:pt idx="98">
                  <c:v>3.7651003610189</c:v>
                </c:pt>
                <c:pt idx="99">
                  <c:v>3.99999999999998</c:v>
                </c:pt>
              </c:numCache>
            </c:numRef>
          </c:xVal>
          <c:yVal>
            <c:numRef>
              <c:f>input!$J$4:$J$103</c:f>
              <c:numCache>
                <c:formatCode>General</c:formatCode>
                <c:ptCount val="100"/>
                <c:pt idx="0">
                  <c:v>0.29527235959523501</c:v>
                </c:pt>
                <c:pt idx="1">
                  <c:v>0.29555864658323777</c:v>
                </c:pt>
                <c:pt idx="2">
                  <c:v>0.29588067656062783</c:v>
                </c:pt>
                <c:pt idx="3">
                  <c:v>0.29623633111474235</c:v>
                </c:pt>
                <c:pt idx="4">
                  <c:v>0.29659420715991441</c:v>
                </c:pt>
                <c:pt idx="5">
                  <c:v>0.29706035061528852</c:v>
                </c:pt>
                <c:pt idx="6">
                  <c:v>0.2977172184679836</c:v>
                </c:pt>
                <c:pt idx="7">
                  <c:v>0.298134183514703</c:v>
                </c:pt>
                <c:pt idx="8">
                  <c:v>0.29854542946585588</c:v>
                </c:pt>
                <c:pt idx="9">
                  <c:v>0.29963095291763436</c:v>
                </c:pt>
                <c:pt idx="10">
                  <c:v>0.30134992556234252</c:v>
                </c:pt>
                <c:pt idx="11">
                  <c:v>0.30332237847365928</c:v>
                </c:pt>
                <c:pt idx="12">
                  <c:v>0.30491985210398814</c:v>
                </c:pt>
                <c:pt idx="13">
                  <c:v>0.3059776828578667</c:v>
                </c:pt>
                <c:pt idx="14">
                  <c:v>0.31009786799820588</c:v>
                </c:pt>
                <c:pt idx="15">
                  <c:v>0.31015718170792056</c:v>
                </c:pt>
                <c:pt idx="16">
                  <c:v>0.31705392712765407</c:v>
                </c:pt>
                <c:pt idx="17">
                  <c:v>0.32060680211454956</c:v>
                </c:pt>
                <c:pt idx="18">
                  <c:v>0.33408674076813272</c:v>
                </c:pt>
                <c:pt idx="19">
                  <c:v>0.33890993888441356</c:v>
                </c:pt>
                <c:pt idx="20">
                  <c:v>0.35234383779061457</c:v>
                </c:pt>
                <c:pt idx="21">
                  <c:v>0.35305250814258976</c:v>
                </c:pt>
                <c:pt idx="22">
                  <c:v>0.38723599306769729</c:v>
                </c:pt>
                <c:pt idx="23">
                  <c:v>0.40897268154470579</c:v>
                </c:pt>
                <c:pt idx="24">
                  <c:v>0.43971787895979325</c:v>
                </c:pt>
                <c:pt idx="25">
                  <c:v>0.44885156487167904</c:v>
                </c:pt>
                <c:pt idx="26">
                  <c:v>0.45387836670669318</c:v>
                </c:pt>
                <c:pt idx="27">
                  <c:v>0.45534266343568619</c:v>
                </c:pt>
                <c:pt idx="28">
                  <c:v>0.46212934804827471</c:v>
                </c:pt>
                <c:pt idx="29">
                  <c:v>0.47093404245684806</c:v>
                </c:pt>
                <c:pt idx="30">
                  <c:v>0.47359617278341037</c:v>
                </c:pt>
                <c:pt idx="31">
                  <c:v>0.47244585043243997</c:v>
                </c:pt>
                <c:pt idx="32">
                  <c:v>0.4779597301105229</c:v>
                </c:pt>
                <c:pt idx="33">
                  <c:v>0.51744074015700936</c:v>
                </c:pt>
                <c:pt idx="34">
                  <c:v>0.55271919192233709</c:v>
                </c:pt>
                <c:pt idx="35">
                  <c:v>0.5854355048255464</c:v>
                </c:pt>
                <c:pt idx="36">
                  <c:v>0.65652278158220523</c:v>
                </c:pt>
                <c:pt idx="37">
                  <c:v>0.63349863058443423</c:v>
                </c:pt>
                <c:pt idx="38">
                  <c:v>0.60529055464436421</c:v>
                </c:pt>
                <c:pt idx="39">
                  <c:v>0.63205628584779028</c:v>
                </c:pt>
                <c:pt idx="40">
                  <c:v>0.66044369374321121</c:v>
                </c:pt>
                <c:pt idx="41">
                  <c:v>0.65305411866441909</c:v>
                </c:pt>
                <c:pt idx="42">
                  <c:v>0.61805360419378375</c:v>
                </c:pt>
                <c:pt idx="43">
                  <c:v>0.62073195687655869</c:v>
                </c:pt>
                <c:pt idx="44">
                  <c:v>0.65286916318151023</c:v>
                </c:pt>
                <c:pt idx="45">
                  <c:v>0.64735771383700558</c:v>
                </c:pt>
                <c:pt idx="46">
                  <c:v>0.64088092808434372</c:v>
                </c:pt>
                <c:pt idx="47">
                  <c:v>0.64011494657537482</c:v>
                </c:pt>
                <c:pt idx="48">
                  <c:v>0.63879062335873804</c:v>
                </c:pt>
                <c:pt idx="49">
                  <c:v>0.64988356403752279</c:v>
                </c:pt>
                <c:pt idx="50">
                  <c:v>0.62591664365030297</c:v>
                </c:pt>
                <c:pt idx="51">
                  <c:v>0.65180298386406066</c:v>
                </c:pt>
                <c:pt idx="52">
                  <c:v>0.67148918432731775</c:v>
                </c:pt>
                <c:pt idx="53">
                  <c:v>0.72343520762084523</c:v>
                </c:pt>
                <c:pt idx="54">
                  <c:v>0.72839697032255457</c:v>
                </c:pt>
                <c:pt idx="55">
                  <c:v>0.72732015359847957</c:v>
                </c:pt>
                <c:pt idx="56">
                  <c:v>0.73557245872950416</c:v>
                </c:pt>
                <c:pt idx="57">
                  <c:v>0.68879184395474213</c:v>
                </c:pt>
                <c:pt idx="58">
                  <c:v>0.59106747015576833</c:v>
                </c:pt>
                <c:pt idx="59">
                  <c:v>0.56413677708833432</c:v>
                </c:pt>
                <c:pt idx="60">
                  <c:v>0.56946721968128056</c:v>
                </c:pt>
                <c:pt idx="61">
                  <c:v>0.52992078538488718</c:v>
                </c:pt>
                <c:pt idx="62">
                  <c:v>0.50355753261848368</c:v>
                </c:pt>
                <c:pt idx="63">
                  <c:v>0.46675748591088378</c:v>
                </c:pt>
                <c:pt idx="64">
                  <c:v>0.47518801488894308</c:v>
                </c:pt>
                <c:pt idx="65">
                  <c:v>0.43983372582940045</c:v>
                </c:pt>
                <c:pt idx="66">
                  <c:v>0.40794728012975101</c:v>
                </c:pt>
                <c:pt idx="67">
                  <c:v>0.4232235194153714</c:v>
                </c:pt>
                <c:pt idx="68">
                  <c:v>0.43206561501263441</c:v>
                </c:pt>
                <c:pt idx="69">
                  <c:v>0.40707466581545698</c:v>
                </c:pt>
                <c:pt idx="70">
                  <c:v>0.39114702395879675</c:v>
                </c:pt>
                <c:pt idx="71">
                  <c:v>0.37102085142181773</c:v>
                </c:pt>
                <c:pt idx="72">
                  <c:v>0.32355833487227026</c:v>
                </c:pt>
                <c:pt idx="73">
                  <c:v>0.2940752339275165</c:v>
                </c:pt>
                <c:pt idx="74">
                  <c:v>0.2564034684606783</c:v>
                </c:pt>
                <c:pt idx="75">
                  <c:v>0.23502820372270489</c:v>
                </c:pt>
                <c:pt idx="76">
                  <c:v>0.22566158792714572</c:v>
                </c:pt>
                <c:pt idx="77">
                  <c:v>0.2213099739514463</c:v>
                </c:pt>
                <c:pt idx="78">
                  <c:v>0.21553224638520402</c:v>
                </c:pt>
                <c:pt idx="79">
                  <c:v>0.21219895205793934</c:v>
                </c:pt>
                <c:pt idx="80">
                  <c:v>0.20263648418109678</c:v>
                </c:pt>
                <c:pt idx="81">
                  <c:v>0.19125890925675895</c:v>
                </c:pt>
                <c:pt idx="82">
                  <c:v>0.17606963815193916</c:v>
                </c:pt>
                <c:pt idx="83">
                  <c:v>0.15415919959502886</c:v>
                </c:pt>
                <c:pt idx="84">
                  <c:v>0.13194295164431075</c:v>
                </c:pt>
                <c:pt idx="85">
                  <c:v>0.10988870678247577</c:v>
                </c:pt>
                <c:pt idx="86">
                  <c:v>9.0990034421712634E-2</c:v>
                </c:pt>
                <c:pt idx="87">
                  <c:v>7.9368417759629856E-2</c:v>
                </c:pt>
                <c:pt idx="88">
                  <c:v>7.4669792290885814E-2</c:v>
                </c:pt>
                <c:pt idx="89">
                  <c:v>7.1604704606335473E-2</c:v>
                </c:pt>
                <c:pt idx="90">
                  <c:v>6.9020798419771948E-2</c:v>
                </c:pt>
                <c:pt idx="91">
                  <c:v>6.3274499501050602E-2</c:v>
                </c:pt>
                <c:pt idx="92">
                  <c:v>5.6610503694805421E-2</c:v>
                </c:pt>
                <c:pt idx="93">
                  <c:v>4.968099983941341E-2</c:v>
                </c:pt>
                <c:pt idx="94">
                  <c:v>4.6107360422485123E-2</c:v>
                </c:pt>
                <c:pt idx="95">
                  <c:v>4.2562422794759983E-2</c:v>
                </c:pt>
                <c:pt idx="96">
                  <c:v>3.8970752764358685E-2</c:v>
                </c:pt>
                <c:pt idx="97">
                  <c:v>3.6108129503395869E-2</c:v>
                </c:pt>
                <c:pt idx="98">
                  <c:v>3.2917478611197155E-2</c:v>
                </c:pt>
                <c:pt idx="99">
                  <c:v>2.9509146669719155E-2</c:v>
                </c:pt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8-E922-47B3-B7AB-BE64F8B12AB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90644480"/>
        <c:axId val="90645056"/>
      </c:scatterChart>
      <c:valAx>
        <c:axId val="90644480"/>
        <c:scaling>
          <c:logBase val="10"/>
          <c:orientation val="minMax"/>
          <c:max val="2"/>
        </c:scaling>
        <c:delete val="0"/>
        <c:axPos val="b"/>
        <c:minorGridlines/>
        <c:title>
          <c:tx>
            <c:rich>
              <a:bodyPr/>
              <a:lstStyle/>
              <a:p>
                <a:pPr>
                  <a:defRPr/>
                </a:pPr>
                <a:r>
                  <a:rPr lang="it-IT"/>
                  <a:t>T (s)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90645056"/>
        <c:crosses val="autoZero"/>
        <c:crossBetween val="midCat"/>
      </c:valAx>
      <c:valAx>
        <c:axId val="90645056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it-IT"/>
                  <a:t>Sa (g)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out"/>
        <c:tickLblPos val="nextTo"/>
        <c:crossAx val="90644480"/>
        <c:crossesAt val="1.0000000000000004E-2"/>
        <c:crossBetween val="midCat"/>
      </c:valAx>
    </c:plotArea>
    <c:legend>
      <c:legendPos val="b"/>
      <c:legendEntry>
        <c:idx val="0"/>
        <c:delete val="1"/>
      </c:legendEntry>
      <c:legendEntry>
        <c:idx val="1"/>
        <c:delete val="1"/>
      </c:legendEntry>
      <c:legendEntry>
        <c:idx val="2"/>
        <c:delete val="1"/>
      </c:legendEntry>
      <c:legendEntry>
        <c:idx val="3"/>
        <c:delete val="1"/>
      </c:legendEntry>
      <c:legendEntry>
        <c:idx val="4"/>
        <c:delete val="1"/>
      </c:legendEntry>
      <c:legendEntry>
        <c:idx val="5"/>
        <c:delete val="1"/>
      </c:legendEntry>
      <c:legendEntry>
        <c:idx val="6"/>
        <c:delete val="1"/>
      </c:legendEntry>
      <c:layout>
        <c:manualLayout>
          <c:xMode val="edge"/>
          <c:yMode val="edge"/>
          <c:x val="0.11240469534142108"/>
          <c:y val="7.507810172377101E-2"/>
          <c:w val="0.25585695110586754"/>
          <c:h val="0.18047896715613254"/>
        </c:manualLayout>
      </c:layout>
      <c:overlay val="0"/>
      <c:spPr>
        <a:solidFill>
          <a:schemeClr val="bg1">
            <a:lumMod val="85000"/>
          </a:schemeClr>
        </a:solidFill>
      </c:spPr>
    </c:legend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62288" cy="485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994" tIns="47997" rIns="95994" bIns="47997" numCol="1" anchor="t" anchorCtr="0" compatLnSpc="1">
            <a:prstTxWarp prst="textNoShape">
              <a:avLst/>
            </a:prstTxWarp>
          </a:bodyPr>
          <a:lstStyle>
            <a:lvl1pPr defTabSz="960438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06850" y="0"/>
            <a:ext cx="3062288" cy="485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994" tIns="47997" rIns="95994" bIns="47997" numCol="1" anchor="t" anchorCtr="0" compatLnSpc="1">
            <a:prstTxWarp prst="textNoShape">
              <a:avLst/>
            </a:prstTxWarp>
          </a:bodyPr>
          <a:lstStyle>
            <a:lvl1pPr algn="r" defTabSz="960438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5025"/>
            <a:ext cx="3062288" cy="485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994" tIns="47997" rIns="95994" bIns="47997" numCol="1" anchor="b" anchorCtr="0" compatLnSpc="1">
            <a:prstTxWarp prst="textNoShape">
              <a:avLst/>
            </a:prstTxWarp>
          </a:bodyPr>
          <a:lstStyle>
            <a:lvl1pPr defTabSz="960438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06850" y="9725025"/>
            <a:ext cx="3062288" cy="485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994" tIns="47997" rIns="95994" bIns="47997" numCol="1" anchor="b" anchorCtr="0" compatLnSpc="1">
            <a:prstTxWarp prst="textNoShape">
              <a:avLst/>
            </a:prstTxWarp>
          </a:bodyPr>
          <a:lstStyle>
            <a:lvl1pPr algn="r" defTabSz="960438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fld id="{E2875A2F-8CA2-4F25-93A1-486557CFC3EA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588150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0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000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138" y="0"/>
            <a:ext cx="3076575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68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2188" y="768350"/>
            <a:ext cx="5114925" cy="3836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000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3" y="4860925"/>
            <a:ext cx="5680075" cy="4605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noProof="0" smtClean="0"/>
              <a:t>Fare clic per modificare gli stili del testo dello schema</a:t>
            </a:r>
          </a:p>
          <a:p>
            <a:pPr lvl="1"/>
            <a:r>
              <a:rPr lang="it-IT" noProof="0" smtClean="0"/>
              <a:t>Secondo livello</a:t>
            </a:r>
          </a:p>
          <a:p>
            <a:pPr lvl="2"/>
            <a:r>
              <a:rPr lang="it-IT" noProof="0" smtClean="0"/>
              <a:t>Terzo livello</a:t>
            </a:r>
          </a:p>
          <a:p>
            <a:pPr lvl="3"/>
            <a:r>
              <a:rPr lang="it-IT" noProof="0" smtClean="0"/>
              <a:t>Quarto livello</a:t>
            </a:r>
          </a:p>
          <a:p>
            <a:pPr lvl="4"/>
            <a:r>
              <a:rPr lang="it-IT" noProof="0" smtClean="0"/>
              <a:t>Quinto livello</a:t>
            </a:r>
          </a:p>
        </p:txBody>
      </p:sp>
      <p:sp>
        <p:nvSpPr>
          <p:cNvPr id="6000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1850"/>
            <a:ext cx="3076575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000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138" y="9721850"/>
            <a:ext cx="3076575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C9DAAC6F-26C7-4B31-AECA-E744F4289409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8175429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it-IT" altLang="it-IT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it-IT" altLang="it-IT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it-IT" altLang="it-IT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it-IT" altLang="it-IT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it-IT" altLang="it-IT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it-IT" altLang="it-IT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it-IT" altLang="it-IT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it-IT" altLang="it-IT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it-IT" altLang="it-IT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it-IT" altLang="it-IT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it-IT" altLang="it-IT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it-IT" smtClean="0"/>
          </a:p>
        </p:txBody>
      </p:sp>
    </p:spTree>
    <p:extLst>
      <p:ext uri="{BB962C8B-B14F-4D97-AF65-F5344CB8AC3E}">
        <p14:creationId xmlns:p14="http://schemas.microsoft.com/office/powerpoint/2010/main" val="117847570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it-IT" altLang="it-IT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it-IT" altLang="it-IT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it-IT" altLang="it-IT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it-IT" altLang="it-IT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it-IT" altLang="it-IT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it-IT" altLang="it-IT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it-IT" altLang="it-IT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it-IT" altLang="it-IT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it-IT" altLang="it-IT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it-IT" altLang="it-IT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62C9E9-82EA-450A-A6D9-8854042F8BFA}" type="slidenum">
              <a:rPr lang="it-IT" smtClean="0"/>
              <a:pPr>
                <a:defRPr/>
              </a:pPr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2539720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it-IT" altLang="it-IT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it-IT" altLang="it-IT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it-IT" altLang="it-IT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it-IT" altLang="it-IT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it-IT" altLang="it-IT" smtClean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it-IT" altLang="it-IT" smtClean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it-IT" altLang="it-IT" smtClean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it-IT" altLang="it-IT" smtClean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it-IT" altLang="it-IT" smtClean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it-IT" altLang="it-IT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3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it-IT" smtClean="0"/>
          </a:p>
        </p:txBody>
      </p:sp>
    </p:spTree>
    <p:extLst>
      <p:ext uri="{BB962C8B-B14F-4D97-AF65-F5344CB8AC3E}">
        <p14:creationId xmlns:p14="http://schemas.microsoft.com/office/powerpoint/2010/main" val="3555312357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it-IT" altLang="it-IT" smtClean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it-IT" altLang="it-IT" smtClean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it-IT" altLang="it-IT" smtClean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it-IT" altLang="it-IT" smtClean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it-IT" altLang="it-IT" smtClean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it-IT" altLang="it-IT" smtClean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it-IT" altLang="it-IT" smtClean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it-IT" altLang="it-IT" smtClean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it-IT" altLang="it-IT" smtClean="0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it-IT" altLang="it-IT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it-IT" smtClean="0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it-IT" altLang="it-IT" smtClean="0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it-IT" altLang="it-IT" smtClean="0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it-IT" altLang="it-IT" smtClean="0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it-IT" altLang="it-IT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62C9E9-82EA-450A-A6D9-8854042F8BFA}" type="slidenum">
              <a:rPr lang="it-IT" smtClean="0"/>
              <a:pPr>
                <a:defRPr/>
              </a:pPr>
              <a:t>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343198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it-IT" smtClean="0"/>
          </a:p>
        </p:txBody>
      </p:sp>
    </p:spTree>
    <p:extLst>
      <p:ext uri="{BB962C8B-B14F-4D97-AF65-F5344CB8AC3E}">
        <p14:creationId xmlns:p14="http://schemas.microsoft.com/office/powerpoint/2010/main" val="37418928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331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it-IT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it-IT" altLang="it-IT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DDF347-70DD-482D-B392-C6C3AF03CA6F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03985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C4AA7E-89FA-4C12-8E8E-155812ACF499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643583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6F53B0-31F2-4CB8-9297-A967E5081880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130206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5F196D-0DF4-482A-88ED-8B7489E0001C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467245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F206A6-F8EB-48F9-9386-8197AA1DED09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357212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0E0A76-F83A-44BC-942E-2652D902E4AD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216535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27A50F-7C43-4966-B368-035B699ABEEA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702850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A19B96-5C31-4F3F-A8AF-5A3DE3D86D67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235022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604523-54BA-4EC4-8331-B6D3FE758268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246892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2DB233-A13F-4387-874B-ACF26F780123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492442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 smtClean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EE865-03E7-4BF6-9BC7-8A287681F2EE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600592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altLang="it-IT" smtClean="0"/>
              <a:t>Fare clic per modificare lo stile del titolo dello schema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altLang="it-IT" smtClean="0"/>
              <a:t>Fare clic per modificare gli stili del testo dello schema</a:t>
            </a:r>
          </a:p>
          <a:p>
            <a:pPr lvl="1"/>
            <a:r>
              <a:rPr lang="it-IT" altLang="it-IT" smtClean="0"/>
              <a:t>Secondo livello</a:t>
            </a:r>
          </a:p>
          <a:p>
            <a:pPr lvl="2"/>
            <a:r>
              <a:rPr lang="it-IT" altLang="it-IT" smtClean="0"/>
              <a:t>Terzo livello</a:t>
            </a:r>
          </a:p>
          <a:p>
            <a:pPr lvl="3"/>
            <a:r>
              <a:rPr lang="it-IT" altLang="it-IT" smtClean="0"/>
              <a:t>Quarto livello</a:t>
            </a:r>
          </a:p>
          <a:p>
            <a:pPr lvl="4"/>
            <a:r>
              <a:rPr lang="it-IT" altLang="it-IT" smtClean="0"/>
              <a:t>Quinto livello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+mn-lt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>
                <a:latin typeface="+mn-lt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>
                <a:latin typeface="+mn-lt"/>
              </a:defRPr>
            </a:lvl1pPr>
          </a:lstStyle>
          <a:p>
            <a:pPr>
              <a:defRPr/>
            </a:pPr>
            <a:fld id="{5565C2F0-3769-43D9-BA15-E51AC469B811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11" Type="http://schemas.openxmlformats.org/officeDocument/2006/relationships/image" Target="../media/image38.emf"/><Relationship Id="rId5" Type="http://schemas.openxmlformats.org/officeDocument/2006/relationships/image" Target="../media/image32.png"/><Relationship Id="rId10" Type="http://schemas.openxmlformats.org/officeDocument/2006/relationships/image" Target="../media/image37.png"/><Relationship Id="rId4" Type="http://schemas.openxmlformats.org/officeDocument/2006/relationships/image" Target="../media/image31.png"/><Relationship Id="rId9" Type="http://schemas.openxmlformats.org/officeDocument/2006/relationships/image" Target="../media/image3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wmf"/><Relationship Id="rId7" Type="http://schemas.openxmlformats.org/officeDocument/2006/relationships/image" Target="../media/image45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emf"/><Relationship Id="rId5" Type="http://schemas.openxmlformats.org/officeDocument/2006/relationships/image" Target="../media/image43.png"/><Relationship Id="rId4" Type="http://schemas.openxmlformats.org/officeDocument/2006/relationships/image" Target="../media/image42.w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emf"/><Relationship Id="rId5" Type="http://schemas.openxmlformats.org/officeDocument/2006/relationships/image" Target="../media/image48.emf"/><Relationship Id="rId4" Type="http://schemas.openxmlformats.org/officeDocument/2006/relationships/image" Target="../media/image47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image" Target="../media/image57.png"/><Relationship Id="rId7" Type="http://schemas.openxmlformats.org/officeDocument/2006/relationships/image" Target="../media/image6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10" Type="http://schemas.openxmlformats.org/officeDocument/2006/relationships/image" Target="../media/image64.png"/><Relationship Id="rId4" Type="http://schemas.openxmlformats.org/officeDocument/2006/relationships/image" Target="../media/image58.png"/><Relationship Id="rId9" Type="http://schemas.openxmlformats.org/officeDocument/2006/relationships/image" Target="../media/image6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7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9.jpeg"/><Relationship Id="rId4" Type="http://schemas.openxmlformats.org/officeDocument/2006/relationships/image" Target="../media/image78.jpe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png"/><Relationship Id="rId13" Type="http://schemas.openxmlformats.org/officeDocument/2006/relationships/image" Target="../media/image90.jpeg"/><Relationship Id="rId3" Type="http://schemas.openxmlformats.org/officeDocument/2006/relationships/image" Target="../media/image80.png"/><Relationship Id="rId7" Type="http://schemas.openxmlformats.org/officeDocument/2006/relationships/image" Target="../media/image84.png"/><Relationship Id="rId12" Type="http://schemas.openxmlformats.org/officeDocument/2006/relationships/image" Target="../media/image89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3.jpeg"/><Relationship Id="rId11" Type="http://schemas.openxmlformats.org/officeDocument/2006/relationships/image" Target="../media/image88.png"/><Relationship Id="rId5" Type="http://schemas.openxmlformats.org/officeDocument/2006/relationships/image" Target="../media/image82.png"/><Relationship Id="rId10" Type="http://schemas.openxmlformats.org/officeDocument/2006/relationships/image" Target="../media/image87.png"/><Relationship Id="rId4" Type="http://schemas.openxmlformats.org/officeDocument/2006/relationships/image" Target="../media/image81.png"/><Relationship Id="rId9" Type="http://schemas.openxmlformats.org/officeDocument/2006/relationships/image" Target="../media/image86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9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2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6.JPG"/><Relationship Id="rId5" Type="http://schemas.openxmlformats.org/officeDocument/2006/relationships/image" Target="../media/image105.JPG"/><Relationship Id="rId4" Type="http://schemas.openxmlformats.org/officeDocument/2006/relationships/image" Target="../media/image104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9.emf"/><Relationship Id="rId4" Type="http://schemas.openxmlformats.org/officeDocument/2006/relationships/image" Target="../media/image10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wmf"/><Relationship Id="rId5" Type="http://schemas.openxmlformats.org/officeDocument/2006/relationships/image" Target="../media/image10.wmf"/><Relationship Id="rId4" Type="http://schemas.openxmlformats.org/officeDocument/2006/relationships/image" Target="../media/image9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JP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2.emf"/><Relationship Id="rId4" Type="http://schemas.openxmlformats.org/officeDocument/2006/relationships/image" Target="../media/image111.emf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3.emf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jpe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10" Type="http://schemas.openxmlformats.org/officeDocument/2006/relationships/image" Target="../media/image19.jpeg"/><Relationship Id="rId4" Type="http://schemas.openxmlformats.org/officeDocument/2006/relationships/image" Target="../media/image13.jpeg"/><Relationship Id="rId9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957330"/>
            <a:ext cx="9143999" cy="53306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0" tIns="0" rIns="0" bIns="0" anchor="ctr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it-IT" altLang="it-IT" sz="1400" b="1" dirty="0">
              <a:solidFill>
                <a:srgbClr val="003F6E"/>
              </a:solidFill>
              <a:latin typeface="Arial" charset="0"/>
              <a:ea typeface="Microsoft YaHei" pitchFamily="34" charset="-122"/>
            </a:endParaRPr>
          </a:p>
          <a:p>
            <a:pPr algn="ctr">
              <a:buFontTx/>
              <a:buNone/>
            </a:pPr>
            <a:r>
              <a:rPr lang="it-IT" altLang="it-IT" b="1" i="1" dirty="0" smtClean="0">
                <a:solidFill>
                  <a:srgbClr val="FF0000"/>
                </a:solidFill>
                <a:latin typeface="Calibri" pitchFamily="34" charset="0"/>
                <a:ea typeface="Microsoft YaHei" pitchFamily="34" charset="-122"/>
              </a:rPr>
              <a:t>ILLUSTRAZIONE DEL CODICE DI CALCOLO 1D STRATA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it-IT" altLang="it-IT" sz="1600" b="1" i="1" dirty="0" smtClean="0">
                <a:solidFill>
                  <a:srgbClr val="FF0000"/>
                </a:solidFill>
                <a:latin typeface="Calibri" pitchFamily="34" charset="0"/>
                <a:ea typeface="Microsoft YaHei" pitchFamily="34" charset="-122"/>
              </a:rPr>
              <a:t>HTTP://NEES.ORG/RESOURCES/STRATA/SUPPORTINGDOCS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it-IT" altLang="it-IT" sz="2400" b="1" dirty="0">
              <a:solidFill>
                <a:srgbClr val="3333CC"/>
              </a:solidFill>
              <a:latin typeface="Calibri" pitchFamily="34" charset="0"/>
              <a:ea typeface="Microsoft YaHei" pitchFamily="34" charset="-122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it-IT" altLang="it-IT" sz="2400" b="1" dirty="0">
                <a:solidFill>
                  <a:srgbClr val="3333CC"/>
                </a:solidFill>
                <a:latin typeface="Calibri" pitchFamily="34" charset="0"/>
                <a:ea typeface="Microsoft YaHei" pitchFamily="34" charset="-122"/>
              </a:rPr>
              <a:t>Massimo </a:t>
            </a:r>
            <a:r>
              <a:rPr lang="it-IT" altLang="it-IT" sz="2400" b="1" dirty="0" smtClean="0">
                <a:solidFill>
                  <a:srgbClr val="3333CC"/>
                </a:solidFill>
                <a:latin typeface="Calibri" pitchFamily="34" charset="0"/>
                <a:ea typeface="Microsoft YaHei" pitchFamily="34" charset="-122"/>
              </a:rPr>
              <a:t>Compagnoni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it-IT" altLang="it-IT" sz="2400" b="1" dirty="0">
              <a:solidFill>
                <a:srgbClr val="3333CC"/>
              </a:solidFill>
              <a:latin typeface="Calibri" pitchFamily="34" charset="0"/>
              <a:ea typeface="Microsoft YaHei" pitchFamily="34" charset="-122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it-IT" altLang="it-IT" sz="2400" b="1" i="1" dirty="0" smtClean="0">
                <a:solidFill>
                  <a:srgbClr val="3333CC"/>
                </a:solidFill>
                <a:latin typeface="Calibri" pitchFamily="34" charset="0"/>
                <a:ea typeface="Microsoft YaHei" pitchFamily="34" charset="-122"/>
              </a:rPr>
              <a:t>Politecnico di Milano - Dipartimento </a:t>
            </a:r>
            <a:r>
              <a:rPr lang="it-IT" altLang="it-IT" sz="2400" b="1" i="1" dirty="0">
                <a:solidFill>
                  <a:srgbClr val="3333CC"/>
                </a:solidFill>
                <a:latin typeface="Calibri" pitchFamily="34" charset="0"/>
                <a:ea typeface="Microsoft YaHei" pitchFamily="34" charset="-122"/>
              </a:rPr>
              <a:t>di Ingegneria Civile e Ambientale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it-IT" altLang="it-IT" sz="2400" b="1" dirty="0" smtClean="0">
              <a:solidFill>
                <a:srgbClr val="3333CC"/>
              </a:solidFill>
              <a:latin typeface="Calibri" pitchFamily="34" charset="0"/>
              <a:ea typeface="Microsoft YaHei" pitchFamily="34" charset="-122"/>
            </a:endParaRPr>
          </a:p>
          <a:p>
            <a:pPr algn="ctr">
              <a:spcBef>
                <a:spcPct val="0"/>
              </a:spcBef>
              <a:buFontTx/>
              <a:buNone/>
            </a:pPr>
            <a:endParaRPr lang="it-IT" altLang="it-IT" sz="2400" b="1" dirty="0">
              <a:solidFill>
                <a:srgbClr val="3333CC"/>
              </a:solidFill>
              <a:latin typeface="Calibri" pitchFamily="34" charset="0"/>
              <a:ea typeface="Microsoft YaHei" pitchFamily="34" charset="-122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it-IT" altLang="it-IT" sz="2400" b="1" dirty="0" smtClean="0">
                <a:solidFill>
                  <a:srgbClr val="3333CC"/>
                </a:solidFill>
                <a:latin typeface="Calibri" pitchFamily="34" charset="0"/>
                <a:ea typeface="Microsoft YaHei" pitchFamily="34" charset="-122"/>
              </a:rPr>
              <a:t>LA RISPOSTA SISMICA LOCALE: METODOLOGIE E APPLICAZIONI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it-IT" altLang="it-IT" sz="2400" b="1" dirty="0" smtClean="0">
                <a:solidFill>
                  <a:srgbClr val="3333CC"/>
                </a:solidFill>
                <a:latin typeface="Calibri" pitchFamily="34" charset="0"/>
                <a:ea typeface="Microsoft YaHei" pitchFamily="34" charset="-122"/>
              </a:rPr>
              <a:t>Ordine dei Geologi della Regione Marche</a:t>
            </a:r>
            <a:endParaRPr lang="it-IT" altLang="it-IT" sz="2400" b="1" dirty="0">
              <a:solidFill>
                <a:srgbClr val="3333CC"/>
              </a:solidFill>
              <a:latin typeface="Calibri" pitchFamily="34" charset="0"/>
              <a:ea typeface="Microsoft YaHei" pitchFamily="34" charset="-122"/>
            </a:endParaRPr>
          </a:p>
          <a:p>
            <a:pPr algn="ctr">
              <a:spcBef>
                <a:spcPct val="0"/>
              </a:spcBef>
              <a:buFontTx/>
              <a:buNone/>
            </a:pPr>
            <a:endParaRPr lang="it-IT" altLang="it-IT" sz="2400" b="1" dirty="0" smtClean="0">
              <a:solidFill>
                <a:srgbClr val="3333CC"/>
              </a:solidFill>
              <a:latin typeface="Calibri" pitchFamily="34" charset="0"/>
              <a:ea typeface="Microsoft YaHei" pitchFamily="34" charset="-122"/>
            </a:endParaRPr>
          </a:p>
          <a:p>
            <a:pPr algn="ctr">
              <a:spcBef>
                <a:spcPct val="0"/>
              </a:spcBef>
              <a:buFontTx/>
              <a:buNone/>
            </a:pPr>
            <a:endParaRPr lang="it-IT" altLang="it-IT" sz="2400" b="1" dirty="0" smtClean="0">
              <a:solidFill>
                <a:srgbClr val="3333CC"/>
              </a:solidFill>
              <a:latin typeface="Calibri" pitchFamily="34" charset="0"/>
              <a:ea typeface="Microsoft YaHei" pitchFamily="34" charset="-122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it-IT" altLang="it-IT" sz="2400" b="1" i="1" dirty="0" smtClean="0">
                <a:solidFill>
                  <a:srgbClr val="3333CC"/>
                </a:solidFill>
                <a:latin typeface="Calibri" pitchFamily="34" charset="0"/>
                <a:ea typeface="Microsoft YaHei" pitchFamily="34" charset="-122"/>
              </a:rPr>
              <a:t>Ancona, 26-27 giugno 2018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en-US" altLang="it-IT" sz="1400" b="1" dirty="0">
              <a:solidFill>
                <a:srgbClr val="3333CC"/>
              </a:solidFill>
              <a:latin typeface="Calibri" pitchFamily="34" charset="0"/>
              <a:ea typeface="Microsoft YaHei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4925" y="115888"/>
            <a:ext cx="7345363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defRPr/>
            </a:pPr>
            <a:r>
              <a:rPr lang="it-IT" sz="3600" b="1" dirty="0">
                <a:solidFill>
                  <a:srgbClr val="FF99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Codice di calcolo STRATA</a:t>
            </a:r>
          </a:p>
        </p:txBody>
      </p:sp>
      <p:grpSp>
        <p:nvGrpSpPr>
          <p:cNvPr id="3075" name="Group 6"/>
          <p:cNvGrpSpPr>
            <a:grpSpLocks/>
          </p:cNvGrpSpPr>
          <p:nvPr/>
        </p:nvGrpSpPr>
        <p:grpSpPr bwMode="auto">
          <a:xfrm>
            <a:off x="1476375" y="1090613"/>
            <a:ext cx="6556375" cy="5002212"/>
            <a:chOff x="567" y="642"/>
            <a:chExt cx="4584" cy="3363"/>
          </a:xfrm>
        </p:grpSpPr>
        <p:pic>
          <p:nvPicPr>
            <p:cNvPr id="3077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806"/>
            <a:stretch>
              <a:fillRect/>
            </a:stretch>
          </p:blipFill>
          <p:spPr bwMode="auto">
            <a:xfrm>
              <a:off x="567" y="642"/>
              <a:ext cx="4584" cy="3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78" name="Rettangolo 1"/>
            <p:cNvSpPr>
              <a:spLocks noChangeArrowheads="1"/>
            </p:cNvSpPr>
            <p:nvPr/>
          </p:nvSpPr>
          <p:spPr bwMode="auto">
            <a:xfrm>
              <a:off x="3696" y="1228"/>
              <a:ext cx="1271" cy="136"/>
            </a:xfrm>
            <a:prstGeom prst="rect">
              <a:avLst/>
            </a:prstGeom>
            <a:noFill/>
            <a:ln w="25400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it-IT" altLang="it-IT" sz="1400">
                <a:latin typeface="Arial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8"/>
          <p:cNvGrpSpPr>
            <a:grpSpLocks/>
          </p:cNvGrpSpPr>
          <p:nvPr/>
        </p:nvGrpSpPr>
        <p:grpSpPr bwMode="auto">
          <a:xfrm>
            <a:off x="827088" y="1052513"/>
            <a:ext cx="7416800" cy="4999037"/>
            <a:chOff x="340" y="689"/>
            <a:chExt cx="4961" cy="3376"/>
          </a:xfrm>
        </p:grpSpPr>
        <p:pic>
          <p:nvPicPr>
            <p:cNvPr id="4101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381"/>
            <a:stretch>
              <a:fillRect/>
            </a:stretch>
          </p:blipFill>
          <p:spPr bwMode="auto">
            <a:xfrm>
              <a:off x="340" y="689"/>
              <a:ext cx="4961" cy="3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02" name="Rettangolo 3"/>
            <p:cNvSpPr>
              <a:spLocks noChangeArrowheads="1"/>
            </p:cNvSpPr>
            <p:nvPr/>
          </p:nvSpPr>
          <p:spPr bwMode="auto">
            <a:xfrm>
              <a:off x="3964" y="1293"/>
              <a:ext cx="1271" cy="136"/>
            </a:xfrm>
            <a:prstGeom prst="rect">
              <a:avLst/>
            </a:prstGeom>
            <a:noFill/>
            <a:ln w="25400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it-IT" altLang="it-IT" sz="1400">
                <a:latin typeface="Arial" charset="0"/>
              </a:endParaRPr>
            </a:p>
          </p:txBody>
        </p:sp>
        <p:sp>
          <p:nvSpPr>
            <p:cNvPr id="4103" name="Rettangolo 4"/>
            <p:cNvSpPr>
              <a:spLocks noChangeArrowheads="1"/>
            </p:cNvSpPr>
            <p:nvPr/>
          </p:nvSpPr>
          <p:spPr bwMode="auto">
            <a:xfrm>
              <a:off x="3966" y="1440"/>
              <a:ext cx="1271" cy="136"/>
            </a:xfrm>
            <a:prstGeom prst="rect">
              <a:avLst/>
            </a:prstGeom>
            <a:noFill/>
            <a:ln w="25400" algn="ctr">
              <a:solidFill>
                <a:srgbClr val="0066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it-IT" altLang="it-IT" sz="1400">
                <a:latin typeface="Arial" charset="0"/>
              </a:endParaRPr>
            </a:p>
          </p:txBody>
        </p:sp>
        <p:sp>
          <p:nvSpPr>
            <p:cNvPr id="4104" name="Rettangolo 5"/>
            <p:cNvSpPr>
              <a:spLocks noChangeArrowheads="1"/>
            </p:cNvSpPr>
            <p:nvPr/>
          </p:nvSpPr>
          <p:spPr bwMode="auto">
            <a:xfrm>
              <a:off x="3969" y="2777"/>
              <a:ext cx="1270" cy="631"/>
            </a:xfrm>
            <a:prstGeom prst="rect">
              <a:avLst/>
            </a:prstGeom>
            <a:noFill/>
            <a:ln w="25400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it-IT" altLang="it-IT" sz="1400">
                <a:latin typeface="Arial" charset="0"/>
              </a:endParaRPr>
            </a:p>
          </p:txBody>
        </p:sp>
      </p:grp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34925" y="115888"/>
            <a:ext cx="7345363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defRPr/>
            </a:pPr>
            <a:r>
              <a:rPr lang="it-IT" sz="3600" b="1" dirty="0">
                <a:solidFill>
                  <a:srgbClr val="FF99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Codice di calcolo STRATA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Group 8"/>
          <p:cNvGrpSpPr>
            <a:grpSpLocks/>
          </p:cNvGrpSpPr>
          <p:nvPr/>
        </p:nvGrpSpPr>
        <p:grpSpPr bwMode="auto">
          <a:xfrm>
            <a:off x="715963" y="1087438"/>
            <a:ext cx="7705725" cy="5097462"/>
            <a:chOff x="451" y="685"/>
            <a:chExt cx="4854" cy="3211"/>
          </a:xfrm>
        </p:grpSpPr>
        <p:pic>
          <p:nvPicPr>
            <p:cNvPr id="5125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801"/>
            <a:stretch>
              <a:fillRect/>
            </a:stretch>
          </p:blipFill>
          <p:spPr bwMode="auto">
            <a:xfrm>
              <a:off x="451" y="685"/>
              <a:ext cx="4854" cy="32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26" name="Rettangolo 4"/>
            <p:cNvSpPr>
              <a:spLocks noChangeArrowheads="1"/>
            </p:cNvSpPr>
            <p:nvPr/>
          </p:nvSpPr>
          <p:spPr bwMode="auto">
            <a:xfrm>
              <a:off x="3982" y="1357"/>
              <a:ext cx="1271" cy="136"/>
            </a:xfrm>
            <a:prstGeom prst="rect">
              <a:avLst/>
            </a:prstGeom>
            <a:noFill/>
            <a:ln w="25400" algn="ctr">
              <a:solidFill>
                <a:srgbClr val="0066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it-IT" altLang="it-IT" sz="1400">
                <a:solidFill>
                  <a:srgbClr val="FF0000"/>
                </a:solidFill>
                <a:latin typeface="Arial" charset="0"/>
              </a:endParaRPr>
            </a:p>
          </p:txBody>
        </p:sp>
        <p:sp>
          <p:nvSpPr>
            <p:cNvPr id="5127" name="Rettangolo 5"/>
            <p:cNvSpPr>
              <a:spLocks noChangeArrowheads="1"/>
            </p:cNvSpPr>
            <p:nvPr/>
          </p:nvSpPr>
          <p:spPr bwMode="auto">
            <a:xfrm>
              <a:off x="3991" y="3203"/>
              <a:ext cx="1232" cy="510"/>
            </a:xfrm>
            <a:prstGeom prst="rect">
              <a:avLst/>
            </a:prstGeom>
            <a:noFill/>
            <a:ln w="25400" algn="ctr">
              <a:solidFill>
                <a:srgbClr val="92D05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it-IT" altLang="it-IT" sz="1400">
                <a:latin typeface="Arial" charset="0"/>
              </a:endParaRPr>
            </a:p>
          </p:txBody>
        </p:sp>
        <p:pic>
          <p:nvPicPr>
            <p:cNvPr id="5128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09" y="2659"/>
              <a:ext cx="1398" cy="378"/>
            </a:xfrm>
            <a:prstGeom prst="rect">
              <a:avLst/>
            </a:prstGeom>
            <a:noFill/>
            <a:ln w="25400">
              <a:solidFill>
                <a:srgbClr val="92D05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</p:grp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34925" y="115888"/>
            <a:ext cx="7345363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defRPr/>
            </a:pPr>
            <a:r>
              <a:rPr lang="it-IT" sz="3600" b="1" dirty="0">
                <a:solidFill>
                  <a:srgbClr val="FF99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Codice di calcolo STRATA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Group 7"/>
          <p:cNvGrpSpPr>
            <a:grpSpLocks/>
          </p:cNvGrpSpPr>
          <p:nvPr/>
        </p:nvGrpSpPr>
        <p:grpSpPr bwMode="auto">
          <a:xfrm>
            <a:off x="827088" y="1020763"/>
            <a:ext cx="7707312" cy="5145087"/>
            <a:chOff x="385" y="688"/>
            <a:chExt cx="5082" cy="3358"/>
          </a:xfrm>
        </p:grpSpPr>
        <p:pic>
          <p:nvPicPr>
            <p:cNvPr id="6149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346"/>
            <a:stretch>
              <a:fillRect/>
            </a:stretch>
          </p:blipFill>
          <p:spPr bwMode="auto">
            <a:xfrm>
              <a:off x="385" y="688"/>
              <a:ext cx="5082" cy="33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50" name="Rettangolo 4"/>
            <p:cNvSpPr>
              <a:spLocks noChangeArrowheads="1"/>
            </p:cNvSpPr>
            <p:nvPr/>
          </p:nvSpPr>
          <p:spPr bwMode="auto">
            <a:xfrm>
              <a:off x="4126" y="1543"/>
              <a:ext cx="772" cy="136"/>
            </a:xfrm>
            <a:prstGeom prst="rect">
              <a:avLst/>
            </a:prstGeom>
            <a:noFill/>
            <a:ln w="25400" algn="ctr">
              <a:solidFill>
                <a:srgbClr val="FF993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it-IT" altLang="it-IT" sz="1400">
                <a:solidFill>
                  <a:srgbClr val="FF0000"/>
                </a:solidFill>
                <a:latin typeface="Arial" charset="0"/>
              </a:endParaRPr>
            </a:p>
          </p:txBody>
        </p:sp>
        <p:sp>
          <p:nvSpPr>
            <p:cNvPr id="6151" name="Rettangolo 5"/>
            <p:cNvSpPr>
              <a:spLocks noChangeArrowheads="1"/>
            </p:cNvSpPr>
            <p:nvPr/>
          </p:nvSpPr>
          <p:spPr bwMode="auto">
            <a:xfrm>
              <a:off x="4125" y="1730"/>
              <a:ext cx="1232" cy="1020"/>
            </a:xfrm>
            <a:prstGeom prst="rect">
              <a:avLst/>
            </a:prstGeom>
            <a:noFill/>
            <a:ln w="25400" algn="ctr">
              <a:solidFill>
                <a:srgbClr val="FF993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it-IT" altLang="it-IT" sz="1400">
                <a:latin typeface="Arial" charset="0"/>
              </a:endParaRPr>
            </a:p>
          </p:txBody>
        </p:sp>
      </p:grp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34925" y="115888"/>
            <a:ext cx="7345363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defRPr/>
            </a:pPr>
            <a:r>
              <a:rPr lang="it-IT" sz="3600" b="1" dirty="0">
                <a:solidFill>
                  <a:srgbClr val="FF99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Codice di calcolo STRATA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6"/>
          <p:cNvGrpSpPr>
            <a:grpSpLocks/>
          </p:cNvGrpSpPr>
          <p:nvPr/>
        </p:nvGrpSpPr>
        <p:grpSpPr bwMode="auto">
          <a:xfrm>
            <a:off x="971550" y="1031875"/>
            <a:ext cx="7218363" cy="5060950"/>
            <a:chOff x="352" y="695"/>
            <a:chExt cx="4943" cy="3469"/>
          </a:xfrm>
        </p:grpSpPr>
        <p:pic>
          <p:nvPicPr>
            <p:cNvPr id="7173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296"/>
            <a:stretch>
              <a:fillRect/>
            </a:stretch>
          </p:blipFill>
          <p:spPr bwMode="auto">
            <a:xfrm>
              <a:off x="352" y="695"/>
              <a:ext cx="4943" cy="34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4" name="Rettangolo 3"/>
            <p:cNvSpPr>
              <a:spLocks noChangeArrowheads="1"/>
            </p:cNvSpPr>
            <p:nvPr/>
          </p:nvSpPr>
          <p:spPr bwMode="auto">
            <a:xfrm>
              <a:off x="1429" y="1605"/>
              <a:ext cx="1270" cy="328"/>
            </a:xfrm>
            <a:prstGeom prst="rect">
              <a:avLst/>
            </a:prstGeom>
            <a:noFill/>
            <a:ln w="25400" algn="ctr">
              <a:solidFill>
                <a:srgbClr val="FF993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it-IT" altLang="it-IT" sz="1400">
                <a:solidFill>
                  <a:srgbClr val="FF0000"/>
                </a:solidFill>
                <a:latin typeface="Arial" charset="0"/>
              </a:endParaRPr>
            </a:p>
          </p:txBody>
        </p:sp>
      </p:grp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34925" y="115888"/>
            <a:ext cx="7345363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defRPr/>
            </a:pPr>
            <a:r>
              <a:rPr lang="it-IT" sz="3600" b="1" dirty="0">
                <a:solidFill>
                  <a:srgbClr val="FF99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Codice di calcolo STRATA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Group 7"/>
          <p:cNvGrpSpPr>
            <a:grpSpLocks/>
          </p:cNvGrpSpPr>
          <p:nvPr/>
        </p:nvGrpSpPr>
        <p:grpSpPr bwMode="auto">
          <a:xfrm>
            <a:off x="758825" y="1052513"/>
            <a:ext cx="7700963" cy="5000625"/>
            <a:chOff x="249" y="688"/>
            <a:chExt cx="5080" cy="3343"/>
          </a:xfrm>
        </p:grpSpPr>
        <p:pic>
          <p:nvPicPr>
            <p:cNvPr id="8197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355"/>
            <a:stretch>
              <a:fillRect/>
            </a:stretch>
          </p:blipFill>
          <p:spPr bwMode="auto">
            <a:xfrm>
              <a:off x="249" y="688"/>
              <a:ext cx="5080" cy="3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198" name="Rettangolo 4"/>
            <p:cNvSpPr>
              <a:spLocks noChangeArrowheads="1"/>
            </p:cNvSpPr>
            <p:nvPr/>
          </p:nvSpPr>
          <p:spPr bwMode="auto">
            <a:xfrm>
              <a:off x="1338" y="1574"/>
              <a:ext cx="1043" cy="136"/>
            </a:xfrm>
            <a:prstGeom prst="rect">
              <a:avLst/>
            </a:prstGeom>
            <a:noFill/>
            <a:ln w="25400" algn="ctr">
              <a:solidFill>
                <a:srgbClr val="FF993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it-IT" altLang="it-IT" sz="1400">
                <a:solidFill>
                  <a:srgbClr val="FF0000"/>
                </a:solidFill>
                <a:latin typeface="Arial" charset="0"/>
              </a:endParaRPr>
            </a:p>
          </p:txBody>
        </p:sp>
        <p:sp>
          <p:nvSpPr>
            <p:cNvPr id="8199" name="Rettangolo 5"/>
            <p:cNvSpPr>
              <a:spLocks noChangeArrowheads="1"/>
            </p:cNvSpPr>
            <p:nvPr/>
          </p:nvSpPr>
          <p:spPr bwMode="auto">
            <a:xfrm>
              <a:off x="3787" y="1166"/>
              <a:ext cx="1452" cy="813"/>
            </a:xfrm>
            <a:prstGeom prst="rect">
              <a:avLst/>
            </a:prstGeom>
            <a:noFill/>
            <a:ln w="25400" algn="ctr">
              <a:solidFill>
                <a:srgbClr val="FF993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it-IT" altLang="it-IT" sz="1400">
                <a:solidFill>
                  <a:srgbClr val="FF0000"/>
                </a:solidFill>
                <a:latin typeface="Arial" charset="0"/>
              </a:endParaRPr>
            </a:p>
          </p:txBody>
        </p:sp>
      </p:grp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34925" y="115888"/>
            <a:ext cx="7345363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defRPr/>
            </a:pPr>
            <a:r>
              <a:rPr lang="it-IT" sz="3600" b="1" dirty="0">
                <a:solidFill>
                  <a:srgbClr val="FF99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Codice di calcolo STRATA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1338" y="1108074"/>
            <a:ext cx="1611312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4696" y="1052736"/>
            <a:ext cx="2971800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8400" y="2108200"/>
            <a:ext cx="503872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113" y="3429000"/>
            <a:ext cx="408622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6525" y="2838450"/>
            <a:ext cx="3609975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3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5060950"/>
            <a:ext cx="237172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4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1863" y="5241925"/>
            <a:ext cx="2019300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5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616968"/>
            <a:ext cx="2695575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34925" y="115888"/>
            <a:ext cx="7345363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defRPr/>
            </a:pPr>
            <a:r>
              <a:rPr lang="it-IT" sz="3600" b="1" dirty="0">
                <a:solidFill>
                  <a:srgbClr val="FF99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Codice di calcolo STRATA</a:t>
            </a:r>
          </a:p>
        </p:txBody>
      </p:sp>
      <p:pic>
        <p:nvPicPr>
          <p:cNvPr id="9228" name="Picture 1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543" r="35217"/>
          <a:stretch>
            <a:fillRect/>
          </a:stretch>
        </p:blipFill>
        <p:spPr bwMode="auto">
          <a:xfrm>
            <a:off x="3924300" y="4941888"/>
            <a:ext cx="1657350" cy="1247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Rettangolo 11"/>
          <p:cNvSpPr/>
          <p:nvPr/>
        </p:nvSpPr>
        <p:spPr>
          <a:xfrm>
            <a:off x="150512" y="1052736"/>
            <a:ext cx="39174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b="1" dirty="0" smtClean="0">
                <a:latin typeface="Calibri" panose="020F0502020204030204" pitchFamily="34" charset="0"/>
              </a:rPr>
              <a:t>Basato sul modello iperbolico </a:t>
            </a:r>
            <a:r>
              <a:rPr lang="it-IT" b="1" dirty="0" err="1" smtClean="0">
                <a:latin typeface="Calibri" panose="020F0502020204030204" pitchFamily="34" charset="0"/>
              </a:rPr>
              <a:t>Hardin</a:t>
            </a:r>
            <a:r>
              <a:rPr lang="it-IT" b="1" dirty="0" smtClean="0">
                <a:latin typeface="Calibri" panose="020F0502020204030204" pitchFamily="34" charset="0"/>
              </a:rPr>
              <a:t> </a:t>
            </a:r>
            <a:r>
              <a:rPr lang="it-IT" b="1" dirty="0">
                <a:latin typeface="Calibri" panose="020F0502020204030204" pitchFamily="34" charset="0"/>
              </a:rPr>
              <a:t>and </a:t>
            </a:r>
            <a:r>
              <a:rPr lang="it-IT" b="1" dirty="0" err="1">
                <a:latin typeface="Calibri" panose="020F0502020204030204" pitchFamily="34" charset="0"/>
              </a:rPr>
              <a:t>Drnevich</a:t>
            </a:r>
            <a:r>
              <a:rPr lang="it-IT" b="1" dirty="0">
                <a:latin typeface="Calibri" panose="020F0502020204030204" pitchFamily="34" charset="0"/>
              </a:rPr>
              <a:t> (1972)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Group 9"/>
          <p:cNvGrpSpPr>
            <a:grpSpLocks/>
          </p:cNvGrpSpPr>
          <p:nvPr/>
        </p:nvGrpSpPr>
        <p:grpSpPr bwMode="auto">
          <a:xfrm>
            <a:off x="107950" y="1139825"/>
            <a:ext cx="8907463" cy="5026025"/>
            <a:chOff x="82" y="738"/>
            <a:chExt cx="5688" cy="3227"/>
          </a:xfrm>
        </p:grpSpPr>
        <p:pic>
          <p:nvPicPr>
            <p:cNvPr id="10245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19"/>
            <a:stretch>
              <a:fillRect/>
            </a:stretch>
          </p:blipFill>
          <p:spPr bwMode="auto">
            <a:xfrm>
              <a:off x="82" y="738"/>
              <a:ext cx="4571" cy="30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46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44" y="2115"/>
              <a:ext cx="1826" cy="1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47" name="Rettangolo 4"/>
            <p:cNvSpPr>
              <a:spLocks noChangeArrowheads="1"/>
            </p:cNvSpPr>
            <p:nvPr/>
          </p:nvSpPr>
          <p:spPr bwMode="auto">
            <a:xfrm>
              <a:off x="1247" y="890"/>
              <a:ext cx="182" cy="136"/>
            </a:xfrm>
            <a:prstGeom prst="rect">
              <a:avLst/>
            </a:prstGeom>
            <a:noFill/>
            <a:ln w="25400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it-IT" altLang="it-IT" sz="1400">
                <a:solidFill>
                  <a:srgbClr val="FF0000"/>
                </a:solidFill>
                <a:latin typeface="Arial" charset="0"/>
              </a:endParaRPr>
            </a:p>
          </p:txBody>
        </p:sp>
        <p:sp>
          <p:nvSpPr>
            <p:cNvPr id="10248" name="Rettangolo 5"/>
            <p:cNvSpPr>
              <a:spLocks noChangeArrowheads="1"/>
            </p:cNvSpPr>
            <p:nvPr/>
          </p:nvSpPr>
          <p:spPr bwMode="auto">
            <a:xfrm>
              <a:off x="4014" y="2936"/>
              <a:ext cx="590" cy="75"/>
            </a:xfrm>
            <a:prstGeom prst="rect">
              <a:avLst/>
            </a:prstGeom>
            <a:noFill/>
            <a:ln w="25400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it-IT" altLang="it-IT" sz="1400">
                <a:solidFill>
                  <a:srgbClr val="FF0000"/>
                </a:solidFill>
                <a:latin typeface="Arial" charset="0"/>
              </a:endParaRPr>
            </a:p>
          </p:txBody>
        </p:sp>
        <p:sp>
          <p:nvSpPr>
            <p:cNvPr id="10249" name="Rettangolo 7"/>
            <p:cNvSpPr>
              <a:spLocks noChangeArrowheads="1"/>
            </p:cNvSpPr>
            <p:nvPr/>
          </p:nvSpPr>
          <p:spPr bwMode="auto">
            <a:xfrm>
              <a:off x="4019" y="3732"/>
              <a:ext cx="590" cy="75"/>
            </a:xfrm>
            <a:prstGeom prst="rect">
              <a:avLst/>
            </a:prstGeom>
            <a:noFill/>
            <a:ln w="25400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it-IT" altLang="it-IT" sz="1400">
                <a:solidFill>
                  <a:srgbClr val="FF0000"/>
                </a:solidFill>
                <a:latin typeface="Arial" charset="0"/>
              </a:endParaRPr>
            </a:p>
          </p:txBody>
        </p:sp>
      </p:grp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34925" y="115888"/>
            <a:ext cx="7345363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defRPr/>
            </a:pPr>
            <a:r>
              <a:rPr lang="it-IT" sz="3600" b="1" dirty="0">
                <a:solidFill>
                  <a:srgbClr val="FF99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Codice di calcolo STRATA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34925" y="115888"/>
            <a:ext cx="7345363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defRPr/>
            </a:pPr>
            <a:r>
              <a:rPr lang="it-IT" sz="3600" b="1" dirty="0">
                <a:solidFill>
                  <a:srgbClr val="FF99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Codice di calcolo STRATA</a:t>
            </a:r>
          </a:p>
        </p:txBody>
      </p:sp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9" y="1679259"/>
            <a:ext cx="3024038" cy="669621"/>
          </a:xfrm>
          <a:prstGeom prst="rect">
            <a:avLst/>
          </a:prstGeom>
          <a:noFill/>
        </p:spPr>
      </p:pic>
      <p:pic>
        <p:nvPicPr>
          <p:cNvPr id="11" name="Picture 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772816"/>
            <a:ext cx="3137040" cy="414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ttangolo 11"/>
          <p:cNvSpPr/>
          <p:nvPr/>
        </p:nvSpPr>
        <p:spPr>
          <a:xfrm>
            <a:off x="150512" y="1052736"/>
            <a:ext cx="88859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b="1" dirty="0" smtClean="0">
                <a:latin typeface="Calibri" panose="020F0502020204030204" pitchFamily="34" charset="0"/>
              </a:rPr>
              <a:t>CURVE DI DECADIMENTO CONSIGLIATE PER MATERIALI GRANULARI MEDIO-GROSSOLANI – FUSO ROLLINS, 1998</a:t>
            </a:r>
            <a:endParaRPr lang="it-IT" b="1" dirty="0">
              <a:latin typeface="Calibri" panose="020F050202020403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1" t="3084" r="2471" b="11195"/>
          <a:stretch/>
        </p:blipFill>
        <p:spPr bwMode="auto">
          <a:xfrm>
            <a:off x="179512" y="2705099"/>
            <a:ext cx="2636683" cy="190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0" t="4124" r="2033" b="7743"/>
          <a:stretch/>
        </p:blipFill>
        <p:spPr bwMode="auto">
          <a:xfrm>
            <a:off x="3131840" y="2745136"/>
            <a:ext cx="2560172" cy="190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2745136"/>
            <a:ext cx="2038350" cy="3105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84338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34925" y="115888"/>
            <a:ext cx="7345363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defRPr/>
            </a:pPr>
            <a:r>
              <a:rPr lang="it-IT" sz="3600" b="1" dirty="0">
                <a:solidFill>
                  <a:srgbClr val="FF99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Codice di calcolo STRATA</a:t>
            </a:r>
          </a:p>
        </p:txBody>
      </p:sp>
      <p:sp>
        <p:nvSpPr>
          <p:cNvPr id="12" name="Rettangolo 11"/>
          <p:cNvSpPr/>
          <p:nvPr/>
        </p:nvSpPr>
        <p:spPr>
          <a:xfrm>
            <a:off x="150512" y="1052736"/>
            <a:ext cx="88859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b="1" dirty="0" smtClean="0">
                <a:latin typeface="Calibri" panose="020F0502020204030204" pitchFamily="34" charset="0"/>
              </a:rPr>
              <a:t>CURVE DI DECADIMENTO RIFERITE A MATERIALI SABBIOSI DISPONIBILI IN LETTERATURA </a:t>
            </a:r>
            <a:endParaRPr lang="it-IT" b="1" dirty="0">
              <a:latin typeface="Calibri" panose="020F0502020204030204" pitchFamily="34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512" y="1484784"/>
            <a:ext cx="4248097" cy="259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3504" y="1485072"/>
            <a:ext cx="4248102" cy="259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8" t="4842" r="2610" b="11179"/>
          <a:stretch/>
        </p:blipFill>
        <p:spPr bwMode="auto">
          <a:xfrm>
            <a:off x="6019454" y="4208208"/>
            <a:ext cx="2822152" cy="198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9" t="5369" r="2410" b="10652"/>
          <a:stretch/>
        </p:blipFill>
        <p:spPr bwMode="auto">
          <a:xfrm>
            <a:off x="323528" y="4170040"/>
            <a:ext cx="2778569" cy="198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Rettangolo 13"/>
          <p:cNvSpPr/>
          <p:nvPr/>
        </p:nvSpPr>
        <p:spPr>
          <a:xfrm>
            <a:off x="3203848" y="4645585"/>
            <a:ext cx="281560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1200" dirty="0">
                <a:latin typeface="Calibri" panose="020F0502020204030204" pitchFamily="34" charset="0"/>
              </a:rPr>
              <a:t>I</a:t>
            </a:r>
            <a:r>
              <a:rPr lang="it-IT" sz="1200" dirty="0" smtClean="0">
                <a:latin typeface="Calibri" panose="020F0502020204030204" pitchFamily="34" charset="0"/>
              </a:rPr>
              <a:t>n rosso curve di decadimento riferite a materiali sabbiosi proposte da </a:t>
            </a:r>
            <a:r>
              <a:rPr lang="it-IT" sz="1200" dirty="0" err="1" smtClean="0">
                <a:latin typeface="Calibri" panose="020F0502020204030204" pitchFamily="34" charset="0"/>
              </a:rPr>
              <a:t>Seed</a:t>
            </a:r>
            <a:r>
              <a:rPr lang="it-IT" sz="1200" dirty="0" smtClean="0">
                <a:latin typeface="Calibri" panose="020F0502020204030204" pitchFamily="34" charset="0"/>
              </a:rPr>
              <a:t>, 1970 (valori medi)</a:t>
            </a:r>
          </a:p>
          <a:p>
            <a:pPr algn="ctr"/>
            <a:r>
              <a:rPr lang="it-IT" sz="1200" dirty="0" smtClean="0">
                <a:latin typeface="Calibri" panose="020F0502020204030204" pitchFamily="34" charset="0"/>
              </a:rPr>
              <a:t>In nero curve di decadimento riferite al fuso </a:t>
            </a:r>
            <a:r>
              <a:rPr lang="it-IT" sz="1200" dirty="0" err="1" smtClean="0">
                <a:latin typeface="Calibri" panose="020F0502020204030204" pitchFamily="34" charset="0"/>
              </a:rPr>
              <a:t>Rollins</a:t>
            </a:r>
            <a:r>
              <a:rPr lang="it-IT" sz="1200" dirty="0" smtClean="0">
                <a:latin typeface="Calibri" panose="020F0502020204030204" pitchFamily="34" charset="0"/>
              </a:rPr>
              <a:t>, 1998</a:t>
            </a:r>
            <a:endParaRPr lang="it-IT" sz="12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4647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34925" y="115888"/>
            <a:ext cx="7345363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defRPr/>
            </a:pPr>
            <a:r>
              <a:rPr lang="it-IT" sz="44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Software STRATA</a:t>
            </a:r>
            <a:endParaRPr lang="it-IT" sz="4400" b="1" dirty="0">
              <a:solidFill>
                <a:srgbClr val="FF9933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556791"/>
            <a:ext cx="4170514" cy="3718675"/>
          </a:xfrm>
          <a:prstGeom prst="rect">
            <a:avLst/>
          </a:prstGeom>
          <a:ln>
            <a:solidFill>
              <a:srgbClr val="003399"/>
            </a:solidFill>
          </a:ln>
        </p:spPr>
      </p:pic>
      <p:sp>
        <p:nvSpPr>
          <p:cNvPr id="4" name="Rettangolo 3"/>
          <p:cNvSpPr/>
          <p:nvPr/>
        </p:nvSpPr>
        <p:spPr>
          <a:xfrm>
            <a:off x="150512" y="1124744"/>
            <a:ext cx="41742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dirty="0"/>
              <a:t>http://www.caee.utexas.edu/faculty/directory/rathje</a:t>
            </a:r>
          </a:p>
        </p:txBody>
      </p:sp>
      <p:sp>
        <p:nvSpPr>
          <p:cNvPr id="5" name="Rettangolo 4"/>
          <p:cNvSpPr/>
          <p:nvPr/>
        </p:nvSpPr>
        <p:spPr bwMode="auto">
          <a:xfrm>
            <a:off x="1259632" y="4365104"/>
            <a:ext cx="576064" cy="216024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1120156"/>
            <a:ext cx="3491880" cy="2272412"/>
          </a:xfrm>
          <a:prstGeom prst="rect">
            <a:avLst/>
          </a:prstGeom>
        </p:spPr>
      </p:pic>
      <p:sp>
        <p:nvSpPr>
          <p:cNvPr id="7" name="Rettangolo 6"/>
          <p:cNvSpPr/>
          <p:nvPr/>
        </p:nvSpPr>
        <p:spPr bwMode="auto">
          <a:xfrm>
            <a:off x="6156176" y="1278632"/>
            <a:ext cx="432048" cy="216024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Rettangolo 7"/>
          <p:cNvSpPr/>
          <p:nvPr/>
        </p:nvSpPr>
        <p:spPr>
          <a:xfrm>
            <a:off x="150512" y="5805263"/>
            <a:ext cx="88859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dirty="0" smtClean="0"/>
              <a:t>VERSIONE alfa revisione 399 – manuale Ottobre 2013           Ultima versione beta rev. 05.9 – priva di manuale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79534015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Group 7"/>
          <p:cNvGrpSpPr>
            <a:grpSpLocks/>
          </p:cNvGrpSpPr>
          <p:nvPr/>
        </p:nvGrpSpPr>
        <p:grpSpPr bwMode="auto">
          <a:xfrm>
            <a:off x="692150" y="1047750"/>
            <a:ext cx="7777163" cy="5070475"/>
            <a:chOff x="340" y="690"/>
            <a:chExt cx="5126" cy="3421"/>
          </a:xfrm>
        </p:grpSpPr>
        <p:pic>
          <p:nvPicPr>
            <p:cNvPr id="11269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311"/>
            <a:stretch>
              <a:fillRect/>
            </a:stretch>
          </p:blipFill>
          <p:spPr bwMode="auto">
            <a:xfrm>
              <a:off x="340" y="690"/>
              <a:ext cx="5126" cy="34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270" name="Rettangolo 5"/>
            <p:cNvSpPr>
              <a:spLocks noChangeArrowheads="1"/>
            </p:cNvSpPr>
            <p:nvPr/>
          </p:nvSpPr>
          <p:spPr bwMode="auto">
            <a:xfrm>
              <a:off x="385" y="3113"/>
              <a:ext cx="3584" cy="907"/>
            </a:xfrm>
            <a:prstGeom prst="rect">
              <a:avLst/>
            </a:prstGeom>
            <a:noFill/>
            <a:ln w="25400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it-IT" altLang="it-IT" sz="1400">
                <a:solidFill>
                  <a:srgbClr val="FF0000"/>
                </a:solidFill>
                <a:latin typeface="Arial" charset="0"/>
              </a:endParaRPr>
            </a:p>
          </p:txBody>
        </p:sp>
        <p:sp>
          <p:nvSpPr>
            <p:cNvPr id="11271" name="Rettangolo 7"/>
            <p:cNvSpPr>
              <a:spLocks noChangeArrowheads="1"/>
            </p:cNvSpPr>
            <p:nvPr/>
          </p:nvSpPr>
          <p:spPr bwMode="auto">
            <a:xfrm>
              <a:off x="1893" y="2920"/>
              <a:ext cx="1021" cy="136"/>
            </a:xfrm>
            <a:prstGeom prst="rect">
              <a:avLst/>
            </a:prstGeom>
            <a:noFill/>
            <a:ln w="25400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it-IT" altLang="it-IT" sz="1400">
                <a:solidFill>
                  <a:srgbClr val="FF0000"/>
                </a:solidFill>
                <a:latin typeface="Arial" charset="0"/>
              </a:endParaRPr>
            </a:p>
          </p:txBody>
        </p:sp>
      </p:grp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34925" y="115888"/>
            <a:ext cx="7345363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defRPr/>
            </a:pPr>
            <a:r>
              <a:rPr lang="it-IT" sz="3600" b="1" dirty="0">
                <a:solidFill>
                  <a:srgbClr val="FF99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Codice di calcolo STRATA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525" y="1253505"/>
            <a:ext cx="316230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625" y="1417464"/>
            <a:ext cx="2941638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6381" y="2277938"/>
            <a:ext cx="4079875" cy="93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0088" y="3249613"/>
            <a:ext cx="5410200" cy="277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34925" y="115888"/>
            <a:ext cx="7345363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defRPr/>
            </a:pPr>
            <a:r>
              <a:rPr lang="it-IT" sz="3600" b="1" dirty="0">
                <a:solidFill>
                  <a:srgbClr val="FF99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Codice di calcolo STRATA</a:t>
            </a:r>
          </a:p>
        </p:txBody>
      </p:sp>
      <p:sp>
        <p:nvSpPr>
          <p:cNvPr id="8" name="Rettangolo 7"/>
          <p:cNvSpPr/>
          <p:nvPr/>
        </p:nvSpPr>
        <p:spPr>
          <a:xfrm>
            <a:off x="150512" y="1052736"/>
            <a:ext cx="881397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b="1" dirty="0" smtClean="0">
                <a:latin typeface="Calibri" panose="020F0502020204030204" pitchFamily="34" charset="0"/>
              </a:rPr>
              <a:t>Modello basato su una distribuzione normale i cui coefficienti sono ricavati da approccio </a:t>
            </a:r>
            <a:r>
              <a:rPr lang="it-IT" b="1" dirty="0" err="1" smtClean="0">
                <a:latin typeface="Calibri" panose="020F0502020204030204" pitchFamily="34" charset="0"/>
              </a:rPr>
              <a:t>Bayesiano</a:t>
            </a:r>
            <a:endParaRPr lang="it-IT" b="1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Group 7"/>
          <p:cNvGrpSpPr>
            <a:grpSpLocks/>
          </p:cNvGrpSpPr>
          <p:nvPr/>
        </p:nvGrpSpPr>
        <p:grpSpPr bwMode="auto">
          <a:xfrm>
            <a:off x="1331913" y="1052513"/>
            <a:ext cx="6607175" cy="5040312"/>
            <a:chOff x="657" y="723"/>
            <a:chExt cx="4435" cy="3371"/>
          </a:xfrm>
        </p:grpSpPr>
        <p:pic>
          <p:nvPicPr>
            <p:cNvPr id="13317" name="Picture 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012"/>
            <a:stretch>
              <a:fillRect/>
            </a:stretch>
          </p:blipFill>
          <p:spPr bwMode="auto">
            <a:xfrm>
              <a:off x="657" y="723"/>
              <a:ext cx="4435" cy="33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18" name="Rettangolo 3"/>
            <p:cNvSpPr>
              <a:spLocks noChangeArrowheads="1"/>
            </p:cNvSpPr>
            <p:nvPr/>
          </p:nvSpPr>
          <p:spPr bwMode="auto">
            <a:xfrm>
              <a:off x="1156" y="1525"/>
              <a:ext cx="409" cy="272"/>
            </a:xfrm>
            <a:prstGeom prst="rect">
              <a:avLst/>
            </a:prstGeom>
            <a:noFill/>
            <a:ln w="25400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it-IT" altLang="it-IT" sz="1400">
                <a:solidFill>
                  <a:srgbClr val="FF0000"/>
                </a:solidFill>
                <a:latin typeface="Arial" charset="0"/>
              </a:endParaRPr>
            </a:p>
          </p:txBody>
        </p:sp>
        <p:sp>
          <p:nvSpPr>
            <p:cNvPr id="13319" name="Rettangolo 4"/>
            <p:cNvSpPr>
              <a:spLocks noChangeArrowheads="1"/>
            </p:cNvSpPr>
            <p:nvPr/>
          </p:nvSpPr>
          <p:spPr bwMode="auto">
            <a:xfrm>
              <a:off x="1826" y="1525"/>
              <a:ext cx="272" cy="408"/>
            </a:xfrm>
            <a:prstGeom prst="rect">
              <a:avLst/>
            </a:prstGeom>
            <a:noFill/>
            <a:ln w="25400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it-IT" altLang="it-IT" sz="1400">
                <a:solidFill>
                  <a:srgbClr val="FF0000"/>
                </a:solidFill>
                <a:latin typeface="Arial" charset="0"/>
              </a:endParaRPr>
            </a:p>
          </p:txBody>
        </p:sp>
      </p:grp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34925" y="115888"/>
            <a:ext cx="7345363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defRPr/>
            </a:pPr>
            <a:r>
              <a:rPr lang="it-IT" sz="3600" b="1" dirty="0">
                <a:solidFill>
                  <a:srgbClr val="FF99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Codice di calcolo STRATA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Group 7"/>
          <p:cNvGrpSpPr>
            <a:grpSpLocks/>
          </p:cNvGrpSpPr>
          <p:nvPr/>
        </p:nvGrpSpPr>
        <p:grpSpPr bwMode="auto">
          <a:xfrm>
            <a:off x="530225" y="1000125"/>
            <a:ext cx="8120063" cy="5148263"/>
            <a:chOff x="204" y="710"/>
            <a:chExt cx="5342" cy="3379"/>
          </a:xfrm>
        </p:grpSpPr>
        <p:pic>
          <p:nvPicPr>
            <p:cNvPr id="14341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311"/>
            <a:stretch>
              <a:fillRect/>
            </a:stretch>
          </p:blipFill>
          <p:spPr bwMode="auto">
            <a:xfrm>
              <a:off x="204" y="710"/>
              <a:ext cx="5342" cy="33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42" name="Rettangolo 3"/>
            <p:cNvSpPr>
              <a:spLocks noChangeArrowheads="1"/>
            </p:cNvSpPr>
            <p:nvPr/>
          </p:nvSpPr>
          <p:spPr bwMode="auto">
            <a:xfrm>
              <a:off x="1773" y="1570"/>
              <a:ext cx="1542" cy="272"/>
            </a:xfrm>
            <a:prstGeom prst="rect">
              <a:avLst/>
            </a:prstGeom>
            <a:noFill/>
            <a:ln w="25400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it-IT" altLang="it-IT" sz="1400">
                <a:solidFill>
                  <a:srgbClr val="FF0000"/>
                </a:solidFill>
                <a:latin typeface="Arial" charset="0"/>
              </a:endParaRPr>
            </a:p>
          </p:txBody>
        </p:sp>
        <p:sp>
          <p:nvSpPr>
            <p:cNvPr id="14343" name="Rettangolo 4"/>
            <p:cNvSpPr>
              <a:spLocks noChangeArrowheads="1"/>
            </p:cNvSpPr>
            <p:nvPr/>
          </p:nvSpPr>
          <p:spPr bwMode="auto">
            <a:xfrm>
              <a:off x="3606" y="1790"/>
              <a:ext cx="1814" cy="1731"/>
            </a:xfrm>
            <a:prstGeom prst="rect">
              <a:avLst/>
            </a:prstGeom>
            <a:noFill/>
            <a:ln w="25400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it-IT" altLang="it-IT" sz="1400">
                <a:solidFill>
                  <a:srgbClr val="FF0000"/>
                </a:solidFill>
                <a:latin typeface="Arial" charset="0"/>
              </a:endParaRPr>
            </a:p>
          </p:txBody>
        </p:sp>
      </p:grp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34925" y="115888"/>
            <a:ext cx="7345363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defRPr/>
            </a:pPr>
            <a:r>
              <a:rPr lang="it-IT" sz="3600" b="1" dirty="0">
                <a:solidFill>
                  <a:srgbClr val="FF99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Codice di calcolo STRATA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2061616"/>
            <a:ext cx="5208587" cy="410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3650" y="1628800"/>
            <a:ext cx="2047875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8862" y="2276872"/>
            <a:ext cx="2505075" cy="44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4688" y="2769493"/>
            <a:ext cx="80010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6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6538" y="3284984"/>
            <a:ext cx="167640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7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263" y="4293096"/>
            <a:ext cx="239077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8" name="Picture 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2888" y="4725144"/>
            <a:ext cx="1533525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9" name="Picture 8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2200" y="5422354"/>
            <a:ext cx="2438400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34925" y="115888"/>
            <a:ext cx="7345363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defRPr/>
            </a:pPr>
            <a:r>
              <a:rPr lang="it-IT" sz="3600" b="1" dirty="0">
                <a:solidFill>
                  <a:srgbClr val="FF99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Codice di calcolo STRATA</a:t>
            </a:r>
          </a:p>
        </p:txBody>
      </p:sp>
      <p:sp>
        <p:nvSpPr>
          <p:cNvPr id="2" name="Rettangolo 1"/>
          <p:cNvSpPr/>
          <p:nvPr/>
        </p:nvSpPr>
        <p:spPr>
          <a:xfrm>
            <a:off x="107504" y="1062136"/>
            <a:ext cx="408121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err="1" smtClean="0"/>
              <a:t>Variabilità</a:t>
            </a:r>
            <a:r>
              <a:rPr lang="en-US" dirty="0" smtClean="0"/>
              <a:t> </a:t>
            </a:r>
            <a:r>
              <a:rPr lang="en-US" dirty="0" err="1" smtClean="0"/>
              <a:t>basata</a:t>
            </a:r>
            <a:r>
              <a:rPr lang="en-US" dirty="0" smtClean="0"/>
              <a:t> </a:t>
            </a:r>
            <a:r>
              <a:rPr lang="en-US" dirty="0" err="1" smtClean="0"/>
              <a:t>sul</a:t>
            </a:r>
            <a:r>
              <a:rPr lang="en-US" dirty="0" smtClean="0"/>
              <a:t> </a:t>
            </a:r>
            <a:r>
              <a:rPr lang="en-US" dirty="0" err="1"/>
              <a:t>m</a:t>
            </a:r>
            <a:r>
              <a:rPr lang="en-US" dirty="0" err="1" smtClean="0"/>
              <a:t>odello</a:t>
            </a:r>
            <a:r>
              <a:rPr lang="en-US" dirty="0" smtClean="0"/>
              <a:t> di Toro, 1995  </a:t>
            </a:r>
            <a:r>
              <a:rPr lang="en-US" dirty="0" err="1" smtClean="0"/>
              <a:t>descritto</a:t>
            </a:r>
            <a:r>
              <a:rPr lang="en-US" dirty="0" smtClean="0"/>
              <a:t> da </a:t>
            </a:r>
            <a:r>
              <a:rPr lang="en-US" dirty="0" err="1" smtClean="0"/>
              <a:t>una</a:t>
            </a:r>
            <a:r>
              <a:rPr lang="en-US" dirty="0" smtClean="0"/>
              <a:t> </a:t>
            </a:r>
            <a:r>
              <a:rPr lang="en-US" dirty="0" err="1" smtClean="0"/>
              <a:t>distribuzione</a:t>
            </a:r>
            <a:r>
              <a:rPr lang="en-US" dirty="0" smtClean="0"/>
              <a:t> log-</a:t>
            </a:r>
            <a:r>
              <a:rPr lang="en-US" dirty="0" err="1" smtClean="0"/>
              <a:t>normale</a:t>
            </a:r>
            <a:endParaRPr lang="it-IT" dirty="0"/>
          </a:p>
        </p:txBody>
      </p:sp>
      <p:sp>
        <p:nvSpPr>
          <p:cNvPr id="12" name="Rettangolo 11"/>
          <p:cNvSpPr/>
          <p:nvPr/>
        </p:nvSpPr>
        <p:spPr>
          <a:xfrm>
            <a:off x="-36512" y="3717032"/>
            <a:ext cx="408121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err="1" smtClean="0"/>
              <a:t>Correlazione</a:t>
            </a:r>
            <a:r>
              <a:rPr lang="en-US" dirty="0" smtClean="0"/>
              <a:t> inter-</a:t>
            </a:r>
            <a:r>
              <a:rPr lang="en-US" dirty="0" err="1" smtClean="0"/>
              <a:t>strato</a:t>
            </a:r>
            <a:r>
              <a:rPr lang="en-US" dirty="0" smtClean="0"/>
              <a:t> </a:t>
            </a:r>
            <a:r>
              <a:rPr lang="en-US" dirty="0" err="1" smtClean="0"/>
              <a:t>nel</a:t>
            </a:r>
            <a:r>
              <a:rPr lang="en-US" dirty="0" smtClean="0"/>
              <a:t> </a:t>
            </a:r>
            <a:r>
              <a:rPr lang="en-US" dirty="0" err="1" smtClean="0"/>
              <a:t>modello</a:t>
            </a:r>
            <a:r>
              <a:rPr lang="en-US" dirty="0" smtClean="0"/>
              <a:t> Toro, 1995</a:t>
            </a:r>
            <a:endParaRPr lang="it-IT" dirty="0"/>
          </a:p>
        </p:txBody>
      </p:sp>
      <p:sp>
        <p:nvSpPr>
          <p:cNvPr id="13" name="Rettangolo 12"/>
          <p:cNvSpPr/>
          <p:nvPr/>
        </p:nvSpPr>
        <p:spPr>
          <a:xfrm>
            <a:off x="4451226" y="1169857"/>
            <a:ext cx="408121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/>
              <a:t>Il </a:t>
            </a:r>
            <a:r>
              <a:rPr lang="en-US" dirty="0" err="1" smtClean="0"/>
              <a:t>modello</a:t>
            </a:r>
            <a:r>
              <a:rPr lang="en-US" dirty="0" smtClean="0"/>
              <a:t> è </a:t>
            </a:r>
            <a:r>
              <a:rPr lang="en-US" dirty="0" err="1" smtClean="0"/>
              <a:t>stato</a:t>
            </a:r>
            <a:r>
              <a:rPr lang="en-US" dirty="0" smtClean="0"/>
              <a:t> </a:t>
            </a:r>
            <a:r>
              <a:rPr lang="en-US" dirty="0" err="1" smtClean="0"/>
              <a:t>predisposto</a:t>
            </a:r>
            <a:r>
              <a:rPr lang="en-US" dirty="0" smtClean="0"/>
              <a:t> </a:t>
            </a:r>
            <a:r>
              <a:rPr lang="en-US" dirty="0" err="1" smtClean="0"/>
              <a:t>mediante</a:t>
            </a:r>
            <a:r>
              <a:rPr lang="en-US" dirty="0" smtClean="0"/>
              <a:t> </a:t>
            </a:r>
            <a:r>
              <a:rPr lang="en-US" dirty="0" err="1" smtClean="0"/>
              <a:t>osservazione</a:t>
            </a:r>
            <a:r>
              <a:rPr lang="en-US" dirty="0" smtClean="0"/>
              <a:t> di 557 </a:t>
            </a:r>
            <a:r>
              <a:rPr lang="en-US" dirty="0" err="1" smtClean="0"/>
              <a:t>profili</a:t>
            </a:r>
            <a:r>
              <a:rPr lang="en-US" dirty="0" smtClean="0"/>
              <a:t> di Vs </a:t>
            </a:r>
            <a:r>
              <a:rPr lang="en-US" dirty="0" err="1" smtClean="0"/>
              <a:t>suddivisi</a:t>
            </a:r>
            <a:r>
              <a:rPr lang="en-US" dirty="0" smtClean="0"/>
              <a:t> in </a:t>
            </a:r>
            <a:r>
              <a:rPr lang="en-US" dirty="0" err="1" smtClean="0"/>
              <a:t>categori</a:t>
            </a:r>
            <a:r>
              <a:rPr lang="en-US" dirty="0" smtClean="0"/>
              <a:t> di </a:t>
            </a:r>
            <a:r>
              <a:rPr lang="en-US" dirty="0" err="1" smtClean="0"/>
              <a:t>sottosuolo</a:t>
            </a:r>
            <a:r>
              <a:rPr lang="en-US" dirty="0" smtClean="0"/>
              <a:t> (Vs30)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Group 6"/>
          <p:cNvGrpSpPr>
            <a:grpSpLocks/>
          </p:cNvGrpSpPr>
          <p:nvPr/>
        </p:nvGrpSpPr>
        <p:grpSpPr bwMode="auto">
          <a:xfrm>
            <a:off x="468313" y="981075"/>
            <a:ext cx="8248650" cy="5140325"/>
            <a:chOff x="200" y="695"/>
            <a:chExt cx="5427" cy="3430"/>
          </a:xfrm>
        </p:grpSpPr>
        <p:pic>
          <p:nvPicPr>
            <p:cNvPr id="16389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325"/>
            <a:stretch>
              <a:fillRect/>
            </a:stretch>
          </p:blipFill>
          <p:spPr bwMode="auto">
            <a:xfrm>
              <a:off x="200" y="695"/>
              <a:ext cx="5427" cy="34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390" name="Rettangolo 3"/>
            <p:cNvSpPr>
              <a:spLocks noChangeArrowheads="1"/>
            </p:cNvSpPr>
            <p:nvPr/>
          </p:nvSpPr>
          <p:spPr bwMode="auto">
            <a:xfrm>
              <a:off x="4270" y="1922"/>
              <a:ext cx="1225" cy="862"/>
            </a:xfrm>
            <a:prstGeom prst="rect">
              <a:avLst/>
            </a:prstGeom>
            <a:noFill/>
            <a:ln w="25400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it-IT" altLang="it-IT" sz="1400">
                <a:solidFill>
                  <a:srgbClr val="FF0000"/>
                </a:solidFill>
                <a:latin typeface="Arial" charset="0"/>
              </a:endParaRPr>
            </a:p>
          </p:txBody>
        </p:sp>
      </p:grp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34925" y="115888"/>
            <a:ext cx="7345363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defRPr/>
            </a:pPr>
            <a:r>
              <a:rPr lang="it-IT" sz="3600" b="1" dirty="0">
                <a:solidFill>
                  <a:srgbClr val="FF99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Codice di calcolo STRATA</a:t>
            </a:r>
          </a:p>
        </p:txBody>
      </p:sp>
      <p:sp>
        <p:nvSpPr>
          <p:cNvPr id="2" name="Rettangolo 1"/>
          <p:cNvSpPr/>
          <p:nvPr/>
        </p:nvSpPr>
        <p:spPr>
          <a:xfrm>
            <a:off x="899592" y="4797152"/>
            <a:ext cx="536408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it-IT" dirty="0">
                <a:latin typeface="Calibri" panose="020F0502020204030204" pitchFamily="34" charset="0"/>
              </a:rPr>
              <a:t>Nel modello Toro (1995</a:t>
            </a:r>
            <a:r>
              <a:rPr lang="it-IT" dirty="0" smtClean="0">
                <a:latin typeface="Calibri" panose="020F0502020204030204" pitchFamily="34" charset="0"/>
              </a:rPr>
              <a:t>) </a:t>
            </a:r>
            <a:r>
              <a:rPr lang="it-IT" dirty="0">
                <a:latin typeface="Calibri" panose="020F0502020204030204" pitchFamily="34" charset="0"/>
              </a:rPr>
              <a:t>lo spessore di stratificazione viene modellato come un processo di </a:t>
            </a:r>
            <a:r>
              <a:rPr lang="it-IT" dirty="0" err="1">
                <a:latin typeface="Calibri" panose="020F0502020204030204" pitchFamily="34" charset="0"/>
              </a:rPr>
              <a:t>Poisson</a:t>
            </a:r>
            <a:r>
              <a:rPr lang="it-IT" dirty="0">
                <a:latin typeface="Calibri" panose="020F0502020204030204" pitchFamily="34" charset="0"/>
              </a:rPr>
              <a:t> non </a:t>
            </a:r>
            <a:r>
              <a:rPr lang="it-IT" dirty="0" smtClean="0">
                <a:latin typeface="Calibri" panose="020F0502020204030204" pitchFamily="34" charset="0"/>
              </a:rPr>
              <a:t>omogeneo, </a:t>
            </a:r>
            <a:r>
              <a:rPr lang="it-IT" dirty="0">
                <a:latin typeface="Calibri" panose="020F0502020204030204" pitchFamily="34" charset="0"/>
              </a:rPr>
              <a:t>in cui </a:t>
            </a:r>
            <a:r>
              <a:rPr lang="it-IT" dirty="0" smtClean="0">
                <a:latin typeface="Calibri" panose="020F0502020204030204" pitchFamily="34" charset="0"/>
              </a:rPr>
              <a:t>il tasso </a:t>
            </a:r>
            <a:r>
              <a:rPr lang="it-IT" dirty="0" smtClean="0">
                <a:latin typeface="Symbol" panose="05050102010706020507" pitchFamily="18" charset="2"/>
              </a:rPr>
              <a:t>l</a:t>
            </a:r>
            <a:r>
              <a:rPr lang="it-IT" dirty="0" smtClean="0">
                <a:latin typeface="Calibri" panose="020F0502020204030204" pitchFamily="34" charset="0"/>
              </a:rPr>
              <a:t>(d) varia con </a:t>
            </a:r>
            <a:r>
              <a:rPr lang="it-IT" dirty="0">
                <a:latin typeface="Calibri" panose="020F0502020204030204" pitchFamily="34" charset="0"/>
              </a:rPr>
              <a:t>la profondità </a:t>
            </a:r>
            <a:r>
              <a:rPr lang="it-IT" dirty="0" smtClean="0">
                <a:latin typeface="Calibri" panose="020F0502020204030204" pitchFamily="34" charset="0"/>
              </a:rPr>
              <a:t>d, riferita alla </a:t>
            </a:r>
            <a:r>
              <a:rPr lang="it-IT" dirty="0">
                <a:latin typeface="Calibri" panose="020F0502020204030204" pitchFamily="34" charset="0"/>
              </a:rPr>
              <a:t>superficie del </a:t>
            </a:r>
            <a:r>
              <a:rPr lang="it-IT" dirty="0" smtClean="0">
                <a:latin typeface="Calibri" panose="020F0502020204030204" pitchFamily="34" charset="0"/>
              </a:rPr>
              <a:t>terreno</a:t>
            </a:r>
            <a:endParaRPr lang="it-IT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34925" y="115888"/>
            <a:ext cx="7345363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defRPr/>
            </a:pPr>
            <a:r>
              <a:rPr lang="it-IT" sz="3600" b="1" dirty="0">
                <a:solidFill>
                  <a:srgbClr val="FF99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Codice di calcolo STRATA</a:t>
            </a:r>
          </a:p>
        </p:txBody>
      </p:sp>
      <p:grpSp>
        <p:nvGrpSpPr>
          <p:cNvPr id="3" name="Gruppo 2"/>
          <p:cNvGrpSpPr/>
          <p:nvPr/>
        </p:nvGrpSpPr>
        <p:grpSpPr>
          <a:xfrm>
            <a:off x="539750" y="1052513"/>
            <a:ext cx="8004175" cy="5154612"/>
            <a:chOff x="539750" y="1052513"/>
            <a:chExt cx="8004175" cy="5154612"/>
          </a:xfrm>
        </p:grpSpPr>
        <p:grpSp>
          <p:nvGrpSpPr>
            <p:cNvPr id="17410" name="Group 6"/>
            <p:cNvGrpSpPr>
              <a:grpSpLocks/>
            </p:cNvGrpSpPr>
            <p:nvPr/>
          </p:nvGrpSpPr>
          <p:grpSpPr bwMode="auto">
            <a:xfrm>
              <a:off x="539750" y="1052513"/>
              <a:ext cx="8004175" cy="5154612"/>
              <a:chOff x="204" y="732"/>
              <a:chExt cx="5269" cy="3343"/>
            </a:xfrm>
          </p:grpSpPr>
          <p:pic>
            <p:nvPicPr>
              <p:cNvPr id="17413" name="Picture 2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300"/>
              <a:stretch>
                <a:fillRect/>
              </a:stretch>
            </p:blipFill>
            <p:spPr bwMode="auto">
              <a:xfrm>
                <a:off x="204" y="732"/>
                <a:ext cx="5269" cy="33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7414" name="Rettangolo 3"/>
              <p:cNvSpPr>
                <a:spLocks noChangeArrowheads="1"/>
              </p:cNvSpPr>
              <p:nvPr/>
            </p:nvSpPr>
            <p:spPr bwMode="auto">
              <a:xfrm>
                <a:off x="3974" y="2058"/>
                <a:ext cx="1360" cy="794"/>
              </a:xfrm>
              <a:prstGeom prst="rect">
                <a:avLst/>
              </a:prstGeom>
              <a:noFill/>
              <a:ln w="25400" algn="ctr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it-IT" altLang="it-IT" sz="1400">
                  <a:solidFill>
                    <a:srgbClr val="FF0000"/>
                  </a:solidFill>
                  <a:latin typeface="Arial" charset="0"/>
                </a:endParaRPr>
              </a:p>
            </p:txBody>
          </p:sp>
        </p:grpSp>
        <p:pic>
          <p:nvPicPr>
            <p:cNvPr id="2" name="Immagine 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00192" y="3140968"/>
              <a:ext cx="2016224" cy="1108154"/>
            </a:xfrm>
            <a:prstGeom prst="rect">
              <a:avLst/>
            </a:prstGeom>
          </p:spPr>
        </p:pic>
      </p:grpSp>
      <p:sp>
        <p:nvSpPr>
          <p:cNvPr id="7" name="Rettangolo 6"/>
          <p:cNvSpPr/>
          <p:nvPr/>
        </p:nvSpPr>
        <p:spPr>
          <a:xfrm>
            <a:off x="899592" y="4797152"/>
            <a:ext cx="511256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it-IT" dirty="0" smtClean="0">
                <a:latin typeface="Calibri" panose="020F0502020204030204" pitchFamily="34" charset="0"/>
              </a:rPr>
              <a:t>Variabilità della profondità del </a:t>
            </a:r>
            <a:r>
              <a:rPr lang="it-IT" dirty="0" err="1" smtClean="0">
                <a:latin typeface="Calibri" panose="020F0502020204030204" pitchFamily="34" charset="0"/>
              </a:rPr>
              <a:t>Bedrock</a:t>
            </a:r>
            <a:r>
              <a:rPr lang="it-IT" dirty="0" smtClean="0">
                <a:latin typeface="Calibri" panose="020F0502020204030204" pitchFamily="34" charset="0"/>
              </a:rPr>
              <a:t>: a meno di disponibilità di dati statisticamente </a:t>
            </a:r>
            <a:r>
              <a:rPr lang="it-IT" dirty="0" err="1" smtClean="0">
                <a:latin typeface="Calibri" panose="020F0502020204030204" pitchFamily="34" charset="0"/>
              </a:rPr>
              <a:t>significastivi</a:t>
            </a:r>
            <a:r>
              <a:rPr lang="it-IT" dirty="0" smtClean="0">
                <a:latin typeface="Calibri" panose="020F0502020204030204" pitchFamily="34" charset="0"/>
              </a:rPr>
              <a:t> è consigliabile adottare una distribuzione uniforme, che assume uguale </a:t>
            </a:r>
            <a:r>
              <a:rPr lang="it-IT" dirty="0" err="1" smtClean="0">
                <a:latin typeface="Calibri" panose="020F0502020204030204" pitchFamily="34" charset="0"/>
              </a:rPr>
              <a:t>probabi</a:t>
            </a:r>
            <a:endParaRPr lang="it-IT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34"/>
          <a:stretch>
            <a:fillRect/>
          </a:stretch>
        </p:blipFill>
        <p:spPr bwMode="auto">
          <a:xfrm>
            <a:off x="1820863" y="1025525"/>
            <a:ext cx="5846762" cy="521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4925" y="115888"/>
            <a:ext cx="7345363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defRPr/>
            </a:pPr>
            <a:r>
              <a:rPr lang="it-IT" sz="3600" b="1" dirty="0">
                <a:solidFill>
                  <a:srgbClr val="FF99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Codice di calcolo STRATA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3"/>
          <a:stretch>
            <a:fillRect/>
          </a:stretch>
        </p:blipFill>
        <p:spPr bwMode="auto">
          <a:xfrm>
            <a:off x="611188" y="1012825"/>
            <a:ext cx="7837487" cy="509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4925" y="115888"/>
            <a:ext cx="7345363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defRPr/>
            </a:pPr>
            <a:r>
              <a:rPr lang="it-IT" sz="3600" b="1" dirty="0">
                <a:solidFill>
                  <a:srgbClr val="FF99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Codice di calcolo STRATA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75"/>
          <a:stretch>
            <a:fillRect/>
          </a:stretch>
        </p:blipFill>
        <p:spPr bwMode="auto">
          <a:xfrm>
            <a:off x="803275" y="1009650"/>
            <a:ext cx="7758113" cy="508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4925" y="115888"/>
            <a:ext cx="7345363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defRPr/>
            </a:pPr>
            <a:r>
              <a:rPr lang="it-IT" sz="3600" b="1" dirty="0">
                <a:solidFill>
                  <a:srgbClr val="FF99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Codice di calcolo STRATA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107950" y="1052513"/>
            <a:ext cx="4319588" cy="792162"/>
          </a:xfrm>
          <a:prstGeom prst="rect">
            <a:avLst/>
          </a:prstGeom>
          <a:noFill/>
          <a:ln w="28575">
            <a:solidFill>
              <a:srgbClr val="3333CC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FFCC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tabLst>
                <a:tab pos="2743200" algn="l"/>
              </a:tabLst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2743200" algn="l"/>
              </a:tabLst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2743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2743200" algn="l"/>
              </a:tabLst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2743200" algn="l"/>
              </a:tabLst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743200" algn="l"/>
              </a:tabLs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743200" algn="l"/>
              </a:tabLs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743200" algn="l"/>
              </a:tabLs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743200" algn="l"/>
              </a:tabLs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it-IT" altLang="it-IT" sz="2800" b="1">
                <a:solidFill>
                  <a:srgbClr val="3333CC"/>
                </a:solidFill>
                <a:latin typeface="Arial" charset="0"/>
              </a:rPr>
              <a:t>Modello a strati continui</a:t>
            </a:r>
          </a:p>
        </p:txBody>
      </p:sp>
      <p:sp>
        <p:nvSpPr>
          <p:cNvPr id="260100" name="Rectangle 4"/>
          <p:cNvSpPr>
            <a:spLocks noChangeArrowheads="1"/>
          </p:cNvSpPr>
          <p:nvPr/>
        </p:nvSpPr>
        <p:spPr bwMode="auto">
          <a:xfrm>
            <a:off x="107950" y="201613"/>
            <a:ext cx="6913563" cy="49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defRPr/>
            </a:pPr>
            <a:r>
              <a:rPr lang="it-IT" sz="4000" b="1" dirty="0">
                <a:solidFill>
                  <a:srgbClr val="FF99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Tipo di discretizzazione</a:t>
            </a:r>
            <a:endParaRPr lang="it-IT" sz="4400" b="1" dirty="0">
              <a:solidFill>
                <a:srgbClr val="FF9933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33796" name="Picture 5" descr="stati continui o mass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44" b="6644"/>
          <a:stretch>
            <a:fillRect/>
          </a:stretch>
        </p:blipFill>
        <p:spPr bwMode="auto">
          <a:xfrm>
            <a:off x="2627313" y="2276475"/>
            <a:ext cx="3889375" cy="2451100"/>
          </a:xfrm>
          <a:prstGeom prst="rect">
            <a:avLst/>
          </a:prstGeom>
          <a:noFill/>
          <a:ln w="28575">
            <a:solidFill>
              <a:srgbClr val="3333C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797" name="Rectangle 6"/>
          <p:cNvSpPr>
            <a:spLocks noChangeArrowheads="1"/>
          </p:cNvSpPr>
          <p:nvPr/>
        </p:nvSpPr>
        <p:spPr bwMode="auto">
          <a:xfrm>
            <a:off x="4645025" y="1052513"/>
            <a:ext cx="4319588" cy="792162"/>
          </a:xfrm>
          <a:prstGeom prst="rect">
            <a:avLst/>
          </a:prstGeom>
          <a:noFill/>
          <a:ln w="28575">
            <a:solidFill>
              <a:srgbClr val="3333CC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FFCC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tabLst>
                <a:tab pos="2743200" algn="l"/>
              </a:tabLst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2743200" algn="l"/>
              </a:tabLst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2743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2743200" algn="l"/>
              </a:tabLst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2743200" algn="l"/>
              </a:tabLst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743200" algn="l"/>
              </a:tabLs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743200" algn="l"/>
              </a:tabLs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743200" algn="l"/>
              </a:tabLs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743200" algn="l"/>
              </a:tabLs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it-IT" altLang="it-IT" sz="2800" b="1">
                <a:solidFill>
                  <a:srgbClr val="3333CC"/>
                </a:solidFill>
                <a:latin typeface="Arial" charset="0"/>
              </a:rPr>
              <a:t>Modello a masse concentrate</a:t>
            </a:r>
          </a:p>
        </p:txBody>
      </p:sp>
      <p:sp>
        <p:nvSpPr>
          <p:cNvPr id="33798" name="AutoShape 8"/>
          <p:cNvSpPr>
            <a:spLocks noChangeArrowheads="1"/>
          </p:cNvSpPr>
          <p:nvPr/>
        </p:nvSpPr>
        <p:spPr bwMode="auto">
          <a:xfrm rot="5400000" flipV="1">
            <a:off x="5634832" y="2007393"/>
            <a:ext cx="323850" cy="144463"/>
          </a:xfrm>
          <a:prstGeom prst="rightArrow">
            <a:avLst>
              <a:gd name="adj1" fmla="val 50000"/>
              <a:gd name="adj2" fmla="val 112088"/>
            </a:avLst>
          </a:prstGeom>
          <a:solidFill>
            <a:srgbClr val="FF99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it-IT" altLang="it-IT" sz="1400">
              <a:latin typeface="Arial" charset="0"/>
            </a:endParaRPr>
          </a:p>
        </p:txBody>
      </p:sp>
      <p:sp>
        <p:nvSpPr>
          <p:cNvPr id="33799" name="AutoShape 8"/>
          <p:cNvSpPr>
            <a:spLocks noChangeArrowheads="1"/>
          </p:cNvSpPr>
          <p:nvPr/>
        </p:nvSpPr>
        <p:spPr bwMode="auto">
          <a:xfrm rot="5400000" flipV="1">
            <a:off x="3402807" y="2007393"/>
            <a:ext cx="323850" cy="144463"/>
          </a:xfrm>
          <a:prstGeom prst="rightArrow">
            <a:avLst>
              <a:gd name="adj1" fmla="val 50000"/>
              <a:gd name="adj2" fmla="val 112088"/>
            </a:avLst>
          </a:prstGeom>
          <a:solidFill>
            <a:srgbClr val="FF99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it-IT" altLang="it-IT" sz="1400">
              <a:latin typeface="Arial" charset="0"/>
            </a:endParaRPr>
          </a:p>
        </p:txBody>
      </p:sp>
      <p:sp>
        <p:nvSpPr>
          <p:cNvPr id="33800" name="Rectangle 6"/>
          <p:cNvSpPr>
            <a:spLocks noChangeArrowheads="1"/>
          </p:cNvSpPr>
          <p:nvPr/>
        </p:nvSpPr>
        <p:spPr bwMode="auto">
          <a:xfrm>
            <a:off x="34925" y="4868863"/>
            <a:ext cx="4537075" cy="1081087"/>
          </a:xfrm>
          <a:prstGeom prst="rect">
            <a:avLst/>
          </a:prstGeom>
          <a:noFill/>
          <a:ln w="28575">
            <a:solidFill>
              <a:srgbClr val="3333CC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just" eaLnBrk="1" hangingPunct="1">
              <a:buFontTx/>
              <a:buNone/>
            </a:pPr>
            <a:r>
              <a:rPr lang="it-IT" altLang="it-IT" sz="1600" b="1">
                <a:solidFill>
                  <a:srgbClr val="3333CC"/>
                </a:solidFill>
                <a:latin typeface="Arial" charset="0"/>
              </a:rPr>
              <a:t>Soluzione nel dominio della frequenza per ciascun strato </a:t>
            </a:r>
            <a:r>
              <a:rPr lang="it-IT" altLang="it-IT" sz="1600" b="1" i="1">
                <a:solidFill>
                  <a:srgbClr val="3333CC"/>
                </a:solidFill>
                <a:latin typeface="Arial" charset="0"/>
              </a:rPr>
              <a:t>i </a:t>
            </a:r>
            <a:r>
              <a:rPr lang="it-IT" altLang="it-IT" sz="1600" b="1">
                <a:solidFill>
                  <a:srgbClr val="3333CC"/>
                </a:solidFill>
                <a:latin typeface="Arial" charset="0"/>
              </a:rPr>
              <a:t>dell’equazione differenziale di equilibrio dinamico della propagazione verticale delle onde di taglio</a:t>
            </a:r>
          </a:p>
        </p:txBody>
      </p:sp>
      <p:sp>
        <p:nvSpPr>
          <p:cNvPr id="33801" name="Rectangle 5"/>
          <p:cNvSpPr>
            <a:spLocks noChangeArrowheads="1"/>
          </p:cNvSpPr>
          <p:nvPr/>
        </p:nvSpPr>
        <p:spPr bwMode="auto">
          <a:xfrm>
            <a:off x="4643438" y="4868863"/>
            <a:ext cx="4356100" cy="1081087"/>
          </a:xfrm>
          <a:prstGeom prst="rect">
            <a:avLst/>
          </a:prstGeom>
          <a:noFill/>
          <a:ln w="28575">
            <a:solidFill>
              <a:srgbClr val="3333CC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just" eaLnBrk="1" hangingPunct="1">
              <a:buFontTx/>
              <a:buNone/>
            </a:pPr>
            <a:r>
              <a:rPr lang="it-IT" altLang="it-IT" sz="1600" b="1">
                <a:solidFill>
                  <a:srgbClr val="3333CC"/>
                </a:solidFill>
                <a:latin typeface="Arial" charset="0"/>
              </a:rPr>
              <a:t>Soluzione nel dominio del tempo per ciascuna massa </a:t>
            </a:r>
            <a:r>
              <a:rPr lang="it-IT" altLang="it-IT" sz="1600" b="1" i="1">
                <a:solidFill>
                  <a:srgbClr val="3333CC"/>
                </a:solidFill>
                <a:latin typeface="Arial" charset="0"/>
              </a:rPr>
              <a:t>m</a:t>
            </a:r>
            <a:r>
              <a:rPr lang="it-IT" altLang="it-IT" sz="1600" b="1" i="1" baseline="-25000">
                <a:solidFill>
                  <a:srgbClr val="3333CC"/>
                </a:solidFill>
                <a:latin typeface="Arial" charset="0"/>
              </a:rPr>
              <a:t>i</a:t>
            </a:r>
            <a:r>
              <a:rPr lang="it-IT" altLang="it-IT" sz="1600" b="1" i="1">
                <a:solidFill>
                  <a:srgbClr val="3333CC"/>
                </a:solidFill>
                <a:latin typeface="Arial" charset="0"/>
              </a:rPr>
              <a:t> </a:t>
            </a:r>
            <a:r>
              <a:rPr lang="it-IT" altLang="it-IT" sz="1600" b="1">
                <a:solidFill>
                  <a:srgbClr val="3333CC"/>
                </a:solidFill>
                <a:latin typeface="Arial" charset="0"/>
              </a:rPr>
              <a:t>dell’equazione dinamica del moto; massa concentrata in corrispondenza dei nodi degli elementi</a:t>
            </a:r>
          </a:p>
        </p:txBody>
      </p:sp>
      <p:sp>
        <p:nvSpPr>
          <p:cNvPr id="33802" name="Rectangle 8"/>
          <p:cNvSpPr>
            <a:spLocks noChangeArrowheads="1"/>
          </p:cNvSpPr>
          <p:nvPr/>
        </p:nvSpPr>
        <p:spPr bwMode="auto">
          <a:xfrm>
            <a:off x="6659563" y="2265363"/>
            <a:ext cx="2290762" cy="1584325"/>
          </a:xfrm>
          <a:prstGeom prst="rect">
            <a:avLst/>
          </a:prstGeom>
          <a:noFill/>
          <a:ln w="28575">
            <a:solidFill>
              <a:srgbClr val="3333CC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FFCC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tabLst>
                <a:tab pos="982663" algn="l"/>
              </a:tabLst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982663" algn="l"/>
              </a:tabLst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9826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982663" algn="l"/>
              </a:tabLst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982663" algn="l"/>
              </a:tabLst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82663" algn="l"/>
              </a:tabLs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82663" algn="l"/>
              </a:tabLs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82663" algn="l"/>
              </a:tabLs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82663" algn="l"/>
              </a:tabLs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just" eaLnBrk="1" hangingPunct="1">
              <a:buFontTx/>
              <a:buNone/>
            </a:pPr>
            <a:r>
              <a:rPr lang="it-IT" altLang="it-IT" sz="1200" b="1" i="1">
                <a:solidFill>
                  <a:srgbClr val="3333CC"/>
                </a:solidFill>
                <a:latin typeface="Arial" charset="0"/>
              </a:rPr>
              <a:t>u (z,t) =	spostamento 	orizzontale </a:t>
            </a:r>
          </a:p>
          <a:p>
            <a:pPr algn="just" eaLnBrk="1" hangingPunct="1">
              <a:buFontTx/>
              <a:buNone/>
            </a:pPr>
            <a:r>
              <a:rPr lang="it-IT" altLang="it-IT" sz="1200" b="1" i="1">
                <a:solidFill>
                  <a:srgbClr val="3333CC"/>
                </a:solidFill>
                <a:latin typeface="Arial" charset="0"/>
                <a:cs typeface="Arial" charset="0"/>
              </a:rPr>
              <a:t>Matrici: M, C, K</a:t>
            </a:r>
          </a:p>
          <a:p>
            <a:pPr algn="just" eaLnBrk="1" hangingPunct="1">
              <a:buFont typeface="Symbol" pitchFamily="18" charset="2"/>
              <a:buNone/>
            </a:pPr>
            <a:r>
              <a:rPr lang="it-IT" altLang="it-IT" sz="1200" b="1" i="1">
                <a:solidFill>
                  <a:srgbClr val="3333CC"/>
                </a:solidFill>
                <a:latin typeface="Symbol" pitchFamily="18" charset="2"/>
              </a:rPr>
              <a:t>r</a:t>
            </a:r>
            <a:r>
              <a:rPr lang="it-IT" altLang="it-IT" sz="1200" b="1" i="1">
                <a:solidFill>
                  <a:srgbClr val="3333CC"/>
                </a:solidFill>
                <a:latin typeface="Arial" charset="0"/>
              </a:rPr>
              <a:t> = densità</a:t>
            </a:r>
          </a:p>
          <a:p>
            <a:pPr algn="just" eaLnBrk="1" hangingPunct="1">
              <a:buFontTx/>
              <a:buNone/>
            </a:pPr>
            <a:r>
              <a:rPr lang="it-IT" altLang="it-IT" sz="1200" b="1" i="1">
                <a:solidFill>
                  <a:srgbClr val="3333CC"/>
                </a:solidFill>
                <a:latin typeface="Arial" charset="0"/>
                <a:cs typeface="Arial" charset="0"/>
              </a:rPr>
              <a:t>h = spessore</a:t>
            </a:r>
          </a:p>
          <a:p>
            <a:pPr algn="just" eaLnBrk="1" hangingPunct="1">
              <a:buFont typeface="Symbol" pitchFamily="18" charset="2"/>
              <a:buNone/>
            </a:pPr>
            <a:r>
              <a:rPr lang="it-IT" altLang="it-IT" sz="1200" b="1" i="1">
                <a:solidFill>
                  <a:srgbClr val="3333CC"/>
                </a:solidFill>
                <a:latin typeface="Symbol" pitchFamily="18" charset="2"/>
              </a:rPr>
              <a:t>h </a:t>
            </a:r>
            <a:r>
              <a:rPr lang="it-IT" altLang="it-IT" sz="1200" b="1" i="1">
                <a:solidFill>
                  <a:srgbClr val="3333CC"/>
                </a:solidFill>
                <a:latin typeface="Arial" charset="0"/>
              </a:rPr>
              <a:t>= coefficiente di viscosità</a:t>
            </a:r>
          </a:p>
          <a:p>
            <a:pPr algn="just" eaLnBrk="1" hangingPunct="1">
              <a:buFontTx/>
              <a:buNone/>
            </a:pPr>
            <a:r>
              <a:rPr lang="it-IT" altLang="it-IT" sz="1200" b="1" i="1">
                <a:solidFill>
                  <a:srgbClr val="3333CC"/>
                </a:solidFill>
                <a:latin typeface="Arial" charset="0"/>
              </a:rPr>
              <a:t>G = modulo di taglio </a:t>
            </a:r>
          </a:p>
        </p:txBody>
      </p:sp>
      <p:sp>
        <p:nvSpPr>
          <p:cNvPr id="33803" name="Rectangle 9"/>
          <p:cNvSpPr>
            <a:spLocks noChangeArrowheads="1"/>
          </p:cNvSpPr>
          <p:nvPr/>
        </p:nvSpPr>
        <p:spPr bwMode="auto">
          <a:xfrm>
            <a:off x="39688" y="2263775"/>
            <a:ext cx="2519362" cy="1512888"/>
          </a:xfrm>
          <a:prstGeom prst="rect">
            <a:avLst/>
          </a:prstGeom>
          <a:noFill/>
          <a:ln w="28575">
            <a:solidFill>
              <a:srgbClr val="3333CC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FFCC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tabLst>
                <a:tab pos="1350963" algn="l"/>
              </a:tabLst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1350963" algn="l"/>
              </a:tabLst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13509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1350963" algn="l"/>
              </a:tabLst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1350963" algn="l"/>
              </a:tabLst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350963" algn="l"/>
              </a:tabLs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350963" algn="l"/>
              </a:tabLs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350963" algn="l"/>
              </a:tabLs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1350963" algn="l"/>
              </a:tabLs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just" eaLnBrk="1" hangingPunct="1">
              <a:buFontTx/>
              <a:buNone/>
            </a:pPr>
            <a:r>
              <a:rPr lang="it-IT" altLang="it-IT" sz="1200" b="1" i="1">
                <a:solidFill>
                  <a:srgbClr val="3333CC"/>
                </a:solidFill>
                <a:latin typeface="Arial" charset="0"/>
              </a:rPr>
              <a:t>u (z,t) =	spostamento 	orizzontale </a:t>
            </a:r>
          </a:p>
          <a:p>
            <a:pPr algn="just" eaLnBrk="1" hangingPunct="1">
              <a:buFontTx/>
              <a:buNone/>
            </a:pPr>
            <a:r>
              <a:rPr lang="it-IT" altLang="it-IT" sz="1200" b="1" i="1">
                <a:solidFill>
                  <a:srgbClr val="3333CC"/>
                </a:solidFill>
                <a:latin typeface="Symbol" pitchFamily="18" charset="2"/>
              </a:rPr>
              <a:t>r</a:t>
            </a:r>
            <a:r>
              <a:rPr lang="it-IT" altLang="it-IT" sz="1200" b="1" i="1">
                <a:solidFill>
                  <a:srgbClr val="3333CC"/>
                </a:solidFill>
                <a:latin typeface="Arial" charset="0"/>
              </a:rPr>
              <a:t> = densità</a:t>
            </a:r>
          </a:p>
          <a:p>
            <a:pPr algn="just" eaLnBrk="1" hangingPunct="1">
              <a:buFontTx/>
              <a:buNone/>
            </a:pPr>
            <a:r>
              <a:rPr lang="it-IT" altLang="it-IT" sz="1200" b="1" i="1">
                <a:solidFill>
                  <a:srgbClr val="3333CC"/>
                </a:solidFill>
                <a:latin typeface="Symbol" pitchFamily="18" charset="2"/>
              </a:rPr>
              <a:t>h </a:t>
            </a:r>
            <a:r>
              <a:rPr lang="it-IT" altLang="it-IT" sz="1200" b="1" i="1">
                <a:solidFill>
                  <a:srgbClr val="3333CC"/>
                </a:solidFill>
                <a:latin typeface="Arial" charset="0"/>
              </a:rPr>
              <a:t>= coefficiente di viscosità</a:t>
            </a:r>
          </a:p>
          <a:p>
            <a:pPr algn="just" eaLnBrk="1" hangingPunct="1">
              <a:buFontTx/>
              <a:buNone/>
            </a:pPr>
            <a:r>
              <a:rPr lang="it-IT" altLang="it-IT" sz="1200" b="1" i="1">
                <a:solidFill>
                  <a:srgbClr val="3333CC"/>
                </a:solidFill>
                <a:latin typeface="Arial" charset="0"/>
              </a:rPr>
              <a:t>G = modulo di taglio </a:t>
            </a:r>
          </a:p>
          <a:p>
            <a:pPr algn="just" eaLnBrk="1" hangingPunct="1">
              <a:buFontTx/>
              <a:buNone/>
            </a:pPr>
            <a:r>
              <a:rPr lang="it-IT" altLang="it-IT" sz="1200" b="1" i="1">
                <a:solidFill>
                  <a:srgbClr val="3333CC"/>
                </a:solidFill>
                <a:latin typeface="Arial" charset="0"/>
              </a:rPr>
              <a:t>z = coordinata locale (0 </a:t>
            </a:r>
            <a:r>
              <a:rPr lang="it-IT" altLang="it-IT" sz="1200" b="1" i="1">
                <a:solidFill>
                  <a:srgbClr val="3333CC"/>
                </a:solidFill>
                <a:latin typeface="Arial" charset="0"/>
                <a:cs typeface="Arial" charset="0"/>
              </a:rPr>
              <a:t>≤ z ≤ h)</a:t>
            </a:r>
          </a:p>
          <a:p>
            <a:pPr algn="just" eaLnBrk="1" hangingPunct="1">
              <a:buFontTx/>
              <a:buNone/>
            </a:pPr>
            <a:r>
              <a:rPr lang="it-IT" altLang="it-IT" sz="1200" b="1" i="1">
                <a:solidFill>
                  <a:srgbClr val="3333CC"/>
                </a:solidFill>
                <a:latin typeface="Arial" charset="0"/>
                <a:cs typeface="Arial" charset="0"/>
              </a:rPr>
              <a:t>h = spessore</a:t>
            </a:r>
          </a:p>
        </p:txBody>
      </p:sp>
      <p:pic>
        <p:nvPicPr>
          <p:cNvPr id="33804" name="Immagin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713" y="4000500"/>
            <a:ext cx="1357312" cy="722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5" name="Immagin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8763" y="4249738"/>
            <a:ext cx="2282825" cy="223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17528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9"/>
          <a:stretch>
            <a:fillRect/>
          </a:stretch>
        </p:blipFill>
        <p:spPr bwMode="auto">
          <a:xfrm>
            <a:off x="719138" y="1031875"/>
            <a:ext cx="7943850" cy="513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4925" y="115888"/>
            <a:ext cx="7345363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defRPr/>
            </a:pPr>
            <a:r>
              <a:rPr lang="it-IT" sz="3600" b="1" dirty="0">
                <a:solidFill>
                  <a:srgbClr val="FF99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Codice di calcolo STRATA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Group 6"/>
          <p:cNvGrpSpPr>
            <a:grpSpLocks/>
          </p:cNvGrpSpPr>
          <p:nvPr/>
        </p:nvGrpSpPr>
        <p:grpSpPr bwMode="auto">
          <a:xfrm>
            <a:off x="511175" y="1009650"/>
            <a:ext cx="8278813" cy="5170488"/>
            <a:chOff x="115" y="686"/>
            <a:chExt cx="5531" cy="3397"/>
          </a:xfrm>
        </p:grpSpPr>
        <p:pic>
          <p:nvPicPr>
            <p:cNvPr id="22533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715"/>
            <a:stretch>
              <a:fillRect/>
            </a:stretch>
          </p:blipFill>
          <p:spPr bwMode="auto">
            <a:xfrm>
              <a:off x="115" y="686"/>
              <a:ext cx="5531" cy="33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534" name="Rettangolo 4"/>
            <p:cNvSpPr>
              <a:spLocks noChangeArrowheads="1"/>
            </p:cNvSpPr>
            <p:nvPr/>
          </p:nvSpPr>
          <p:spPr bwMode="auto">
            <a:xfrm>
              <a:off x="4876" y="1117"/>
              <a:ext cx="726" cy="272"/>
            </a:xfrm>
            <a:prstGeom prst="rect">
              <a:avLst/>
            </a:prstGeom>
            <a:noFill/>
            <a:ln w="25400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it-IT" altLang="it-IT" sz="1400">
                <a:solidFill>
                  <a:srgbClr val="FF0000"/>
                </a:solidFill>
                <a:latin typeface="Arial" charset="0"/>
              </a:endParaRPr>
            </a:p>
          </p:txBody>
        </p:sp>
      </p:grp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34925" y="115888"/>
            <a:ext cx="7345363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defRPr/>
            </a:pPr>
            <a:r>
              <a:rPr lang="it-IT" sz="3600" b="1" dirty="0">
                <a:solidFill>
                  <a:srgbClr val="FF99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Codice di calcolo STRATA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19"/>
          <a:stretch>
            <a:fillRect/>
          </a:stretch>
        </p:blipFill>
        <p:spPr bwMode="auto">
          <a:xfrm>
            <a:off x="395288" y="1019175"/>
            <a:ext cx="8415337" cy="516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4925" y="115888"/>
            <a:ext cx="7345363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defRPr/>
            </a:pPr>
            <a:r>
              <a:rPr lang="it-IT" sz="3600" b="1" dirty="0">
                <a:solidFill>
                  <a:srgbClr val="FF99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Codice di calcolo STRATA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25"/>
          <a:stretch>
            <a:fillRect/>
          </a:stretch>
        </p:blipFill>
        <p:spPr bwMode="auto">
          <a:xfrm>
            <a:off x="395288" y="993775"/>
            <a:ext cx="8451850" cy="518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4925" y="115888"/>
            <a:ext cx="7345363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defRPr/>
            </a:pPr>
            <a:r>
              <a:rPr lang="it-IT" sz="3600" b="1" dirty="0">
                <a:solidFill>
                  <a:srgbClr val="FF99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Codice di calcolo STRATA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11"/>
          <a:stretch>
            <a:fillRect/>
          </a:stretch>
        </p:blipFill>
        <p:spPr bwMode="auto">
          <a:xfrm>
            <a:off x="395288" y="1033463"/>
            <a:ext cx="8359775" cy="5141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34925" y="115888"/>
            <a:ext cx="7345363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defRPr/>
            </a:pPr>
            <a:r>
              <a:rPr lang="it-IT" sz="3600" b="1" dirty="0">
                <a:solidFill>
                  <a:srgbClr val="FF99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Codice di calcolo STRATA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92"/>
          <a:stretch>
            <a:fillRect/>
          </a:stretch>
        </p:blipFill>
        <p:spPr bwMode="auto">
          <a:xfrm>
            <a:off x="468313" y="995363"/>
            <a:ext cx="8312150" cy="515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34925" y="115888"/>
            <a:ext cx="7345363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defRPr/>
            </a:pPr>
            <a:r>
              <a:rPr lang="it-IT" sz="3600" b="1" dirty="0">
                <a:solidFill>
                  <a:srgbClr val="FF99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Codice di calcolo STRATA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34925" y="115888"/>
            <a:ext cx="7345363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defRPr/>
            </a:pPr>
            <a:r>
              <a:rPr lang="it-IT" sz="3600" b="1" dirty="0">
                <a:solidFill>
                  <a:srgbClr val="FF99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Codice di calcolo STRATA</a:t>
            </a:r>
          </a:p>
        </p:txBody>
      </p:sp>
      <p:pic>
        <p:nvPicPr>
          <p:cNvPr id="27652" name="Immagin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3800" y="1898650"/>
            <a:ext cx="3917950" cy="397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3" name="Immagin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438" y="4017963"/>
            <a:ext cx="3743325" cy="735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4" name="Immagin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438" y="2205038"/>
            <a:ext cx="3744912" cy="39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5" name="Rectangle 5"/>
          <p:cNvSpPr>
            <a:spLocks noChangeArrowheads="1"/>
          </p:cNvSpPr>
          <p:nvPr/>
        </p:nvSpPr>
        <p:spPr bwMode="auto">
          <a:xfrm>
            <a:off x="134938" y="981075"/>
            <a:ext cx="7677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it-IT" altLang="it-IT" sz="1800" b="1">
                <a:solidFill>
                  <a:srgbClr val="FF0000"/>
                </a:solidFill>
                <a:latin typeface="Calibri" pitchFamily="34" charset="0"/>
              </a:rPr>
              <a:t>LOGGING LEVEL: DETTAGLIO DI STAMPA DEGLI OUTPUT DI CALCOLO</a:t>
            </a:r>
          </a:p>
        </p:txBody>
      </p:sp>
      <p:sp>
        <p:nvSpPr>
          <p:cNvPr id="27656" name="Rectangle 5"/>
          <p:cNvSpPr>
            <a:spLocks noChangeArrowheads="1"/>
          </p:cNvSpPr>
          <p:nvPr/>
        </p:nvSpPr>
        <p:spPr bwMode="auto">
          <a:xfrm>
            <a:off x="287338" y="1628775"/>
            <a:ext cx="1911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it-IT" altLang="it-IT" sz="1400" b="1">
                <a:solidFill>
                  <a:srgbClr val="003399"/>
                </a:solidFill>
                <a:latin typeface="Calibri" pitchFamily="34" charset="0"/>
              </a:rPr>
              <a:t>LOGGING LEVEL: LOW</a:t>
            </a:r>
          </a:p>
        </p:txBody>
      </p:sp>
      <p:sp>
        <p:nvSpPr>
          <p:cNvPr id="27657" name="Rectangle 5"/>
          <p:cNvSpPr>
            <a:spLocks noChangeArrowheads="1"/>
          </p:cNvSpPr>
          <p:nvPr/>
        </p:nvSpPr>
        <p:spPr bwMode="auto">
          <a:xfrm>
            <a:off x="250825" y="3506788"/>
            <a:ext cx="27765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it-IT" altLang="it-IT" sz="1400" b="1">
                <a:solidFill>
                  <a:srgbClr val="003399"/>
                </a:solidFill>
                <a:latin typeface="Calibri" pitchFamily="34" charset="0"/>
              </a:rPr>
              <a:t>LOGGING LEVEL: MEDIUM</a:t>
            </a:r>
          </a:p>
        </p:txBody>
      </p:sp>
      <p:sp>
        <p:nvSpPr>
          <p:cNvPr id="27658" name="Rectangle 5"/>
          <p:cNvSpPr>
            <a:spLocks noChangeArrowheads="1"/>
          </p:cNvSpPr>
          <p:nvPr/>
        </p:nvSpPr>
        <p:spPr bwMode="auto">
          <a:xfrm>
            <a:off x="4932363" y="1406525"/>
            <a:ext cx="27749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it-IT" altLang="it-IT" sz="1400" b="1">
                <a:solidFill>
                  <a:srgbClr val="003399"/>
                </a:solidFill>
                <a:latin typeface="Calibri" pitchFamily="34" charset="0"/>
              </a:rPr>
              <a:t>LOGGING LEVEL: HIGH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4925" y="115888"/>
            <a:ext cx="7345363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defRPr/>
            </a:pPr>
            <a:r>
              <a:rPr lang="it-IT" sz="3600" b="1" dirty="0">
                <a:solidFill>
                  <a:srgbClr val="FF99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Codice di calcolo STRATA</a:t>
            </a:r>
          </a:p>
        </p:txBody>
      </p:sp>
      <p:pic>
        <p:nvPicPr>
          <p:cNvPr id="28676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938" y="1268413"/>
            <a:ext cx="2381250" cy="14398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8677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7375" y="1258888"/>
            <a:ext cx="2381250" cy="14398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8678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2838" y="1257300"/>
            <a:ext cx="2381250" cy="14398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8679" name="Rectangle 5"/>
          <p:cNvSpPr>
            <a:spLocks noChangeArrowheads="1"/>
          </p:cNvSpPr>
          <p:nvPr/>
        </p:nvSpPr>
        <p:spPr bwMode="auto">
          <a:xfrm>
            <a:off x="717550" y="2205038"/>
            <a:ext cx="17351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it-IT" altLang="it-IT" sz="1200" b="1">
                <a:solidFill>
                  <a:srgbClr val="003399"/>
                </a:solidFill>
                <a:latin typeface="Calibri" pitchFamily="34" charset="0"/>
              </a:rPr>
              <a:t>INTENSITA’ DI ARIAS</a:t>
            </a:r>
          </a:p>
        </p:txBody>
      </p:sp>
      <p:sp>
        <p:nvSpPr>
          <p:cNvPr id="28680" name="Rectangle 5"/>
          <p:cNvSpPr>
            <a:spLocks noChangeArrowheads="1"/>
          </p:cNvSpPr>
          <p:nvPr/>
        </p:nvSpPr>
        <p:spPr bwMode="auto">
          <a:xfrm>
            <a:off x="2840038" y="2330450"/>
            <a:ext cx="3100387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it-IT" altLang="it-IT" sz="1200" b="1">
                <a:solidFill>
                  <a:srgbClr val="003399"/>
                </a:solidFill>
                <a:latin typeface="Calibri" pitchFamily="34" charset="0"/>
              </a:rPr>
              <a:t>RAPPORTO DI SMORZAMENTO D%</a:t>
            </a:r>
          </a:p>
        </p:txBody>
      </p:sp>
      <p:sp>
        <p:nvSpPr>
          <p:cNvPr id="28681" name="Rectangle 5"/>
          <p:cNvSpPr>
            <a:spLocks noChangeArrowheads="1"/>
          </p:cNvSpPr>
          <p:nvPr/>
        </p:nvSpPr>
        <p:spPr bwMode="auto">
          <a:xfrm>
            <a:off x="5622925" y="974725"/>
            <a:ext cx="355758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it-IT" altLang="it-IT" sz="1000" b="1">
                <a:solidFill>
                  <a:srgbClr val="003399"/>
                </a:solidFill>
                <a:latin typeface="Calibri" pitchFamily="34" charset="0"/>
              </a:rPr>
              <a:t>ENERGIA DISSIPATA PER UNITA’ DI VOLUME DI TERRENO</a:t>
            </a:r>
          </a:p>
        </p:txBody>
      </p:sp>
      <p:pic>
        <p:nvPicPr>
          <p:cNvPr id="28682" name="Immagin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2513" y="1301750"/>
            <a:ext cx="1130300" cy="34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3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938" y="2997200"/>
            <a:ext cx="2381250" cy="14398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8684" name="Rectangle 5"/>
          <p:cNvSpPr>
            <a:spLocks noChangeArrowheads="1"/>
          </p:cNvSpPr>
          <p:nvPr/>
        </p:nvSpPr>
        <p:spPr bwMode="auto">
          <a:xfrm>
            <a:off x="204788" y="3074988"/>
            <a:ext cx="512762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it-IT" altLang="it-IT" sz="1200" b="1">
                <a:solidFill>
                  <a:srgbClr val="003399"/>
                </a:solidFill>
                <a:latin typeface="Calibri" pitchFamily="34" charset="0"/>
              </a:rPr>
              <a:t>PGA</a:t>
            </a:r>
          </a:p>
        </p:txBody>
      </p:sp>
      <p:pic>
        <p:nvPicPr>
          <p:cNvPr id="28685" name="Picture 1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7375" y="2997200"/>
            <a:ext cx="2381250" cy="14398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8686" name="Rectangle 5"/>
          <p:cNvSpPr>
            <a:spLocks noChangeArrowheads="1"/>
          </p:cNvSpPr>
          <p:nvPr/>
        </p:nvSpPr>
        <p:spPr bwMode="auto">
          <a:xfrm>
            <a:off x="3194050" y="2997200"/>
            <a:ext cx="51276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it-IT" altLang="it-IT" sz="1200" b="1">
                <a:solidFill>
                  <a:srgbClr val="003399"/>
                </a:solidFill>
                <a:latin typeface="Calibri" pitchFamily="34" charset="0"/>
              </a:rPr>
              <a:t>PGV</a:t>
            </a:r>
          </a:p>
        </p:txBody>
      </p:sp>
      <p:pic>
        <p:nvPicPr>
          <p:cNvPr id="28687" name="Picture 1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7600" y="3014663"/>
            <a:ext cx="2381250" cy="14398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8688" name="Rectangle 5"/>
          <p:cNvSpPr>
            <a:spLocks noChangeArrowheads="1"/>
          </p:cNvSpPr>
          <p:nvPr/>
        </p:nvSpPr>
        <p:spPr bwMode="auto">
          <a:xfrm>
            <a:off x="6300788" y="3014663"/>
            <a:ext cx="512762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it-IT" altLang="it-IT" sz="1200" b="1">
                <a:solidFill>
                  <a:srgbClr val="003399"/>
                </a:solidFill>
                <a:latin typeface="Calibri" pitchFamily="34" charset="0"/>
              </a:rPr>
              <a:t>PGD</a:t>
            </a:r>
          </a:p>
        </p:txBody>
      </p:sp>
      <p:pic>
        <p:nvPicPr>
          <p:cNvPr id="28689" name="Picture 1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938" y="4725988"/>
            <a:ext cx="2381250" cy="14398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8690" name="Picture 13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7375" y="4724400"/>
            <a:ext cx="2381250" cy="14414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8691" name="Rectangle 5"/>
          <p:cNvSpPr>
            <a:spLocks noChangeArrowheads="1"/>
          </p:cNvSpPr>
          <p:nvPr/>
        </p:nvSpPr>
        <p:spPr bwMode="auto">
          <a:xfrm>
            <a:off x="193675" y="4451350"/>
            <a:ext cx="224631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it-IT" altLang="it-IT" sz="1200" b="1">
                <a:solidFill>
                  <a:srgbClr val="003399"/>
                </a:solidFill>
                <a:latin typeface="Calibri" pitchFamily="34" charset="0"/>
              </a:rPr>
              <a:t>DEFORMAZIONE DI TAGLIO MAX</a:t>
            </a:r>
          </a:p>
        </p:txBody>
      </p:sp>
      <p:sp>
        <p:nvSpPr>
          <p:cNvPr id="28692" name="Rectangle 5"/>
          <p:cNvSpPr>
            <a:spLocks noChangeArrowheads="1"/>
          </p:cNvSpPr>
          <p:nvPr/>
        </p:nvSpPr>
        <p:spPr bwMode="auto">
          <a:xfrm>
            <a:off x="3189288" y="4449763"/>
            <a:ext cx="2246312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it-IT" altLang="it-IT" sz="1200" b="1">
                <a:solidFill>
                  <a:srgbClr val="003399"/>
                </a:solidFill>
                <a:latin typeface="Calibri" pitchFamily="34" charset="0"/>
              </a:rPr>
              <a:t>SFORZO DI TAGLIO MAX</a:t>
            </a:r>
          </a:p>
        </p:txBody>
      </p:sp>
      <p:pic>
        <p:nvPicPr>
          <p:cNvPr id="28693" name="Picture 14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7600" y="4724400"/>
            <a:ext cx="2376488" cy="14414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8694" name="Rectangle 5"/>
          <p:cNvSpPr>
            <a:spLocks noChangeArrowheads="1"/>
          </p:cNvSpPr>
          <p:nvPr/>
        </p:nvSpPr>
        <p:spPr bwMode="auto">
          <a:xfrm>
            <a:off x="6351588" y="4445000"/>
            <a:ext cx="22479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it-IT" altLang="it-IT" sz="1200" b="1">
                <a:solidFill>
                  <a:srgbClr val="003399"/>
                </a:solidFill>
                <a:latin typeface="Calibri" pitchFamily="34" charset="0"/>
              </a:rPr>
              <a:t>COEFFICIENTE DI RIDUZIONE r</a:t>
            </a:r>
            <a:r>
              <a:rPr lang="it-IT" altLang="it-IT" sz="1200" b="1" baseline="-25000">
                <a:solidFill>
                  <a:srgbClr val="003399"/>
                </a:solidFill>
                <a:latin typeface="Calibri" pitchFamily="34" charset="0"/>
              </a:rPr>
              <a:t>d</a:t>
            </a:r>
            <a:endParaRPr lang="it-IT" altLang="it-IT" sz="1200" b="1">
              <a:solidFill>
                <a:srgbClr val="003399"/>
              </a:solidFill>
              <a:latin typeface="Calibri" pitchFamily="34" charset="0"/>
            </a:endParaRPr>
          </a:p>
        </p:txBody>
      </p:sp>
      <p:sp>
        <p:nvSpPr>
          <p:cNvPr id="28695" name="Rectangle 5"/>
          <p:cNvSpPr>
            <a:spLocks noChangeArrowheads="1"/>
          </p:cNvSpPr>
          <p:nvPr/>
        </p:nvSpPr>
        <p:spPr bwMode="auto">
          <a:xfrm>
            <a:off x="134938" y="908050"/>
            <a:ext cx="5487987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it-IT" altLang="it-IT" sz="1400" b="1">
                <a:solidFill>
                  <a:srgbClr val="FF0000"/>
                </a:solidFill>
                <a:latin typeface="Calibri" pitchFamily="34" charset="0"/>
              </a:rPr>
              <a:t>ANDAMENTO LUNGO IL PROFILO DI ALCUNI PARAMETRI INDICATORI</a:t>
            </a:r>
          </a:p>
        </p:txBody>
      </p:sp>
      <p:pic>
        <p:nvPicPr>
          <p:cNvPr id="28696" name="Immagine 1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1588" y="4868863"/>
            <a:ext cx="88423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4925" y="115888"/>
            <a:ext cx="7345363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defRPr/>
            </a:pPr>
            <a:r>
              <a:rPr lang="it-IT" sz="3600" b="1" dirty="0">
                <a:solidFill>
                  <a:srgbClr val="FF99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Codice di calcolo STRATA</a:t>
            </a:r>
          </a:p>
        </p:txBody>
      </p:sp>
      <p:sp>
        <p:nvSpPr>
          <p:cNvPr id="29700" name="Rectangle 5"/>
          <p:cNvSpPr>
            <a:spLocks noChangeArrowheads="1"/>
          </p:cNvSpPr>
          <p:nvPr/>
        </p:nvSpPr>
        <p:spPr bwMode="auto">
          <a:xfrm>
            <a:off x="134938" y="974725"/>
            <a:ext cx="5487987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it-IT" altLang="it-IT" sz="1400" b="1" dirty="0">
                <a:solidFill>
                  <a:srgbClr val="FF0000"/>
                </a:solidFill>
                <a:latin typeface="Calibri" pitchFamily="34" charset="0"/>
              </a:rPr>
              <a:t>FUNZIONE DI </a:t>
            </a:r>
            <a:r>
              <a:rPr lang="it-IT" altLang="it-IT" sz="1400" b="1" dirty="0" smtClean="0">
                <a:solidFill>
                  <a:srgbClr val="FF0000"/>
                </a:solidFill>
                <a:latin typeface="Calibri" pitchFamily="34" charset="0"/>
              </a:rPr>
              <a:t>AMPLIFICAZIONE </a:t>
            </a:r>
            <a:r>
              <a:rPr lang="it-IT" altLang="it-IT" sz="1400" b="1" dirty="0">
                <a:solidFill>
                  <a:srgbClr val="FF0000"/>
                </a:solidFill>
                <a:latin typeface="Calibri" pitchFamily="34" charset="0"/>
              </a:rPr>
              <a:t>IN ACCELERAZIONE</a:t>
            </a:r>
          </a:p>
        </p:txBody>
      </p:sp>
      <p:pic>
        <p:nvPicPr>
          <p:cNvPr id="2970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1463675"/>
            <a:ext cx="7504113" cy="45354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4925" y="115888"/>
            <a:ext cx="7345363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defRPr/>
            </a:pPr>
            <a:r>
              <a:rPr lang="it-IT" sz="3600" b="1" dirty="0">
                <a:solidFill>
                  <a:srgbClr val="FF99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Codice di calcolo STRATA</a:t>
            </a:r>
          </a:p>
        </p:txBody>
      </p:sp>
      <p:sp>
        <p:nvSpPr>
          <p:cNvPr id="30724" name="Rectangle 5"/>
          <p:cNvSpPr>
            <a:spLocks noChangeArrowheads="1"/>
          </p:cNvSpPr>
          <p:nvPr/>
        </p:nvSpPr>
        <p:spPr bwMode="auto">
          <a:xfrm>
            <a:off x="134938" y="974725"/>
            <a:ext cx="5487987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it-IT" altLang="it-IT" sz="1400" b="1">
                <a:solidFill>
                  <a:srgbClr val="FF0000"/>
                </a:solidFill>
                <a:latin typeface="Calibri" pitchFamily="34" charset="0"/>
              </a:rPr>
              <a:t>RAPPORTI SPETTRALI SU SPETTRI DI RISPOSTA</a:t>
            </a:r>
          </a:p>
        </p:txBody>
      </p:sp>
      <p:pic>
        <p:nvPicPr>
          <p:cNvPr id="3072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1412875"/>
            <a:ext cx="7504112" cy="45354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594" name="Rectangle 2"/>
          <p:cNvSpPr>
            <a:spLocks noGrp="1" noChangeArrowheads="1"/>
          </p:cNvSpPr>
          <p:nvPr>
            <p:ph type="title"/>
          </p:nvPr>
        </p:nvSpPr>
        <p:spPr>
          <a:xfrm>
            <a:off x="34925" y="44450"/>
            <a:ext cx="7772400" cy="784225"/>
          </a:xfrm>
        </p:spPr>
        <p:txBody>
          <a:bodyPr/>
          <a:lstStyle/>
          <a:p>
            <a:pPr algn="l">
              <a:defRPr/>
            </a:pPr>
            <a:r>
              <a:rPr lang="it-IT" sz="4000" b="1" dirty="0">
                <a:solidFill>
                  <a:srgbClr val="FF99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Definizione parametri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7950" y="981075"/>
            <a:ext cx="8932863" cy="1222375"/>
          </a:xfrm>
          <a:ln w="2857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CCFFFF"/>
                </a:solidFill>
              </a14:hiddenFill>
            </a:ext>
          </a:extLst>
        </p:spPr>
        <p:txBody>
          <a:bodyPr/>
          <a:lstStyle/>
          <a:p>
            <a:pPr marL="0" indent="0" algn="just">
              <a:buFontTx/>
              <a:buNone/>
              <a:defRPr/>
            </a:pPr>
            <a:r>
              <a:rPr lang="it-IT" sz="2400" b="1" dirty="0" smtClean="0">
                <a:solidFill>
                  <a:srgbClr val="FF9933"/>
                </a:solidFill>
                <a:latin typeface="Arial" charset="0"/>
              </a:rPr>
              <a:t>Dal punto di vista ingegneristico i moti più significativi ai fini della sicurezza delle strutture sono quelli orizzontali, indotti dalle onde di taglio </a:t>
            </a:r>
            <a:r>
              <a:rPr lang="it-IT" sz="2400" b="1" i="1" dirty="0" smtClean="0">
                <a:solidFill>
                  <a:srgbClr val="FF9933"/>
                </a:solidFill>
                <a:latin typeface="Arial" charset="0"/>
              </a:rPr>
              <a:t>S</a:t>
            </a:r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4067175" y="2278063"/>
            <a:ext cx="4973638" cy="3802062"/>
          </a:xfrm>
          <a:prstGeom prst="rect">
            <a:avLst/>
          </a:prstGeom>
          <a:noFill/>
          <a:ln w="2857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FFCC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>
              <a:spcBef>
                <a:spcPct val="20000"/>
              </a:spcBef>
              <a:tabLst>
                <a:tab pos="465138" algn="l"/>
              </a:tabLst>
              <a:defRPr/>
            </a:pPr>
            <a:r>
              <a:rPr lang="it-IT" sz="2000" b="1" dirty="0">
                <a:solidFill>
                  <a:schemeClr val="bg1">
                    <a:lumMod val="50000"/>
                  </a:schemeClr>
                </a:solidFill>
              </a:rPr>
              <a:t>Le proprietà meccaniche del terreno sono valutate sulla base del comportamento </a:t>
            </a:r>
            <a:r>
              <a:rPr lang="it-IT" sz="2000" b="1" dirty="0" err="1">
                <a:solidFill>
                  <a:schemeClr val="bg1">
                    <a:lumMod val="50000"/>
                  </a:schemeClr>
                </a:solidFill>
              </a:rPr>
              <a:t>tensio-deformativo</a:t>
            </a:r>
            <a:r>
              <a:rPr lang="it-IT" sz="2000" b="1" dirty="0">
                <a:solidFill>
                  <a:schemeClr val="bg1">
                    <a:lumMod val="50000"/>
                  </a:schemeClr>
                </a:solidFill>
              </a:rPr>
              <a:t> di taglio nel piano </a:t>
            </a:r>
            <a:r>
              <a:rPr lang="it-IT" sz="2000" b="1" i="1" dirty="0">
                <a:solidFill>
                  <a:schemeClr val="bg1">
                    <a:lumMod val="50000"/>
                  </a:schemeClr>
                </a:solidFill>
                <a:latin typeface="Symbol" pitchFamily="18" charset="2"/>
              </a:rPr>
              <a:t>t </a:t>
            </a:r>
            <a:r>
              <a:rPr lang="it-IT" sz="2000" b="1" i="1" dirty="0">
                <a:solidFill>
                  <a:schemeClr val="bg1">
                    <a:lumMod val="50000"/>
                  </a:schemeClr>
                </a:solidFill>
              </a:rPr>
              <a:t>- </a:t>
            </a:r>
            <a:r>
              <a:rPr lang="it-IT" sz="2000" b="1" i="1" dirty="0">
                <a:solidFill>
                  <a:schemeClr val="bg1">
                    <a:lumMod val="50000"/>
                  </a:schemeClr>
                </a:solidFill>
                <a:latin typeface="Symbol" pitchFamily="18" charset="2"/>
              </a:rPr>
              <a:t>g</a:t>
            </a:r>
            <a:endParaRPr lang="it-IT" sz="2000" b="1" i="1" dirty="0">
              <a:solidFill>
                <a:schemeClr val="bg1">
                  <a:lumMod val="50000"/>
                </a:schemeClr>
              </a:solidFill>
            </a:endParaRPr>
          </a:p>
          <a:p>
            <a:pPr algn="just">
              <a:spcBef>
                <a:spcPct val="20000"/>
              </a:spcBef>
              <a:tabLst>
                <a:tab pos="465138" algn="l"/>
              </a:tabLst>
              <a:defRPr/>
            </a:pPr>
            <a:r>
              <a:rPr lang="it-IT" sz="2000" b="1" dirty="0">
                <a:solidFill>
                  <a:schemeClr val="bg1">
                    <a:lumMod val="50000"/>
                  </a:schemeClr>
                </a:solidFill>
              </a:rPr>
              <a:t>Si definiscono:</a:t>
            </a:r>
          </a:p>
          <a:p>
            <a:pPr algn="just">
              <a:spcBef>
                <a:spcPct val="20000"/>
              </a:spcBef>
              <a:tabLst>
                <a:tab pos="447675" algn="l"/>
              </a:tabLst>
              <a:defRPr/>
            </a:pPr>
            <a:r>
              <a:rPr lang="it-IT" sz="2000" b="1" i="1" dirty="0">
                <a:solidFill>
                  <a:srgbClr val="FF9933"/>
                </a:solidFill>
              </a:rPr>
              <a:t>G</a:t>
            </a:r>
            <a:r>
              <a:rPr lang="it-IT" sz="2000" b="1" i="1" baseline="-25000" dirty="0">
                <a:solidFill>
                  <a:srgbClr val="FF9933"/>
                </a:solidFill>
              </a:rPr>
              <a:t>0</a:t>
            </a:r>
            <a:r>
              <a:rPr lang="it-IT" sz="2000" b="1" dirty="0">
                <a:solidFill>
                  <a:srgbClr val="FF9933"/>
                </a:solidFill>
              </a:rPr>
              <a:t> 	modulo di taglio iniziale o 	elastico 	(tangente all’origine)</a:t>
            </a:r>
          </a:p>
          <a:p>
            <a:pPr algn="just">
              <a:spcBef>
                <a:spcPct val="20000"/>
              </a:spcBef>
              <a:tabLst>
                <a:tab pos="465138" algn="l"/>
              </a:tabLst>
              <a:defRPr/>
            </a:pPr>
            <a:endParaRPr lang="it-IT" sz="2000" b="1" dirty="0">
              <a:solidFill>
                <a:srgbClr val="FF9933"/>
              </a:solidFill>
            </a:endParaRPr>
          </a:p>
          <a:p>
            <a:pPr algn="just">
              <a:spcBef>
                <a:spcPct val="20000"/>
              </a:spcBef>
              <a:tabLst>
                <a:tab pos="465138" algn="l"/>
              </a:tabLst>
              <a:defRPr/>
            </a:pPr>
            <a:r>
              <a:rPr lang="it-IT" sz="2000" b="1" i="1" dirty="0">
                <a:solidFill>
                  <a:srgbClr val="FF9933"/>
                </a:solidFill>
              </a:rPr>
              <a:t>G</a:t>
            </a:r>
            <a:r>
              <a:rPr lang="it-IT" sz="2000" b="1" dirty="0">
                <a:solidFill>
                  <a:srgbClr val="FF9933"/>
                </a:solidFill>
              </a:rPr>
              <a:t>	modulo di taglio secante (</a:t>
            </a:r>
            <a:r>
              <a:rPr lang="it-IT" sz="2000" b="1" i="1" dirty="0">
                <a:solidFill>
                  <a:srgbClr val="FF9933"/>
                </a:solidFill>
                <a:latin typeface="Symbol" pitchFamily="18" charset="2"/>
              </a:rPr>
              <a:t>t</a:t>
            </a:r>
            <a:r>
              <a:rPr lang="it-IT" sz="2000" b="1" i="1" dirty="0">
                <a:solidFill>
                  <a:srgbClr val="FF9933"/>
                </a:solidFill>
              </a:rPr>
              <a:t>/</a:t>
            </a:r>
            <a:r>
              <a:rPr lang="it-IT" sz="2000" b="1" i="1" dirty="0">
                <a:solidFill>
                  <a:srgbClr val="FF9933"/>
                </a:solidFill>
                <a:latin typeface="Symbol" pitchFamily="18" charset="2"/>
              </a:rPr>
              <a:t>g</a:t>
            </a:r>
            <a:r>
              <a:rPr lang="it-IT" sz="2000" b="1" dirty="0">
                <a:solidFill>
                  <a:srgbClr val="FF9933"/>
                </a:solidFill>
              </a:rPr>
              <a:t>)</a:t>
            </a:r>
          </a:p>
          <a:p>
            <a:pPr algn="just">
              <a:spcBef>
                <a:spcPct val="20000"/>
              </a:spcBef>
              <a:tabLst>
                <a:tab pos="465138" algn="l"/>
              </a:tabLst>
              <a:defRPr/>
            </a:pPr>
            <a:endParaRPr lang="it-IT" sz="2000" b="1" dirty="0">
              <a:solidFill>
                <a:srgbClr val="FF9933"/>
              </a:solidFill>
            </a:endParaRPr>
          </a:p>
          <a:p>
            <a:pPr algn="just">
              <a:spcBef>
                <a:spcPct val="20000"/>
              </a:spcBef>
              <a:tabLst>
                <a:tab pos="465138" algn="l"/>
              </a:tabLst>
              <a:defRPr/>
            </a:pPr>
            <a:r>
              <a:rPr lang="it-IT" sz="2000" b="1" i="1" dirty="0">
                <a:solidFill>
                  <a:srgbClr val="FF9933"/>
                </a:solidFill>
              </a:rPr>
              <a:t>D</a:t>
            </a:r>
            <a:r>
              <a:rPr lang="it-IT" sz="2000" b="1" dirty="0">
                <a:solidFill>
                  <a:srgbClr val="FF9933"/>
                </a:solidFill>
              </a:rPr>
              <a:t>	rapporto di smorzamento</a:t>
            </a:r>
            <a:endParaRPr lang="it-IT" sz="2000" b="1" dirty="0">
              <a:solidFill>
                <a:srgbClr val="FF9933"/>
              </a:solidFill>
              <a:latin typeface="Symbol" pitchFamily="18" charset="2"/>
            </a:endParaRPr>
          </a:p>
        </p:txBody>
      </p:sp>
      <p:pic>
        <p:nvPicPr>
          <p:cNvPr id="5125" name="Picture 5" descr="g_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7000" y="2278063"/>
            <a:ext cx="3724275" cy="3802062"/>
          </a:xfrm>
          <a:prstGeom prst="rect">
            <a:avLst/>
          </a:prstGeom>
          <a:noFill/>
          <a:ln w="2857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3021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4925" y="115888"/>
            <a:ext cx="7345363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defRPr/>
            </a:pPr>
            <a:r>
              <a:rPr lang="it-IT" sz="3600" b="1" dirty="0">
                <a:solidFill>
                  <a:srgbClr val="FF99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Codice di calcolo STRATA</a:t>
            </a:r>
          </a:p>
        </p:txBody>
      </p:sp>
      <p:sp>
        <p:nvSpPr>
          <p:cNvPr id="31748" name="Rectangle 5"/>
          <p:cNvSpPr>
            <a:spLocks noChangeArrowheads="1"/>
          </p:cNvSpPr>
          <p:nvPr/>
        </p:nvSpPr>
        <p:spPr bwMode="auto">
          <a:xfrm>
            <a:off x="134938" y="974725"/>
            <a:ext cx="5487987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it-IT" altLang="it-IT" sz="1400" b="1">
                <a:solidFill>
                  <a:srgbClr val="FF0000"/>
                </a:solidFill>
                <a:latin typeface="Calibri" pitchFamily="34" charset="0"/>
              </a:rPr>
              <a:t>SPETTRO DI RISPOSTA IN ACCELERAZIONE</a:t>
            </a:r>
          </a:p>
        </p:txBody>
      </p:sp>
      <p:pic>
        <p:nvPicPr>
          <p:cNvPr id="3174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1412875"/>
            <a:ext cx="7504113" cy="45354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4925" y="115888"/>
            <a:ext cx="7345363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defRPr/>
            </a:pPr>
            <a:r>
              <a:rPr lang="it-IT" sz="3600" b="1" dirty="0">
                <a:solidFill>
                  <a:srgbClr val="FF99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Codice di calcolo STRATA</a:t>
            </a:r>
          </a:p>
        </p:txBody>
      </p:sp>
      <p:pic>
        <p:nvPicPr>
          <p:cNvPr id="32772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1412875"/>
            <a:ext cx="7502525" cy="45354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134938" y="974725"/>
            <a:ext cx="5487987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it-IT" altLang="it-IT" sz="1400" b="1">
                <a:solidFill>
                  <a:srgbClr val="FF0000"/>
                </a:solidFill>
                <a:latin typeface="Calibri" pitchFamily="34" charset="0"/>
              </a:rPr>
              <a:t>SPETTRO DI FOURIER IN AMPIEZZA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4925" y="115888"/>
            <a:ext cx="7345363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defRPr/>
            </a:pPr>
            <a:r>
              <a:rPr lang="it-IT" sz="3600" b="1" dirty="0">
                <a:solidFill>
                  <a:srgbClr val="FF99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Codice di calcolo STRATA</a:t>
            </a:r>
          </a:p>
        </p:txBody>
      </p:sp>
      <p:sp>
        <p:nvSpPr>
          <p:cNvPr id="33796" name="Rectangle 5"/>
          <p:cNvSpPr>
            <a:spLocks noChangeArrowheads="1"/>
          </p:cNvSpPr>
          <p:nvPr/>
        </p:nvSpPr>
        <p:spPr bwMode="auto">
          <a:xfrm>
            <a:off x="134938" y="974725"/>
            <a:ext cx="5487987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it-IT" altLang="it-IT" sz="1400" b="1">
                <a:solidFill>
                  <a:srgbClr val="FF0000"/>
                </a:solidFill>
                <a:latin typeface="Calibri" pitchFamily="34" charset="0"/>
              </a:rPr>
              <a:t>TIME HISTORY IN ACCELERAZIONE - ACCELEROGRAMMI </a:t>
            </a:r>
          </a:p>
        </p:txBody>
      </p:sp>
      <p:pic>
        <p:nvPicPr>
          <p:cNvPr id="3379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88" y="1374775"/>
            <a:ext cx="6700837" cy="45354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4925" y="115888"/>
            <a:ext cx="7345363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defRPr/>
            </a:pPr>
            <a:r>
              <a:rPr lang="it-IT" sz="3600" b="1" dirty="0">
                <a:solidFill>
                  <a:srgbClr val="FF99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Codice di calcolo STRATA</a:t>
            </a:r>
          </a:p>
        </p:txBody>
      </p:sp>
      <p:sp>
        <p:nvSpPr>
          <p:cNvPr id="34820" name="Rectangle 5"/>
          <p:cNvSpPr>
            <a:spLocks noChangeArrowheads="1"/>
          </p:cNvSpPr>
          <p:nvPr/>
        </p:nvSpPr>
        <p:spPr bwMode="auto">
          <a:xfrm>
            <a:off x="134938" y="974725"/>
            <a:ext cx="5487987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it-IT" altLang="it-IT" sz="1400" b="1">
                <a:solidFill>
                  <a:srgbClr val="FF0000"/>
                </a:solidFill>
                <a:latin typeface="Calibri" pitchFamily="34" charset="0"/>
              </a:rPr>
              <a:t>TIME HISTORY IN VELOCITA’ - VELOCIGRAMMI </a:t>
            </a:r>
          </a:p>
        </p:txBody>
      </p:sp>
      <p:pic>
        <p:nvPicPr>
          <p:cNvPr id="3482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775" y="1412875"/>
            <a:ext cx="6700838" cy="45354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4925" y="115888"/>
            <a:ext cx="7345363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defRPr/>
            </a:pPr>
            <a:r>
              <a:rPr lang="it-IT" sz="3600" b="1" dirty="0">
                <a:solidFill>
                  <a:srgbClr val="FF99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Codice di calcolo STRATA</a:t>
            </a:r>
          </a:p>
        </p:txBody>
      </p:sp>
      <p:sp>
        <p:nvSpPr>
          <p:cNvPr id="35844" name="Rectangle 5"/>
          <p:cNvSpPr>
            <a:spLocks noChangeArrowheads="1"/>
          </p:cNvSpPr>
          <p:nvPr/>
        </p:nvSpPr>
        <p:spPr bwMode="auto">
          <a:xfrm>
            <a:off x="134938" y="974725"/>
            <a:ext cx="5487987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it-IT" altLang="it-IT" sz="1400" b="1">
                <a:solidFill>
                  <a:srgbClr val="FF0000"/>
                </a:solidFill>
                <a:latin typeface="Calibri" pitchFamily="34" charset="0"/>
              </a:rPr>
              <a:t>TIME HISTORY IN SPOSTAMENTO - SISMOGRAMMI</a:t>
            </a:r>
          </a:p>
        </p:txBody>
      </p:sp>
      <p:pic>
        <p:nvPicPr>
          <p:cNvPr id="3584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88" y="1412875"/>
            <a:ext cx="6702425" cy="45354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4925" y="115888"/>
            <a:ext cx="7345363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defRPr/>
            </a:pPr>
            <a:r>
              <a:rPr lang="it-IT" sz="3600" b="1" dirty="0">
                <a:solidFill>
                  <a:srgbClr val="FF99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Codice di calcolo STRATA</a:t>
            </a:r>
          </a:p>
        </p:txBody>
      </p:sp>
      <p:sp>
        <p:nvSpPr>
          <p:cNvPr id="35844" name="Rectangle 5"/>
          <p:cNvSpPr>
            <a:spLocks noChangeArrowheads="1"/>
          </p:cNvSpPr>
          <p:nvPr/>
        </p:nvSpPr>
        <p:spPr bwMode="auto">
          <a:xfrm>
            <a:off x="134938" y="974725"/>
            <a:ext cx="5487987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it-IT" altLang="it-IT" sz="1400" b="1" dirty="0" smtClean="0">
                <a:solidFill>
                  <a:srgbClr val="FF0000"/>
                </a:solidFill>
                <a:latin typeface="Calibri" pitchFamily="34" charset="0"/>
              </a:rPr>
              <a:t>ESEMPIO – VOCETO – CARTA GEOLOGICO-TECNICA</a:t>
            </a:r>
            <a:endParaRPr lang="it-IT" altLang="it-IT" sz="1400" b="1" dirty="0">
              <a:solidFill>
                <a:srgbClr val="FF0000"/>
              </a:solidFill>
              <a:latin typeface="Calibri" pitchFamily="34" charset="0"/>
            </a:endParaRPr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518"/>
          <a:stretch/>
        </p:blipFill>
        <p:spPr>
          <a:xfrm>
            <a:off x="4499992" y="1556792"/>
            <a:ext cx="4432138" cy="410378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65" y="1557463"/>
            <a:ext cx="4272196" cy="2663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63122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4925" y="115888"/>
            <a:ext cx="7345363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defRPr/>
            </a:pPr>
            <a:r>
              <a:rPr lang="it-IT" sz="3600" b="1" dirty="0">
                <a:solidFill>
                  <a:srgbClr val="FF99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Codice di calcolo STRATA</a:t>
            </a:r>
          </a:p>
        </p:txBody>
      </p:sp>
      <p:sp>
        <p:nvSpPr>
          <p:cNvPr id="35844" name="Rectangle 5"/>
          <p:cNvSpPr>
            <a:spLocks noChangeArrowheads="1"/>
          </p:cNvSpPr>
          <p:nvPr/>
        </p:nvSpPr>
        <p:spPr bwMode="auto">
          <a:xfrm>
            <a:off x="134938" y="974725"/>
            <a:ext cx="5487987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it-IT" altLang="it-IT" sz="1400" b="1" dirty="0" smtClean="0">
                <a:solidFill>
                  <a:srgbClr val="FF0000"/>
                </a:solidFill>
                <a:latin typeface="Calibri" pitchFamily="34" charset="0"/>
              </a:rPr>
              <a:t>ESEMPIO – VOCETO – SEZIONE GEOLOGICO-TECNICA</a:t>
            </a:r>
            <a:endParaRPr lang="it-IT" altLang="it-IT" sz="1400" b="1" dirty="0">
              <a:solidFill>
                <a:srgbClr val="FF0000"/>
              </a:solidFill>
              <a:latin typeface="Calibri" pitchFamily="34" charset="0"/>
            </a:endParaRPr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954883"/>
            <a:ext cx="8640960" cy="3706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664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4925" y="115888"/>
            <a:ext cx="7345363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defRPr/>
            </a:pPr>
            <a:r>
              <a:rPr lang="it-IT" sz="3600" b="1" dirty="0">
                <a:solidFill>
                  <a:srgbClr val="FF99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Codice di calcolo STRATA</a:t>
            </a:r>
          </a:p>
        </p:txBody>
      </p:sp>
      <p:sp>
        <p:nvSpPr>
          <p:cNvPr id="35844" name="Rectangle 5"/>
          <p:cNvSpPr>
            <a:spLocks noChangeArrowheads="1"/>
          </p:cNvSpPr>
          <p:nvPr/>
        </p:nvSpPr>
        <p:spPr bwMode="auto">
          <a:xfrm>
            <a:off x="134938" y="974725"/>
            <a:ext cx="5487987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it-IT" altLang="it-IT" sz="1400" b="1" dirty="0" smtClean="0">
                <a:solidFill>
                  <a:srgbClr val="FF0000"/>
                </a:solidFill>
                <a:latin typeface="Calibri" pitchFamily="34" charset="0"/>
              </a:rPr>
              <a:t>ESEMPIO – VOCETO – INDAGINE DH1</a:t>
            </a:r>
            <a:endParaRPr lang="it-IT" altLang="it-IT" sz="1400" b="1" dirty="0">
              <a:solidFill>
                <a:srgbClr val="FF0000"/>
              </a:solidFill>
              <a:latin typeface="Calibri" pitchFamily="34" charset="0"/>
            </a:endParaRPr>
          </a:p>
        </p:txBody>
      </p:sp>
      <p:pic>
        <p:nvPicPr>
          <p:cNvPr id="8" name="Picture 1"/>
          <p:cNvPicPr>
            <a:picLocks noChangeAspect="1" noChangeArrowheads="1"/>
          </p:cNvPicPr>
          <p:nvPr/>
        </p:nvPicPr>
        <p:blipFill>
          <a:blip r:embed="rId3"/>
          <a:srcRect l="26222" t="10714" r="40296" b="4365"/>
          <a:stretch>
            <a:fillRect/>
          </a:stretch>
        </p:blipFill>
        <p:spPr bwMode="auto">
          <a:xfrm>
            <a:off x="156368" y="1341438"/>
            <a:ext cx="3407519" cy="4754369"/>
          </a:xfrm>
          <a:prstGeom prst="rect">
            <a:avLst/>
          </a:prstGeom>
          <a:noFill/>
          <a:ln w="1">
            <a:noFill/>
            <a:miter lim="800000"/>
            <a:headEnd/>
            <a:tailEnd type="none" w="med" len="med"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7" y="1983496"/>
            <a:ext cx="1800201" cy="41844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Tabel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2957478"/>
              </p:ext>
            </p:extLst>
          </p:nvPr>
        </p:nvGraphicFramePr>
        <p:xfrm>
          <a:off x="5622923" y="2012087"/>
          <a:ext cx="3197548" cy="40911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99387"/>
                <a:gridCol w="799387"/>
                <a:gridCol w="799387"/>
                <a:gridCol w="799387"/>
              </a:tblGrid>
              <a:tr h="94264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u="none" strike="noStrike" dirty="0">
                          <a:effectLst/>
                        </a:rPr>
                        <a:t>z [m]</a:t>
                      </a:r>
                      <a:endParaRPr lang="it-IT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u="none" strike="noStrike">
                          <a:effectLst/>
                        </a:rPr>
                        <a:t>V</a:t>
                      </a:r>
                      <a:r>
                        <a:rPr lang="it-IT" sz="1000" u="none" strike="noStrike" baseline="-25000">
                          <a:effectLst/>
                        </a:rPr>
                        <a:t>S</a:t>
                      </a:r>
                      <a:r>
                        <a:rPr lang="it-IT" sz="1000" u="none" strike="noStrike">
                          <a:effectLst/>
                        </a:rPr>
                        <a:t> [m/s]</a:t>
                      </a: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u="none" strike="noStrike">
                          <a:effectLst/>
                        </a:rPr>
                        <a:t>V</a:t>
                      </a:r>
                      <a:r>
                        <a:rPr lang="it-IT" sz="1000" u="none" strike="noStrike" baseline="-25000">
                          <a:effectLst/>
                        </a:rPr>
                        <a:t>P</a:t>
                      </a:r>
                      <a:r>
                        <a:rPr lang="it-IT" sz="1000" u="none" strike="noStrike">
                          <a:effectLst/>
                        </a:rPr>
                        <a:t> [m/s]</a:t>
                      </a: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u="none" strike="noStrike" dirty="0">
                          <a:effectLst/>
                          <a:latin typeface="Symbol" panose="05050102010706020507" pitchFamily="18" charset="2"/>
                        </a:rPr>
                        <a:t>n</a:t>
                      </a:r>
                      <a:r>
                        <a:rPr lang="it-IT" sz="1000" u="none" strike="noStrike" dirty="0">
                          <a:effectLst/>
                        </a:rPr>
                        <a:t> [-]</a:t>
                      </a:r>
                      <a:endParaRPr lang="it-IT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ctr"/>
                </a:tc>
              </a:tr>
              <a:tr h="78553"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 dirty="0">
                          <a:effectLst/>
                        </a:rPr>
                        <a:t>1.40</a:t>
                      </a:r>
                      <a:endParaRPr lang="it-IT" sz="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148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378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 dirty="0">
                          <a:effectLst/>
                        </a:rPr>
                        <a:t>0.41</a:t>
                      </a:r>
                      <a:endParaRPr lang="it-IT" sz="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</a:tr>
              <a:tr h="78553"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 dirty="0">
                          <a:effectLst/>
                        </a:rPr>
                        <a:t>2.40</a:t>
                      </a:r>
                      <a:endParaRPr lang="it-IT" sz="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 dirty="0">
                          <a:effectLst/>
                        </a:rPr>
                        <a:t>209</a:t>
                      </a:r>
                      <a:endParaRPr lang="it-IT" sz="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535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0.41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</a:tr>
              <a:tr h="78553"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3.40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 dirty="0">
                          <a:effectLst/>
                        </a:rPr>
                        <a:t>288</a:t>
                      </a:r>
                      <a:endParaRPr lang="it-IT" sz="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737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0.41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</a:tr>
              <a:tr h="78553"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4.40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301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 dirty="0">
                          <a:effectLst/>
                        </a:rPr>
                        <a:t>770</a:t>
                      </a:r>
                      <a:endParaRPr lang="it-IT" sz="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0.41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</a:tr>
              <a:tr h="78553"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5.40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309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791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0.41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</a:tr>
              <a:tr h="78553"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6.40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313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 dirty="0">
                          <a:effectLst/>
                        </a:rPr>
                        <a:t>802</a:t>
                      </a:r>
                      <a:endParaRPr lang="it-IT" sz="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 dirty="0">
                          <a:effectLst/>
                        </a:rPr>
                        <a:t>0.41</a:t>
                      </a:r>
                      <a:endParaRPr lang="it-IT" sz="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</a:tr>
              <a:tr h="78553"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7.40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315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807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0.41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</a:tr>
              <a:tr h="78553"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8.40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323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828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 dirty="0">
                          <a:effectLst/>
                        </a:rPr>
                        <a:t>0.41</a:t>
                      </a:r>
                      <a:endParaRPr lang="it-IT" sz="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</a:tr>
              <a:tr h="78553"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9.40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341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873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 dirty="0">
                          <a:effectLst/>
                        </a:rPr>
                        <a:t>0.41</a:t>
                      </a:r>
                      <a:endParaRPr lang="it-IT" sz="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</a:tr>
              <a:tr h="78553"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10.40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296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759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0.41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</a:tr>
              <a:tr h="78553"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11.40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329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842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 dirty="0">
                          <a:effectLst/>
                        </a:rPr>
                        <a:t>0.41</a:t>
                      </a:r>
                      <a:endParaRPr lang="it-IT" sz="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</a:tr>
              <a:tr h="78553"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12.40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351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898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 dirty="0">
                          <a:effectLst/>
                        </a:rPr>
                        <a:t>0.41</a:t>
                      </a:r>
                      <a:endParaRPr lang="it-IT" sz="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</a:tr>
              <a:tr h="78553"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13.40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353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903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0.41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</a:tr>
              <a:tr h="78553"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14.40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447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1108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0.40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</a:tr>
              <a:tr h="78553"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15.40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459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1247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 dirty="0">
                          <a:effectLst/>
                        </a:rPr>
                        <a:t>0.42</a:t>
                      </a:r>
                      <a:endParaRPr lang="it-IT" sz="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</a:tr>
              <a:tr h="78553"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16.40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357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1247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 dirty="0">
                          <a:effectLst/>
                        </a:rPr>
                        <a:t>0.46</a:t>
                      </a:r>
                      <a:endParaRPr lang="it-IT" sz="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</a:tr>
              <a:tr h="78553"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17.40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559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1248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0.37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</a:tr>
              <a:tr h="78553"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 dirty="0">
                          <a:effectLst/>
                        </a:rPr>
                        <a:t>18.40</a:t>
                      </a:r>
                      <a:endParaRPr lang="it-IT" sz="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 dirty="0">
                          <a:effectLst/>
                        </a:rPr>
                        <a:t>584</a:t>
                      </a:r>
                      <a:endParaRPr lang="it-IT" sz="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1246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0.36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</a:tr>
              <a:tr h="78553"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19.40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568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 dirty="0">
                          <a:effectLst/>
                        </a:rPr>
                        <a:t>1177</a:t>
                      </a:r>
                      <a:endParaRPr lang="it-IT" sz="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 dirty="0">
                          <a:effectLst/>
                        </a:rPr>
                        <a:t>0.35</a:t>
                      </a:r>
                      <a:endParaRPr lang="it-IT" sz="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</a:tr>
              <a:tr h="78553"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20.40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602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1109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 dirty="0">
                          <a:effectLst/>
                        </a:rPr>
                        <a:t>0.29</a:t>
                      </a:r>
                      <a:endParaRPr lang="it-IT" sz="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</a:tr>
              <a:tr h="78553"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21.40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585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1268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0.36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</a:tr>
              <a:tr h="78553"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22.40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632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1268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0.33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</a:tr>
              <a:tr h="78553"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23.40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618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1179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 dirty="0">
                          <a:effectLst/>
                        </a:rPr>
                        <a:t>0.31</a:t>
                      </a:r>
                      <a:endParaRPr lang="it-IT" sz="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</a:tr>
              <a:tr h="78553"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24.40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519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1337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0.41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</a:tr>
              <a:tr h="78553"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25.40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548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1425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 dirty="0">
                          <a:effectLst/>
                        </a:rPr>
                        <a:t>0.41</a:t>
                      </a:r>
                      <a:endParaRPr lang="it-IT" sz="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</a:tr>
              <a:tr h="78553"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26.40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591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1248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0.36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</a:tr>
              <a:tr h="78553"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27.40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612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1426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0.39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</a:tr>
              <a:tr h="78553"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28.40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633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1426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0.38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</a:tr>
              <a:tr h="78553"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29.40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634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1426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 dirty="0">
                          <a:effectLst/>
                        </a:rPr>
                        <a:t>0.38</a:t>
                      </a:r>
                      <a:endParaRPr lang="it-IT" sz="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</a:tr>
              <a:tr h="78553"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30.40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635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1427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 dirty="0">
                          <a:effectLst/>
                        </a:rPr>
                        <a:t>0.38</a:t>
                      </a:r>
                      <a:endParaRPr lang="it-IT" sz="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</a:tr>
              <a:tr h="78553"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31.40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619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1248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0.34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</a:tr>
              <a:tr h="78553"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32.40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713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1337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 dirty="0">
                          <a:effectLst/>
                        </a:rPr>
                        <a:t>0.30</a:t>
                      </a:r>
                      <a:endParaRPr lang="it-IT" sz="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</a:tr>
              <a:tr h="78553"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33.40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767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1427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 dirty="0">
                          <a:effectLst/>
                        </a:rPr>
                        <a:t>0.30</a:t>
                      </a:r>
                      <a:endParaRPr lang="it-IT" sz="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</a:tr>
              <a:tr h="78553"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34.40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638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1427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0.38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</a:tr>
              <a:tr h="78553"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35.40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665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1427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 dirty="0">
                          <a:effectLst/>
                        </a:rPr>
                        <a:t>0.36</a:t>
                      </a:r>
                      <a:endParaRPr lang="it-IT" sz="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</a:tr>
              <a:tr h="78553"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36.40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681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1427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0.35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</a:tr>
              <a:tr h="78553"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37.40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696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1546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 dirty="0">
                          <a:effectLst/>
                        </a:rPr>
                        <a:t>0.37</a:t>
                      </a:r>
                      <a:endParaRPr lang="it-IT" sz="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</a:tr>
              <a:tr h="78553"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38.40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837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1665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0.33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</a:tr>
              <a:tr h="78553"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39.40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832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1665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 dirty="0">
                          <a:effectLst/>
                        </a:rPr>
                        <a:t>0.33</a:t>
                      </a:r>
                      <a:endParaRPr lang="it-IT" sz="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</a:tr>
              <a:tr h="78553"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40.40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832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1665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 dirty="0">
                          <a:effectLst/>
                        </a:rPr>
                        <a:t>0.33</a:t>
                      </a:r>
                      <a:endParaRPr lang="it-IT" sz="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</a:tr>
              <a:tr h="78553"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41.40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832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1665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0.33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</a:tr>
              <a:tr h="78553"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42.40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832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1665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 dirty="0">
                          <a:effectLst/>
                        </a:rPr>
                        <a:t>0.33</a:t>
                      </a:r>
                      <a:endParaRPr lang="it-IT" sz="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</a:tr>
              <a:tr h="78553"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43.40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832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1665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0.33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</a:tr>
              <a:tr h="78553"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44.40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832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1665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 dirty="0">
                          <a:effectLst/>
                        </a:rPr>
                        <a:t>0.33</a:t>
                      </a:r>
                      <a:endParaRPr lang="it-IT" sz="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</a:tr>
              <a:tr h="78553"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45.40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900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1998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 dirty="0">
                          <a:effectLst/>
                        </a:rPr>
                        <a:t>0.33</a:t>
                      </a:r>
                      <a:endParaRPr lang="it-IT" sz="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</a:tr>
              <a:tr h="78553"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46.40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900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1998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 dirty="0">
                          <a:effectLst/>
                        </a:rPr>
                        <a:t>0.33</a:t>
                      </a:r>
                      <a:endParaRPr lang="it-IT" sz="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</a:tr>
              <a:tr h="78553"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47.40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900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1998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 dirty="0">
                          <a:effectLst/>
                        </a:rPr>
                        <a:t>0.33</a:t>
                      </a:r>
                      <a:endParaRPr lang="it-IT" sz="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</a:tr>
              <a:tr h="78553"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48.40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900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1999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 dirty="0">
                          <a:effectLst/>
                        </a:rPr>
                        <a:t>0.33</a:t>
                      </a:r>
                      <a:endParaRPr lang="it-IT" sz="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</a:tr>
              <a:tr h="78553"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49.40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900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>
                          <a:effectLst/>
                        </a:rPr>
                        <a:t>1999</a:t>
                      </a:r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u="none" strike="noStrike" dirty="0">
                          <a:effectLst/>
                        </a:rPr>
                        <a:t>0.33</a:t>
                      </a:r>
                      <a:endParaRPr lang="it-IT" sz="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098" marR="4098" marT="4098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98118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4925" y="115888"/>
            <a:ext cx="7345363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defRPr/>
            </a:pPr>
            <a:r>
              <a:rPr lang="it-IT" sz="3600" b="1" dirty="0">
                <a:solidFill>
                  <a:srgbClr val="FF99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Codice di calcolo STRATA</a:t>
            </a:r>
          </a:p>
        </p:txBody>
      </p:sp>
      <p:sp>
        <p:nvSpPr>
          <p:cNvPr id="35844" name="Rectangle 5"/>
          <p:cNvSpPr>
            <a:spLocks noChangeArrowheads="1"/>
          </p:cNvSpPr>
          <p:nvPr/>
        </p:nvSpPr>
        <p:spPr bwMode="auto">
          <a:xfrm>
            <a:off x="134938" y="974725"/>
            <a:ext cx="5487987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it-IT" altLang="it-IT" sz="1400" b="1" dirty="0" smtClean="0">
                <a:solidFill>
                  <a:srgbClr val="FF0000"/>
                </a:solidFill>
                <a:latin typeface="Calibri" pitchFamily="34" charset="0"/>
              </a:rPr>
              <a:t>ESEMPIO – VOCETO – MODELLO GEOFISICO</a:t>
            </a:r>
            <a:endParaRPr lang="it-IT" altLang="it-IT" sz="1400" b="1" dirty="0">
              <a:solidFill>
                <a:srgbClr val="FF0000"/>
              </a:solidFill>
              <a:latin typeface="Calibri" pitchFamily="34" charset="0"/>
            </a:endParaRPr>
          </a:p>
        </p:txBody>
      </p:sp>
      <p:graphicFrame>
        <p:nvGraphicFramePr>
          <p:cNvPr id="2" name="Tabel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9891186"/>
              </p:ext>
            </p:extLst>
          </p:nvPr>
        </p:nvGraphicFramePr>
        <p:xfrm>
          <a:off x="251520" y="1484784"/>
          <a:ext cx="8640961" cy="2372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5542"/>
                <a:gridCol w="1440160"/>
                <a:gridCol w="1178313"/>
                <a:gridCol w="1060481"/>
                <a:gridCol w="1152128"/>
                <a:gridCol w="648072"/>
                <a:gridCol w="936105"/>
                <a:gridCol w="144016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  <a:latin typeface="Calibri" panose="020F0502020204030204" pitchFamily="34" charset="0"/>
                        </a:rPr>
                        <a:t>UNITA’</a:t>
                      </a:r>
                      <a:endParaRPr lang="it-IT" sz="1400" b="1" dirty="0">
                        <a:solidFill>
                          <a:schemeClr val="bg1">
                            <a:lumMod val="10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  <a:latin typeface="Calibri" panose="020F0502020204030204" pitchFamily="34" charset="0"/>
                        </a:rPr>
                        <a:t>PROFONDITA’ (m)</a:t>
                      </a:r>
                      <a:endParaRPr lang="it-IT" sz="1400" b="1" dirty="0">
                        <a:solidFill>
                          <a:schemeClr val="bg1">
                            <a:lumMod val="10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  <a:latin typeface="Calibri" panose="020F0502020204030204" pitchFamily="34" charset="0"/>
                        </a:rPr>
                        <a:t>SPESSORE (m)</a:t>
                      </a:r>
                      <a:endParaRPr lang="it-IT" sz="1400" b="1" dirty="0">
                        <a:solidFill>
                          <a:schemeClr val="bg1">
                            <a:lumMod val="10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  <a:latin typeface="Calibri" panose="020F0502020204030204" pitchFamily="34" charset="0"/>
                        </a:rPr>
                        <a:t>V</a:t>
                      </a:r>
                      <a:r>
                        <a:rPr lang="it-IT" sz="1400" b="1" baseline="-25000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  <a:latin typeface="Calibri" panose="020F0502020204030204" pitchFamily="34" charset="0"/>
                        </a:rPr>
                        <a:t>S</a:t>
                      </a:r>
                      <a:r>
                        <a:rPr lang="it-IT" sz="1400" b="1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  <a:latin typeface="Calibri" panose="020F0502020204030204" pitchFamily="34" charset="0"/>
                        </a:rPr>
                        <a:t> (m/s)</a:t>
                      </a:r>
                      <a:endParaRPr lang="it-IT" sz="1400" b="1" dirty="0">
                        <a:solidFill>
                          <a:schemeClr val="bg1">
                            <a:lumMod val="10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1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  <a:latin typeface="Calibri" panose="020F0502020204030204" pitchFamily="34" charset="0"/>
                        </a:rPr>
                        <a:t>Intervallo V</a:t>
                      </a:r>
                      <a:r>
                        <a:rPr lang="it-IT" sz="1400" b="1" baseline="-25000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  <a:latin typeface="Calibri" panose="020F0502020204030204" pitchFamily="34" charset="0"/>
                        </a:rPr>
                        <a:t>S</a:t>
                      </a:r>
                      <a:r>
                        <a:rPr lang="it-IT" sz="1400" b="1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  <a:latin typeface="Calibri" panose="020F0502020204030204" pitchFamily="34" charset="0"/>
                        </a:rPr>
                        <a:t> (m/s) </a:t>
                      </a:r>
                      <a:endParaRPr lang="it-IT" sz="1400" b="1" dirty="0">
                        <a:solidFill>
                          <a:schemeClr val="bg1">
                            <a:lumMod val="10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  <a:latin typeface="Calibri" panose="020F0502020204030204" pitchFamily="34" charset="0"/>
                        </a:rPr>
                        <a:t>Ln SD</a:t>
                      </a:r>
                      <a:endParaRPr lang="it-IT" sz="1400" b="1" dirty="0">
                        <a:solidFill>
                          <a:schemeClr val="bg1">
                            <a:lumMod val="10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  <a:latin typeface="Symbol" panose="05050102010706020507" pitchFamily="18" charset="2"/>
                        </a:rPr>
                        <a:t>g</a:t>
                      </a:r>
                      <a:r>
                        <a:rPr lang="it-IT" sz="1400" b="1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  <a:latin typeface="Calibri" panose="020F0502020204030204" pitchFamily="34" charset="0"/>
                        </a:rPr>
                        <a:t> (</a:t>
                      </a:r>
                      <a:r>
                        <a:rPr lang="it-IT" sz="1400" b="1" dirty="0" err="1" smtClean="0">
                          <a:solidFill>
                            <a:schemeClr val="bg1">
                              <a:lumMod val="10000"/>
                            </a:schemeClr>
                          </a:solidFill>
                          <a:latin typeface="Calibri" panose="020F0502020204030204" pitchFamily="34" charset="0"/>
                        </a:rPr>
                        <a:t>kN</a:t>
                      </a:r>
                      <a:r>
                        <a:rPr lang="it-IT" sz="1400" b="1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  <a:latin typeface="Calibri" panose="020F0502020204030204" pitchFamily="34" charset="0"/>
                        </a:rPr>
                        <a:t>/m</a:t>
                      </a:r>
                      <a:r>
                        <a:rPr lang="it-IT" sz="1400" b="1" baseline="30000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  <a:latin typeface="Calibri" panose="020F0502020204030204" pitchFamily="34" charset="0"/>
                        </a:rPr>
                        <a:t>3</a:t>
                      </a:r>
                      <a:r>
                        <a:rPr lang="it-IT" sz="1400" b="1" baseline="0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  <a:latin typeface="Calibri" panose="020F0502020204030204" pitchFamily="34" charset="0"/>
                        </a:rPr>
                        <a:t>)</a:t>
                      </a:r>
                      <a:endParaRPr lang="it-IT" sz="1400" b="1" dirty="0">
                        <a:solidFill>
                          <a:schemeClr val="bg1">
                            <a:lumMod val="10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  <a:latin typeface="Calibri" panose="020F0502020204030204" pitchFamily="34" charset="0"/>
                        </a:rPr>
                        <a:t>Curve</a:t>
                      </a:r>
                      <a:r>
                        <a:rPr lang="it-IT" sz="1400" b="1" baseline="0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  <a:latin typeface="Calibri" panose="020F0502020204030204" pitchFamily="34" charset="0"/>
                        </a:rPr>
                        <a:t> di decadimento</a:t>
                      </a:r>
                      <a:endParaRPr lang="it-IT" sz="1400" b="1" dirty="0">
                        <a:solidFill>
                          <a:schemeClr val="bg1">
                            <a:lumMod val="10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  <a:latin typeface="Calibri" panose="020F0502020204030204" pitchFamily="34" charset="0"/>
                        </a:rPr>
                        <a:t>SM1</a:t>
                      </a:r>
                      <a:endParaRPr lang="it-IT" sz="1400" b="1" dirty="0">
                        <a:solidFill>
                          <a:schemeClr val="bg1">
                            <a:lumMod val="10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  <a:latin typeface="Calibri" panose="020F0502020204030204" pitchFamily="34" charset="0"/>
                        </a:rPr>
                        <a:t>0 – 2.4</a:t>
                      </a:r>
                      <a:endParaRPr lang="it-IT" sz="1400" b="1" dirty="0">
                        <a:solidFill>
                          <a:schemeClr val="bg1">
                            <a:lumMod val="10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  <a:latin typeface="Calibri" panose="020F0502020204030204" pitchFamily="34" charset="0"/>
                        </a:rPr>
                        <a:t>2.4</a:t>
                      </a:r>
                      <a:endParaRPr lang="it-IT" sz="1400" b="1" dirty="0">
                        <a:solidFill>
                          <a:schemeClr val="bg1">
                            <a:lumMod val="10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  <a:latin typeface="Calibri" panose="020F0502020204030204" pitchFamily="34" charset="0"/>
                        </a:rPr>
                        <a:t>178</a:t>
                      </a:r>
                      <a:endParaRPr lang="it-IT" sz="1400" b="1" dirty="0">
                        <a:solidFill>
                          <a:schemeClr val="bg1">
                            <a:lumMod val="10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  <a:latin typeface="Calibri" panose="020F0502020204030204" pitchFamily="34" charset="0"/>
                        </a:rPr>
                        <a:t>148-209</a:t>
                      </a:r>
                      <a:endParaRPr lang="it-IT" sz="1400" b="1" dirty="0">
                        <a:solidFill>
                          <a:schemeClr val="bg1">
                            <a:lumMod val="10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  <a:latin typeface="Calibri" panose="020F0502020204030204" pitchFamily="34" charset="0"/>
                        </a:rPr>
                        <a:t>0.25</a:t>
                      </a:r>
                      <a:endParaRPr lang="it-IT" sz="1400" b="1" dirty="0">
                        <a:solidFill>
                          <a:schemeClr val="bg1">
                            <a:lumMod val="10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  <a:latin typeface="Calibri" panose="020F0502020204030204" pitchFamily="34" charset="0"/>
                        </a:rPr>
                        <a:t>15</a:t>
                      </a:r>
                      <a:endParaRPr lang="it-IT" sz="1400" b="1" dirty="0">
                        <a:solidFill>
                          <a:schemeClr val="bg1">
                            <a:lumMod val="10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  <a:latin typeface="Calibri" panose="020F0502020204030204" pitchFamily="34" charset="0"/>
                        </a:rPr>
                        <a:t>Lab.</a:t>
                      </a:r>
                      <a:endParaRPr lang="it-IT" sz="1400" b="1" dirty="0">
                        <a:solidFill>
                          <a:schemeClr val="bg1">
                            <a:lumMod val="10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  <a:latin typeface="Calibri" panose="020F0502020204030204" pitchFamily="34" charset="0"/>
                        </a:rPr>
                        <a:t>SM2</a:t>
                      </a:r>
                      <a:endParaRPr lang="it-IT" sz="1400" b="1" dirty="0">
                        <a:solidFill>
                          <a:schemeClr val="bg1">
                            <a:lumMod val="10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  <a:latin typeface="Calibri" panose="020F0502020204030204" pitchFamily="34" charset="0"/>
                        </a:rPr>
                        <a:t>2.4 – 16.4</a:t>
                      </a:r>
                      <a:endParaRPr lang="it-IT" sz="1400" b="1" dirty="0">
                        <a:solidFill>
                          <a:schemeClr val="bg1">
                            <a:lumMod val="10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  <a:latin typeface="Calibri" panose="020F0502020204030204" pitchFamily="34" charset="0"/>
                        </a:rPr>
                        <a:t>14.0</a:t>
                      </a:r>
                      <a:endParaRPr lang="it-IT" sz="1400" b="1" dirty="0">
                        <a:solidFill>
                          <a:schemeClr val="bg1">
                            <a:lumMod val="10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  <a:latin typeface="Calibri" panose="020F0502020204030204" pitchFamily="34" charset="0"/>
                        </a:rPr>
                        <a:t>326</a:t>
                      </a:r>
                      <a:endParaRPr lang="it-IT" sz="1400" b="1" dirty="0">
                        <a:solidFill>
                          <a:schemeClr val="bg1">
                            <a:lumMod val="10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  <a:latin typeface="Calibri" panose="020F0502020204030204" pitchFamily="34" charset="0"/>
                        </a:rPr>
                        <a:t>288-459</a:t>
                      </a:r>
                      <a:endParaRPr lang="it-IT" sz="1400" b="1" dirty="0">
                        <a:solidFill>
                          <a:schemeClr val="bg1">
                            <a:lumMod val="10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  <a:latin typeface="Calibri" panose="020F0502020204030204" pitchFamily="34" charset="0"/>
                        </a:rPr>
                        <a:t>0.14</a:t>
                      </a:r>
                      <a:endParaRPr lang="it-IT" sz="1400" b="1" dirty="0">
                        <a:solidFill>
                          <a:schemeClr val="bg1">
                            <a:lumMod val="10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  <a:latin typeface="Calibri" panose="020F0502020204030204" pitchFamily="34" charset="0"/>
                        </a:rPr>
                        <a:t>16</a:t>
                      </a:r>
                      <a:endParaRPr lang="it-IT" sz="1400" b="1" dirty="0">
                        <a:solidFill>
                          <a:schemeClr val="bg1">
                            <a:lumMod val="10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  <a:latin typeface="Calibri" panose="020F0502020204030204" pitchFamily="34" charset="0"/>
                        </a:rPr>
                        <a:t>Lab.</a:t>
                      </a:r>
                      <a:endParaRPr lang="it-IT" sz="1400" b="1" dirty="0">
                        <a:solidFill>
                          <a:schemeClr val="bg1">
                            <a:lumMod val="10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  <a:latin typeface="Calibri" panose="020F0502020204030204" pitchFamily="34" charset="0"/>
                        </a:rPr>
                        <a:t>SM3</a:t>
                      </a:r>
                      <a:endParaRPr lang="it-IT" sz="1400" b="1" dirty="0">
                        <a:solidFill>
                          <a:schemeClr val="bg1">
                            <a:lumMod val="10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  <a:latin typeface="Calibri" panose="020F0502020204030204" pitchFamily="34" charset="0"/>
                        </a:rPr>
                        <a:t>16.4 – 31.4</a:t>
                      </a:r>
                      <a:endParaRPr lang="it-IT" sz="1400" b="1" dirty="0">
                        <a:solidFill>
                          <a:schemeClr val="bg1">
                            <a:lumMod val="10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  <a:latin typeface="Calibri" panose="020F0502020204030204" pitchFamily="34" charset="0"/>
                        </a:rPr>
                        <a:t>15.0</a:t>
                      </a:r>
                      <a:endParaRPr lang="it-IT" sz="1400" b="1" dirty="0">
                        <a:solidFill>
                          <a:schemeClr val="bg1">
                            <a:lumMod val="10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  <a:latin typeface="Calibri" panose="020F0502020204030204" pitchFamily="34" charset="0"/>
                        </a:rPr>
                        <a:t>602</a:t>
                      </a:r>
                      <a:endParaRPr lang="it-IT" sz="1400" b="1" dirty="0">
                        <a:solidFill>
                          <a:schemeClr val="bg1">
                            <a:lumMod val="10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  <a:latin typeface="Calibri" panose="020F0502020204030204" pitchFamily="34" charset="0"/>
                        </a:rPr>
                        <a:t>519-635</a:t>
                      </a:r>
                      <a:endParaRPr lang="it-IT" sz="1400" b="1" dirty="0">
                        <a:solidFill>
                          <a:schemeClr val="bg1">
                            <a:lumMod val="10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  <a:latin typeface="Calibri" panose="020F0502020204030204" pitchFamily="34" charset="0"/>
                        </a:rPr>
                        <a:t>0.06</a:t>
                      </a:r>
                      <a:endParaRPr lang="it-IT" sz="1400" b="1" dirty="0">
                        <a:solidFill>
                          <a:schemeClr val="bg1">
                            <a:lumMod val="10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  <a:latin typeface="Calibri" panose="020F0502020204030204" pitchFamily="34" charset="0"/>
                        </a:rPr>
                        <a:t>19</a:t>
                      </a:r>
                      <a:endParaRPr lang="it-IT" sz="1400" b="1" dirty="0">
                        <a:solidFill>
                          <a:schemeClr val="bg1">
                            <a:lumMod val="10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  <a:latin typeface="Calibri" panose="020F0502020204030204" pitchFamily="34" charset="0"/>
                        </a:rPr>
                        <a:t>Lab.</a:t>
                      </a:r>
                      <a:endParaRPr lang="it-IT" sz="1400" b="1" dirty="0">
                        <a:solidFill>
                          <a:schemeClr val="bg1">
                            <a:lumMod val="10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  <a:latin typeface="Calibri" panose="020F0502020204030204" pitchFamily="34" charset="0"/>
                        </a:rPr>
                        <a:t>SFALS1</a:t>
                      </a:r>
                      <a:endParaRPr lang="it-IT" sz="1400" b="1" dirty="0">
                        <a:solidFill>
                          <a:schemeClr val="bg1">
                            <a:lumMod val="10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  <a:latin typeface="Calibri" panose="020F0502020204030204" pitchFamily="34" charset="0"/>
                        </a:rPr>
                        <a:t>31.4 – 37.4</a:t>
                      </a:r>
                      <a:endParaRPr lang="it-IT" sz="1400" b="1" dirty="0">
                        <a:solidFill>
                          <a:schemeClr val="bg1">
                            <a:lumMod val="10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  <a:latin typeface="Calibri" panose="020F0502020204030204" pitchFamily="34" charset="0"/>
                        </a:rPr>
                        <a:t>6.0</a:t>
                      </a:r>
                      <a:endParaRPr lang="it-IT" sz="1400" b="1" dirty="0">
                        <a:solidFill>
                          <a:schemeClr val="bg1">
                            <a:lumMod val="10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  <a:latin typeface="Calibri" panose="020F0502020204030204" pitchFamily="34" charset="0"/>
                        </a:rPr>
                        <a:t>689</a:t>
                      </a:r>
                      <a:endParaRPr lang="it-IT" sz="1400" b="1" dirty="0">
                        <a:solidFill>
                          <a:schemeClr val="bg1">
                            <a:lumMod val="10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  <a:latin typeface="Calibri" panose="020F0502020204030204" pitchFamily="34" charset="0"/>
                        </a:rPr>
                        <a:t>638-767</a:t>
                      </a:r>
                      <a:endParaRPr lang="it-IT" sz="1400" b="1" dirty="0">
                        <a:solidFill>
                          <a:schemeClr val="bg1">
                            <a:lumMod val="10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  <a:latin typeface="Calibri" panose="020F0502020204030204" pitchFamily="34" charset="0"/>
                        </a:rPr>
                        <a:t>0.06</a:t>
                      </a:r>
                      <a:endParaRPr lang="it-IT" sz="1400" b="1" dirty="0">
                        <a:solidFill>
                          <a:schemeClr val="bg1">
                            <a:lumMod val="10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  <a:latin typeface="Calibri" panose="020F0502020204030204" pitchFamily="34" charset="0"/>
                        </a:rPr>
                        <a:t>20</a:t>
                      </a:r>
                      <a:endParaRPr lang="it-IT" sz="1400" b="1" dirty="0">
                        <a:solidFill>
                          <a:schemeClr val="bg1">
                            <a:lumMod val="10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  <a:latin typeface="Calibri" panose="020F0502020204030204" pitchFamily="34" charset="0"/>
                        </a:rPr>
                        <a:t>Lab.</a:t>
                      </a:r>
                      <a:endParaRPr lang="it-IT" sz="1400" b="1" dirty="0">
                        <a:solidFill>
                          <a:schemeClr val="bg1">
                            <a:lumMod val="10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  <a:latin typeface="Calibri" panose="020F0502020204030204" pitchFamily="34" charset="0"/>
                        </a:rPr>
                        <a:t>SFALS2</a:t>
                      </a:r>
                      <a:endParaRPr lang="it-IT" sz="1400" b="1" dirty="0">
                        <a:solidFill>
                          <a:schemeClr val="bg1">
                            <a:lumMod val="10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  <a:latin typeface="Calibri" panose="020F0502020204030204" pitchFamily="34" charset="0"/>
                        </a:rPr>
                        <a:t>&gt; 37.4</a:t>
                      </a:r>
                      <a:endParaRPr lang="it-IT" sz="1400" b="1" dirty="0">
                        <a:solidFill>
                          <a:schemeClr val="bg1">
                            <a:lumMod val="10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  <a:latin typeface="Calibri" panose="020F0502020204030204" pitchFamily="34" charset="0"/>
                        </a:rPr>
                        <a:t>-</a:t>
                      </a:r>
                      <a:endParaRPr lang="it-IT" sz="1400" b="1" dirty="0">
                        <a:solidFill>
                          <a:schemeClr val="bg1">
                            <a:lumMod val="10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  <a:latin typeface="Calibri" panose="020F0502020204030204" pitchFamily="34" charset="0"/>
                        </a:rPr>
                        <a:t>835</a:t>
                      </a:r>
                      <a:endParaRPr lang="it-IT" sz="1400" b="1" dirty="0">
                        <a:solidFill>
                          <a:schemeClr val="bg1">
                            <a:lumMod val="10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  <a:latin typeface="Calibri" panose="020F0502020204030204" pitchFamily="34" charset="0"/>
                        </a:rPr>
                        <a:t>832-900</a:t>
                      </a:r>
                      <a:endParaRPr lang="it-IT" sz="1400" b="1" dirty="0">
                        <a:solidFill>
                          <a:schemeClr val="bg1">
                            <a:lumMod val="10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  <a:latin typeface="Calibri" panose="020F0502020204030204" pitchFamily="34" charset="0"/>
                        </a:rPr>
                        <a:t>0.04</a:t>
                      </a:r>
                      <a:endParaRPr lang="it-IT" sz="1400" b="1" dirty="0">
                        <a:solidFill>
                          <a:schemeClr val="bg1">
                            <a:lumMod val="10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  <a:latin typeface="Calibri" panose="020F0502020204030204" pitchFamily="34" charset="0"/>
                        </a:rPr>
                        <a:t>21</a:t>
                      </a:r>
                      <a:endParaRPr lang="it-IT" sz="1400" b="1" dirty="0">
                        <a:solidFill>
                          <a:schemeClr val="bg1">
                            <a:lumMod val="10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>
                          <a:solidFill>
                            <a:schemeClr val="bg1">
                              <a:lumMod val="10000"/>
                            </a:schemeClr>
                          </a:solidFill>
                          <a:latin typeface="Calibri" panose="020F0502020204030204" pitchFamily="34" charset="0"/>
                        </a:rPr>
                        <a:t>-</a:t>
                      </a:r>
                      <a:endParaRPr lang="it-IT" sz="1400" b="1" dirty="0">
                        <a:solidFill>
                          <a:schemeClr val="bg1">
                            <a:lumMod val="10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3" name="Immagin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560176"/>
            <a:ext cx="2627411" cy="94100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288" y="4077072"/>
            <a:ext cx="1502296" cy="1907212"/>
          </a:xfrm>
          <a:prstGeom prst="rect">
            <a:avLst/>
          </a:prstGeom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067" y="4382949"/>
            <a:ext cx="2352559" cy="1440160"/>
          </a:xfrm>
          <a:prstGeom prst="rect">
            <a:avLst/>
          </a:prstGeom>
        </p:spPr>
      </p:pic>
      <p:pic>
        <p:nvPicPr>
          <p:cNvPr id="7" name="Immagin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2798" y="4455300"/>
            <a:ext cx="1925679" cy="1295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411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4925" y="115888"/>
            <a:ext cx="7345363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defRPr/>
            </a:pPr>
            <a:r>
              <a:rPr lang="it-IT" sz="3600" b="1" dirty="0">
                <a:solidFill>
                  <a:srgbClr val="FF99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Codice di calcolo STRATA</a:t>
            </a:r>
          </a:p>
        </p:txBody>
      </p:sp>
      <p:sp>
        <p:nvSpPr>
          <p:cNvPr id="35844" name="Rectangle 5"/>
          <p:cNvSpPr>
            <a:spLocks noChangeArrowheads="1"/>
          </p:cNvSpPr>
          <p:nvPr/>
        </p:nvSpPr>
        <p:spPr bwMode="auto">
          <a:xfrm>
            <a:off x="134938" y="974725"/>
            <a:ext cx="5487987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it-IT" altLang="it-IT" sz="1400" b="1" dirty="0" smtClean="0">
                <a:solidFill>
                  <a:srgbClr val="FF0000"/>
                </a:solidFill>
                <a:latin typeface="Calibri" pitchFamily="34" charset="0"/>
              </a:rPr>
              <a:t>ESEMPIO – VOCETO – CURVE DECADIMENTO SABBIE</a:t>
            </a:r>
            <a:endParaRPr lang="it-IT" altLang="it-IT" sz="1400" b="1" dirty="0">
              <a:solidFill>
                <a:srgbClr val="FF0000"/>
              </a:solidFill>
              <a:latin typeface="Calibri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024792"/>
            <a:ext cx="4059709" cy="2489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603674"/>
            <a:ext cx="4065470" cy="24896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087" y="2269514"/>
            <a:ext cx="3919857" cy="24556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93688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107950" y="981075"/>
            <a:ext cx="8856663" cy="865188"/>
          </a:xfrm>
          <a:prstGeom prst="rect">
            <a:avLst/>
          </a:prstGeom>
          <a:noFill/>
          <a:ln w="28575">
            <a:solidFill>
              <a:srgbClr val="3333CC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it-IT" altLang="it-IT" sz="2800" b="1">
                <a:solidFill>
                  <a:srgbClr val="FF9933"/>
                </a:solidFill>
                <a:latin typeface="Arial" charset="0"/>
              </a:rPr>
              <a:t>MODELLO VISCO-ELASTICO LINEARE </a:t>
            </a:r>
            <a:r>
              <a:rPr lang="it-IT" altLang="it-IT" sz="2000" b="1">
                <a:solidFill>
                  <a:srgbClr val="FF9933"/>
                </a:solidFill>
                <a:latin typeface="Arial" charset="0"/>
              </a:rPr>
              <a:t>(Kelvin - Voigt)</a:t>
            </a:r>
            <a:r>
              <a:rPr lang="it-IT" altLang="it-IT" sz="2000" b="1">
                <a:solidFill>
                  <a:srgbClr val="0099FF"/>
                </a:solidFill>
                <a:latin typeface="Arial" charset="0"/>
              </a:rPr>
              <a:t> </a:t>
            </a:r>
            <a:r>
              <a:rPr lang="it-IT" altLang="it-IT" sz="2000" b="1">
                <a:solidFill>
                  <a:srgbClr val="3333CC"/>
                </a:solidFill>
                <a:latin typeface="Arial" charset="0"/>
              </a:rPr>
              <a:t>Modello reologico che assume rigidezza e smorzamento costanti</a:t>
            </a:r>
          </a:p>
        </p:txBody>
      </p:sp>
      <p:pic>
        <p:nvPicPr>
          <p:cNvPr id="34819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989138"/>
            <a:ext cx="2286000" cy="1822450"/>
          </a:xfrm>
          <a:prstGeom prst="rect">
            <a:avLst/>
          </a:prstGeom>
          <a:noFill/>
          <a:ln w="28575">
            <a:solidFill>
              <a:srgbClr val="3333CC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74508" name="Rectangle 44"/>
          <p:cNvSpPr>
            <a:spLocks noChangeArrowheads="1"/>
          </p:cNvSpPr>
          <p:nvPr/>
        </p:nvSpPr>
        <p:spPr bwMode="auto">
          <a:xfrm>
            <a:off x="107950" y="115888"/>
            <a:ext cx="7632700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defRPr/>
            </a:pPr>
            <a:r>
              <a:rPr lang="it-IT" sz="3600" b="1" dirty="0">
                <a:solidFill>
                  <a:srgbClr val="FF99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Comportamento visco-elastico</a:t>
            </a:r>
          </a:p>
        </p:txBody>
      </p:sp>
      <p:sp>
        <p:nvSpPr>
          <p:cNvPr id="34821" name="Rectangle 5"/>
          <p:cNvSpPr>
            <a:spLocks noChangeArrowheads="1"/>
          </p:cNvSpPr>
          <p:nvPr/>
        </p:nvSpPr>
        <p:spPr bwMode="auto">
          <a:xfrm>
            <a:off x="2627313" y="1989138"/>
            <a:ext cx="6337300" cy="935037"/>
          </a:xfrm>
          <a:prstGeom prst="rect">
            <a:avLst/>
          </a:prstGeom>
          <a:noFill/>
          <a:ln w="28575">
            <a:solidFill>
              <a:srgbClr val="3333CC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just" eaLnBrk="1" hangingPunct="1">
              <a:buFontTx/>
              <a:buNone/>
            </a:pPr>
            <a:r>
              <a:rPr lang="it-IT" altLang="it-IT" sz="1800" b="1">
                <a:solidFill>
                  <a:srgbClr val="3333CC"/>
                </a:solidFill>
                <a:latin typeface="Arial" charset="0"/>
              </a:rPr>
              <a:t>Lo stress di taglio dipende dalla deformazione tangenziale </a:t>
            </a:r>
            <a:r>
              <a:rPr lang="it-IT" altLang="it-IT" sz="1800" b="1">
                <a:solidFill>
                  <a:srgbClr val="3333CC"/>
                </a:solidFill>
                <a:latin typeface="Symbol" pitchFamily="18" charset="2"/>
              </a:rPr>
              <a:t>g</a:t>
            </a:r>
            <a:r>
              <a:rPr lang="it-IT" altLang="it-IT" sz="1800" b="1">
                <a:solidFill>
                  <a:srgbClr val="3333CC"/>
                </a:solidFill>
                <a:latin typeface="Arial" charset="0"/>
              </a:rPr>
              <a:t> e dalla velocità di deformazione </a:t>
            </a:r>
            <a:r>
              <a:rPr lang="it-IT" altLang="it-IT" sz="1800" b="1">
                <a:solidFill>
                  <a:srgbClr val="3333CC"/>
                </a:solidFill>
                <a:latin typeface="Symbol" pitchFamily="18" charset="2"/>
              </a:rPr>
              <a:t>g</a:t>
            </a:r>
            <a:r>
              <a:rPr lang="it-IT" altLang="it-IT" sz="1800" b="1">
                <a:solidFill>
                  <a:srgbClr val="3333CC"/>
                </a:solidFill>
                <a:latin typeface="Arial" charset="0"/>
              </a:rPr>
              <a:t>’ attraverso il modulo di taglio G e la viscosità </a:t>
            </a:r>
            <a:r>
              <a:rPr lang="it-IT" altLang="it-IT" sz="1800" b="1">
                <a:solidFill>
                  <a:srgbClr val="3333CC"/>
                </a:solidFill>
                <a:latin typeface="Symbol" pitchFamily="18" charset="2"/>
              </a:rPr>
              <a:t>h</a:t>
            </a:r>
          </a:p>
        </p:txBody>
      </p:sp>
      <p:pic>
        <p:nvPicPr>
          <p:cNvPr id="34822" name="Immagin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638" y="2954338"/>
            <a:ext cx="2300287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3" name="Rettangolo 1"/>
          <p:cNvSpPr>
            <a:spLocks noChangeArrowheads="1"/>
          </p:cNvSpPr>
          <p:nvPr/>
        </p:nvSpPr>
        <p:spPr bwMode="auto">
          <a:xfrm>
            <a:off x="61913" y="4013200"/>
            <a:ext cx="4572000" cy="923925"/>
          </a:xfrm>
          <a:prstGeom prst="rect">
            <a:avLst/>
          </a:prstGeom>
          <a:noFill/>
          <a:ln w="28575">
            <a:solidFill>
              <a:srgbClr val="3333C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1800" b="1">
                <a:solidFill>
                  <a:srgbClr val="3333CC"/>
                </a:solidFill>
                <a:latin typeface="Arial" charset="0"/>
              </a:rPr>
              <a:t>Per sollecitazioni armoniche di frequenza circolare </a:t>
            </a:r>
            <a:r>
              <a:rPr lang="it-IT" altLang="it-IT" sz="1800" b="1">
                <a:solidFill>
                  <a:srgbClr val="3333CC"/>
                </a:solidFill>
                <a:latin typeface="Symbol" pitchFamily="18" charset="2"/>
              </a:rPr>
              <a:t>w</a:t>
            </a:r>
            <a:r>
              <a:rPr lang="it-IT" altLang="it-IT" sz="1800" b="1">
                <a:solidFill>
                  <a:srgbClr val="3333CC"/>
                </a:solidFill>
                <a:latin typeface="Arial" charset="0"/>
              </a:rPr>
              <a:t> = 2</a:t>
            </a:r>
            <a:r>
              <a:rPr lang="it-IT" altLang="it-IT" sz="1800" b="1">
                <a:solidFill>
                  <a:srgbClr val="3333CC"/>
                </a:solidFill>
                <a:latin typeface="Symbol" pitchFamily="18" charset="2"/>
              </a:rPr>
              <a:t>p</a:t>
            </a:r>
            <a:r>
              <a:rPr lang="it-IT" altLang="it-IT" sz="1800" b="1">
                <a:solidFill>
                  <a:srgbClr val="3333CC"/>
                </a:solidFill>
                <a:latin typeface="Arial" charset="0"/>
              </a:rPr>
              <a:t>f = 2</a:t>
            </a:r>
            <a:r>
              <a:rPr lang="it-IT" altLang="it-IT" sz="1800" b="1">
                <a:solidFill>
                  <a:srgbClr val="3333CC"/>
                </a:solidFill>
                <a:latin typeface="Symbol" pitchFamily="18" charset="2"/>
              </a:rPr>
              <a:t>p</a:t>
            </a:r>
            <a:r>
              <a:rPr lang="it-IT" altLang="it-IT" sz="1800" b="1">
                <a:solidFill>
                  <a:srgbClr val="3333CC"/>
                </a:solidFill>
                <a:latin typeface="Arial" charset="0"/>
              </a:rPr>
              <a:t>/T per ogni ciclo di sollecitazione vale: </a:t>
            </a:r>
            <a:endParaRPr lang="it-IT" altLang="it-IT" sz="1800">
              <a:latin typeface="Arial" charset="0"/>
            </a:endParaRPr>
          </a:p>
        </p:txBody>
      </p:sp>
      <p:pic>
        <p:nvPicPr>
          <p:cNvPr id="34824" name="Picture 2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" y="5033963"/>
            <a:ext cx="1223963" cy="893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5" name="Rectangle 16"/>
          <p:cNvSpPr>
            <a:spLocks noChangeArrowheads="1"/>
          </p:cNvSpPr>
          <p:nvPr/>
        </p:nvSpPr>
        <p:spPr bwMode="auto">
          <a:xfrm>
            <a:off x="1403350" y="4999038"/>
            <a:ext cx="201612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53784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572135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606425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640715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686435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732155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777875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823595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buFontTx/>
              <a:buNone/>
            </a:pPr>
            <a:r>
              <a:rPr lang="it-IT" altLang="it-IT" sz="1000" b="1" i="1">
                <a:latin typeface="Symbol" pitchFamily="18" charset="2"/>
              </a:rPr>
              <a:t>h </a:t>
            </a:r>
            <a:r>
              <a:rPr lang="it-IT" altLang="it-IT" sz="1000" b="1" i="1">
                <a:latin typeface="Arial" charset="0"/>
              </a:rPr>
              <a:t>= coefficiente di viscosità</a:t>
            </a:r>
          </a:p>
          <a:p>
            <a:pPr eaLnBrk="1" hangingPunct="1">
              <a:buFontTx/>
              <a:buNone/>
            </a:pPr>
            <a:r>
              <a:rPr lang="it-IT" altLang="it-IT" sz="1000" b="1" i="1">
                <a:latin typeface="Arial" charset="0"/>
              </a:rPr>
              <a:t>G = modulo di taglio </a:t>
            </a:r>
          </a:p>
          <a:p>
            <a:pPr eaLnBrk="1" hangingPunct="1">
              <a:buFontTx/>
              <a:buNone/>
            </a:pPr>
            <a:r>
              <a:rPr lang="it-IT" altLang="it-IT" sz="1000" b="1" i="1">
                <a:latin typeface="Arial" charset="0"/>
              </a:rPr>
              <a:t>D = rapporto di smorzamento</a:t>
            </a:r>
          </a:p>
        </p:txBody>
      </p:sp>
      <p:sp>
        <p:nvSpPr>
          <p:cNvPr id="34826" name="Rectangle 24"/>
          <p:cNvSpPr>
            <a:spLocks noChangeArrowheads="1"/>
          </p:cNvSpPr>
          <p:nvPr/>
        </p:nvSpPr>
        <p:spPr bwMode="auto">
          <a:xfrm>
            <a:off x="1382713" y="5657850"/>
            <a:ext cx="3476625" cy="795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53784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572135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606425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640715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686435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732155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777875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823595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just" eaLnBrk="1" hangingPunct="1">
              <a:buFontTx/>
              <a:buNone/>
            </a:pPr>
            <a:r>
              <a:rPr lang="it-IT" altLang="it-IT" sz="1000" b="1" i="1">
                <a:solidFill>
                  <a:srgbClr val="FF9933"/>
                </a:solidFill>
                <a:latin typeface="Arial" charset="0"/>
              </a:rPr>
              <a:t>ARTIFICIO:</a:t>
            </a:r>
          </a:p>
          <a:p>
            <a:pPr algn="just" eaLnBrk="1" hangingPunct="1">
              <a:buFontTx/>
              <a:buNone/>
            </a:pPr>
            <a:r>
              <a:rPr lang="it-IT" altLang="it-IT" sz="1000" b="1" i="1">
                <a:solidFill>
                  <a:srgbClr val="FF9933"/>
                </a:solidFill>
                <a:latin typeface="Arial" charset="0"/>
              </a:rPr>
              <a:t>Assimilare l’accelerogramma ad una sollecitazione armonica di periodo pari alla durata d </a:t>
            </a:r>
          </a:p>
        </p:txBody>
      </p:sp>
      <p:grpSp>
        <p:nvGrpSpPr>
          <p:cNvPr id="34827" name="Group 28"/>
          <p:cNvGrpSpPr>
            <a:grpSpLocks/>
          </p:cNvGrpSpPr>
          <p:nvPr/>
        </p:nvGrpSpPr>
        <p:grpSpPr bwMode="auto">
          <a:xfrm>
            <a:off x="4600575" y="3429000"/>
            <a:ext cx="4608513" cy="2809875"/>
            <a:chOff x="22" y="2387"/>
            <a:chExt cx="2903" cy="1770"/>
          </a:xfrm>
        </p:grpSpPr>
        <p:grpSp>
          <p:nvGrpSpPr>
            <p:cNvPr id="34829" name="Group 23"/>
            <p:cNvGrpSpPr>
              <a:grpSpLocks/>
            </p:cNvGrpSpPr>
            <p:nvPr/>
          </p:nvGrpSpPr>
          <p:grpSpPr bwMode="auto">
            <a:xfrm>
              <a:off x="22" y="2396"/>
              <a:ext cx="2903" cy="1761"/>
              <a:chOff x="113" y="2524"/>
              <a:chExt cx="2540" cy="1579"/>
            </a:xfrm>
          </p:grpSpPr>
          <p:pic>
            <p:nvPicPr>
              <p:cNvPr id="34833" name="Picture 18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3" y="2524"/>
                <a:ext cx="2540" cy="157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34834" name="AutoShape 19"/>
              <p:cNvSpPr>
                <a:spLocks/>
              </p:cNvSpPr>
              <p:nvPr/>
            </p:nvSpPr>
            <p:spPr bwMode="auto">
              <a:xfrm rot="5400000">
                <a:off x="635" y="2454"/>
                <a:ext cx="136" cy="635"/>
              </a:xfrm>
              <a:prstGeom prst="leftBrace">
                <a:avLst>
                  <a:gd name="adj1" fmla="val 33311"/>
                  <a:gd name="adj2" fmla="val 49995"/>
                </a:avLst>
              </a:prstGeom>
              <a:noFill/>
              <a:ln w="25400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it-IT" altLang="it-IT" sz="1800">
                  <a:latin typeface="Arial" charset="0"/>
                </a:endParaRPr>
              </a:p>
            </p:txBody>
          </p:sp>
          <p:sp>
            <p:nvSpPr>
              <p:cNvPr id="34835" name="AutoShape 20"/>
              <p:cNvSpPr>
                <a:spLocks/>
              </p:cNvSpPr>
              <p:nvPr/>
            </p:nvSpPr>
            <p:spPr bwMode="auto">
              <a:xfrm rot="5400000">
                <a:off x="1270" y="2454"/>
                <a:ext cx="136" cy="635"/>
              </a:xfrm>
              <a:prstGeom prst="leftBrace">
                <a:avLst>
                  <a:gd name="adj1" fmla="val 33311"/>
                  <a:gd name="adj2" fmla="val 49995"/>
                </a:avLst>
              </a:prstGeom>
              <a:noFill/>
              <a:ln w="25400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it-IT" altLang="it-IT" sz="1800">
                  <a:latin typeface="Arial" charset="0"/>
                </a:endParaRPr>
              </a:p>
            </p:txBody>
          </p:sp>
          <p:sp>
            <p:nvSpPr>
              <p:cNvPr id="34836" name="AutoShape 21"/>
              <p:cNvSpPr>
                <a:spLocks/>
              </p:cNvSpPr>
              <p:nvPr/>
            </p:nvSpPr>
            <p:spPr bwMode="auto">
              <a:xfrm rot="5400000">
                <a:off x="1905" y="2454"/>
                <a:ext cx="136" cy="635"/>
              </a:xfrm>
              <a:prstGeom prst="leftBrace">
                <a:avLst>
                  <a:gd name="adj1" fmla="val 33311"/>
                  <a:gd name="adj2" fmla="val 49995"/>
                </a:avLst>
              </a:prstGeom>
              <a:noFill/>
              <a:ln w="25400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it-IT" altLang="it-IT" sz="1800">
                  <a:latin typeface="Arial" charset="0"/>
                </a:endParaRPr>
              </a:p>
            </p:txBody>
          </p:sp>
        </p:grpSp>
        <p:sp>
          <p:nvSpPr>
            <p:cNvPr id="34830" name="Rectangle 25"/>
            <p:cNvSpPr>
              <a:spLocks noChangeArrowheads="1"/>
            </p:cNvSpPr>
            <p:nvPr/>
          </p:nvSpPr>
          <p:spPr bwMode="auto">
            <a:xfrm>
              <a:off x="521" y="2387"/>
              <a:ext cx="317" cy="2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53784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572135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606425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640715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686435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732155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777875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823595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>
                <a:buFontTx/>
                <a:buNone/>
              </a:pPr>
              <a:r>
                <a:rPr lang="it-IT" altLang="it-IT" sz="1800" b="1" i="1">
                  <a:latin typeface="Arial" charset="0"/>
                </a:rPr>
                <a:t>d</a:t>
              </a:r>
            </a:p>
          </p:txBody>
        </p:sp>
        <p:sp>
          <p:nvSpPr>
            <p:cNvPr id="34831" name="Rectangle 26"/>
            <p:cNvSpPr>
              <a:spLocks noChangeArrowheads="1"/>
            </p:cNvSpPr>
            <p:nvPr/>
          </p:nvSpPr>
          <p:spPr bwMode="auto">
            <a:xfrm>
              <a:off x="1292" y="2387"/>
              <a:ext cx="317" cy="2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53784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572135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606425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640715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686435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732155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777875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823595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>
                <a:buFontTx/>
                <a:buNone/>
              </a:pPr>
              <a:r>
                <a:rPr lang="it-IT" altLang="it-IT" sz="1800" b="1" i="1">
                  <a:latin typeface="Arial" charset="0"/>
                </a:rPr>
                <a:t>d</a:t>
              </a:r>
            </a:p>
          </p:txBody>
        </p:sp>
        <p:sp>
          <p:nvSpPr>
            <p:cNvPr id="34832" name="Rectangle 27"/>
            <p:cNvSpPr>
              <a:spLocks noChangeArrowheads="1"/>
            </p:cNvSpPr>
            <p:nvPr/>
          </p:nvSpPr>
          <p:spPr bwMode="auto">
            <a:xfrm>
              <a:off x="2019" y="2387"/>
              <a:ext cx="317" cy="2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53784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572135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606425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640715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686435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732155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777875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823595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 eaLnBrk="1" hangingPunct="1">
                <a:buFontTx/>
                <a:buNone/>
              </a:pPr>
              <a:r>
                <a:rPr lang="it-IT" altLang="it-IT" sz="1800" b="1" i="1">
                  <a:latin typeface="Arial" charset="0"/>
                </a:rPr>
                <a:t>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5190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4925" y="115888"/>
            <a:ext cx="7345363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defRPr/>
            </a:pPr>
            <a:r>
              <a:rPr lang="it-IT" sz="3600" b="1" dirty="0">
                <a:solidFill>
                  <a:srgbClr val="FF99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Codice di calcolo STRATA</a:t>
            </a:r>
          </a:p>
        </p:txBody>
      </p:sp>
      <p:sp>
        <p:nvSpPr>
          <p:cNvPr id="35844" name="Rectangle 5"/>
          <p:cNvSpPr>
            <a:spLocks noChangeArrowheads="1"/>
          </p:cNvSpPr>
          <p:nvPr/>
        </p:nvSpPr>
        <p:spPr bwMode="auto">
          <a:xfrm>
            <a:off x="134938" y="974725"/>
            <a:ext cx="8973566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it-IT" altLang="it-IT" sz="1400" b="1" dirty="0" smtClean="0">
                <a:solidFill>
                  <a:srgbClr val="FF0000"/>
                </a:solidFill>
                <a:latin typeface="Calibri" pitchFamily="34" charset="0"/>
              </a:rPr>
              <a:t>ESEMPIO – VOCETO – RISULTATI IN TERMINI DI SPETTRI DI RISPOSTA ELASTICI</a:t>
            </a:r>
            <a:endParaRPr lang="it-IT" altLang="it-IT" sz="1400" b="1" dirty="0">
              <a:solidFill>
                <a:srgbClr val="FF0000"/>
              </a:solidFill>
              <a:latin typeface="Calibri" pitchFamily="34" charset="0"/>
            </a:endParaRPr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957" y="1692725"/>
            <a:ext cx="8641531" cy="2888403"/>
          </a:xfrm>
          <a:prstGeom prst="rect">
            <a:avLst/>
          </a:prstGeom>
        </p:spPr>
      </p:pic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134938" y="4725144"/>
            <a:ext cx="8973566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it-IT" altLang="it-IT" sz="1400" b="1" dirty="0" smtClean="0">
                <a:solidFill>
                  <a:schemeClr val="bg1">
                    <a:lumMod val="10000"/>
                  </a:schemeClr>
                </a:solidFill>
                <a:latin typeface="Calibri" pitchFamily="34" charset="0"/>
              </a:rPr>
              <a:t>Impostare 100 punti da 0.01 a 4 s con spaziatura logaritmica per usare il foglio di calcolo FA</a:t>
            </a:r>
            <a:endParaRPr lang="it-IT" altLang="it-IT" sz="1400" b="1" dirty="0">
              <a:solidFill>
                <a:schemeClr val="bg1">
                  <a:lumMod val="10000"/>
                </a:schemeClr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1814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4925" y="115888"/>
            <a:ext cx="7345363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defRPr/>
            </a:pPr>
            <a:r>
              <a:rPr lang="it-IT" sz="3600" b="1" dirty="0">
                <a:solidFill>
                  <a:srgbClr val="FF99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Codice di calcolo STRATA</a:t>
            </a:r>
          </a:p>
        </p:txBody>
      </p:sp>
      <p:sp>
        <p:nvSpPr>
          <p:cNvPr id="35844" name="Rectangle 5"/>
          <p:cNvSpPr>
            <a:spLocks noChangeArrowheads="1"/>
          </p:cNvSpPr>
          <p:nvPr/>
        </p:nvSpPr>
        <p:spPr bwMode="auto">
          <a:xfrm>
            <a:off x="134938" y="974725"/>
            <a:ext cx="8973566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it-IT" altLang="it-IT" sz="1400" b="1" dirty="0" smtClean="0">
                <a:solidFill>
                  <a:srgbClr val="FF0000"/>
                </a:solidFill>
                <a:latin typeface="Calibri" pitchFamily="34" charset="0"/>
              </a:rPr>
              <a:t>ESEMPIO – VOCETO – RISULTATI IN TERMINI DI SPETTRI DI RISPOSTA ELASTICI e FATTORI DI AMPLIFICAZIONE</a:t>
            </a:r>
            <a:endParaRPr lang="it-IT" altLang="it-IT" sz="1400" b="1" dirty="0">
              <a:solidFill>
                <a:srgbClr val="FF0000"/>
              </a:solidFill>
              <a:latin typeface="Calibri" pitchFamily="34" charset="0"/>
            </a:endParaRPr>
          </a:p>
        </p:txBody>
      </p:sp>
      <p:graphicFrame>
        <p:nvGraphicFramePr>
          <p:cNvPr id="6" name="Grafico 5">
            <a:extLst>
              <a:ext uri="{FF2B5EF4-FFF2-40B4-BE49-F238E27FC236}">
                <a16:creationId xmlns="" xmlns:xdr="http://schemas.openxmlformats.org/drawingml/2006/spreadsheetDrawing" xmlns:a16="http://schemas.microsoft.com/office/drawing/2014/main" xmlns:lc="http://schemas.openxmlformats.org/drawingml/2006/lockedCanvas" id="{B1002C99-5D1B-4114-B262-E1007F5503A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13231270"/>
              </p:ext>
            </p:extLst>
          </p:nvPr>
        </p:nvGraphicFramePr>
        <p:xfrm>
          <a:off x="144831" y="1412776"/>
          <a:ext cx="7019457" cy="4680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5661248"/>
            <a:ext cx="2000250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Immagine 7">
            <a:extLst>
              <a:ext uri="{FF2B5EF4-FFF2-40B4-BE49-F238E27FC236}">
                <a16:creationId xmlns="" xmlns:xdr="http://schemas.openxmlformats.org/drawingml/2006/spreadsheetDrawing" xmlns:a16="http://schemas.microsoft.com/office/drawing/2014/main" xmlns:lc="http://schemas.openxmlformats.org/drawingml/2006/lockedCanvas" id="{93F1F16B-4683-4453-A857-BFE6B7A7BE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3" y="4587259"/>
            <a:ext cx="2000250" cy="849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7294181" y="1628800"/>
            <a:ext cx="1692374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it-IT" altLang="it-IT" sz="1400" b="1" dirty="0" smtClean="0">
                <a:solidFill>
                  <a:srgbClr val="003399"/>
                </a:solidFill>
                <a:latin typeface="Calibri" pitchFamily="34" charset="0"/>
              </a:rPr>
              <a:t>PIANO CAMPAGNA</a:t>
            </a:r>
            <a:endParaRPr lang="it-IT" altLang="it-IT" sz="1400" b="1" dirty="0">
              <a:solidFill>
                <a:srgbClr val="003399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537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4925" y="115888"/>
            <a:ext cx="7345363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defRPr/>
            </a:pPr>
            <a:r>
              <a:rPr lang="it-IT" sz="3600" b="1" dirty="0">
                <a:solidFill>
                  <a:srgbClr val="FF99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Codice di calcolo STRATA</a:t>
            </a: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34938" y="974725"/>
            <a:ext cx="8973566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it-IT" altLang="it-IT" sz="1400" b="1" dirty="0" smtClean="0">
                <a:solidFill>
                  <a:srgbClr val="FF0000"/>
                </a:solidFill>
                <a:latin typeface="Calibri" pitchFamily="34" charset="0"/>
              </a:rPr>
              <a:t>ESEMPIO – VOCETO – RISULTATI IN TERMINI DI SPETTRI DI RISPOSTA ELASTICI e FATTORI DI AMPLIFICAZIONE</a:t>
            </a:r>
            <a:endParaRPr lang="it-IT" altLang="it-IT" sz="1400" b="1" dirty="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7294181" y="1628800"/>
            <a:ext cx="1692374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it-IT" altLang="it-IT" sz="1400" b="1" dirty="0" smtClean="0">
                <a:solidFill>
                  <a:srgbClr val="003399"/>
                </a:solidFill>
                <a:latin typeface="Calibri" pitchFamily="34" charset="0"/>
              </a:rPr>
              <a:t>- 2.4 m da p.c.</a:t>
            </a:r>
            <a:endParaRPr lang="it-IT" altLang="it-IT" sz="1400" b="1" dirty="0">
              <a:solidFill>
                <a:srgbClr val="003399"/>
              </a:solidFill>
              <a:latin typeface="Calibri" pitchFamily="34" charset="0"/>
            </a:endParaRPr>
          </a:p>
        </p:txBody>
      </p:sp>
      <p:graphicFrame>
        <p:nvGraphicFramePr>
          <p:cNvPr id="7" name="Grafico 6">
            <a:extLst>
              <a:ext uri="{FF2B5EF4-FFF2-40B4-BE49-F238E27FC236}">
                <a16:creationId xmlns:lc="http://schemas.openxmlformats.org/drawingml/2006/lockedCanvas" xmlns="" xmlns:a16="http://schemas.microsoft.com/office/drawing/2014/main" xmlns:xdr="http://schemas.openxmlformats.org/drawingml/2006/spreadsheetDrawing" id="{B1002C99-5D1B-4114-B262-E1007F5503A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49480706"/>
              </p:ext>
            </p:extLst>
          </p:nvPr>
        </p:nvGraphicFramePr>
        <p:xfrm>
          <a:off x="251520" y="1412776"/>
          <a:ext cx="6552728" cy="45948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9948" y="5445224"/>
            <a:ext cx="2000250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8202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4925" y="115888"/>
            <a:ext cx="7345363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defRPr/>
            </a:pPr>
            <a:r>
              <a:rPr lang="it-IT" sz="3600" b="1" dirty="0">
                <a:solidFill>
                  <a:srgbClr val="FF99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Codice di calcolo STRATA</a:t>
            </a: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34938" y="974725"/>
            <a:ext cx="8973566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it-IT" altLang="it-IT" sz="1400" b="1" dirty="0" smtClean="0">
                <a:solidFill>
                  <a:srgbClr val="FF0000"/>
                </a:solidFill>
                <a:latin typeface="Calibri" pitchFamily="34" charset="0"/>
              </a:rPr>
              <a:t>ESEMPIO – VOCETO – RISULTATI IN TERMINI DI FUNZIONE DI AMPLIFICAZIONE</a:t>
            </a:r>
            <a:endParaRPr lang="it-IT" altLang="it-IT" sz="1400" b="1" dirty="0">
              <a:solidFill>
                <a:srgbClr val="FF0000"/>
              </a:solidFill>
              <a:latin typeface="Calibri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7107" y="1341438"/>
            <a:ext cx="7029227" cy="45934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98861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4925" y="115888"/>
            <a:ext cx="7345363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defRPr/>
            </a:pPr>
            <a:r>
              <a:rPr lang="it-IT" sz="3600" b="1" dirty="0">
                <a:solidFill>
                  <a:srgbClr val="FF99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Codice di calcolo STRATA</a:t>
            </a: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34938" y="974725"/>
            <a:ext cx="8973566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it-IT" altLang="it-IT" sz="1400" b="1" dirty="0" smtClean="0">
                <a:solidFill>
                  <a:srgbClr val="FF0000"/>
                </a:solidFill>
                <a:latin typeface="Calibri" pitchFamily="34" charset="0"/>
              </a:rPr>
              <a:t>ESEMPIO – VOCETO – RISULTATI IN TERMINI DI SPETTRI DI RISPOSTA MEDI e CONFRONTO NTC</a:t>
            </a:r>
            <a:endParaRPr lang="it-IT" altLang="it-IT" sz="1400" b="1" dirty="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7397378" y="1412801"/>
            <a:ext cx="1692374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it-IT" altLang="it-IT" sz="1400" b="1" dirty="0" smtClean="0">
                <a:solidFill>
                  <a:srgbClr val="003399"/>
                </a:solidFill>
                <a:latin typeface="Calibri" pitchFamily="34" charset="0"/>
              </a:rPr>
              <a:t>V</a:t>
            </a:r>
            <a:r>
              <a:rPr lang="it-IT" altLang="it-IT" sz="1400" b="1" baseline="-25000" dirty="0" smtClean="0">
                <a:solidFill>
                  <a:srgbClr val="003399"/>
                </a:solidFill>
                <a:latin typeface="Calibri" pitchFamily="34" charset="0"/>
              </a:rPr>
              <a:t>S,30 – </a:t>
            </a:r>
            <a:r>
              <a:rPr lang="it-IT" altLang="it-IT" sz="1400" b="1" baseline="-25000" dirty="0" err="1" smtClean="0">
                <a:solidFill>
                  <a:srgbClr val="003399"/>
                </a:solidFill>
                <a:latin typeface="Calibri" pitchFamily="34" charset="0"/>
              </a:rPr>
              <a:t>p..c</a:t>
            </a:r>
            <a:r>
              <a:rPr lang="it-IT" altLang="it-IT" sz="1400" b="1" dirty="0" smtClean="0">
                <a:solidFill>
                  <a:srgbClr val="003399"/>
                </a:solidFill>
                <a:latin typeface="Calibri" pitchFamily="34" charset="0"/>
              </a:rPr>
              <a:t> = 380 m/s</a:t>
            </a:r>
            <a:endParaRPr lang="it-IT" altLang="it-IT" sz="1400" b="1" dirty="0">
              <a:solidFill>
                <a:srgbClr val="003399"/>
              </a:solidFill>
              <a:latin typeface="Calibri" pitchFamily="34" charset="0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7399362" y="1838151"/>
            <a:ext cx="1692374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it-IT" altLang="it-IT" sz="1400" b="1" dirty="0" smtClean="0">
                <a:solidFill>
                  <a:srgbClr val="003399"/>
                </a:solidFill>
                <a:latin typeface="Calibri" pitchFamily="34" charset="0"/>
              </a:rPr>
              <a:t>V</a:t>
            </a:r>
            <a:r>
              <a:rPr lang="it-IT" altLang="it-IT" sz="1400" b="1" baseline="-25000" dirty="0" smtClean="0">
                <a:solidFill>
                  <a:srgbClr val="003399"/>
                </a:solidFill>
                <a:latin typeface="Calibri" pitchFamily="34" charset="0"/>
              </a:rPr>
              <a:t>S,30 – 2.4</a:t>
            </a:r>
            <a:r>
              <a:rPr lang="it-IT" altLang="it-IT" sz="1400" b="1" dirty="0" smtClean="0">
                <a:solidFill>
                  <a:srgbClr val="003399"/>
                </a:solidFill>
                <a:latin typeface="Calibri" pitchFamily="34" charset="0"/>
              </a:rPr>
              <a:t> = 433 m/s</a:t>
            </a:r>
            <a:endParaRPr lang="it-IT" altLang="it-IT" sz="1400" b="1" dirty="0">
              <a:solidFill>
                <a:srgbClr val="003399"/>
              </a:solidFill>
              <a:latin typeface="Calibri" pitchFamily="34" charset="0"/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938" y="1412800"/>
            <a:ext cx="7052309" cy="4608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15853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5251" name="Rectangle 3"/>
          <p:cNvSpPr>
            <a:spLocks noChangeArrowheads="1"/>
          </p:cNvSpPr>
          <p:nvPr/>
        </p:nvSpPr>
        <p:spPr bwMode="auto">
          <a:xfrm>
            <a:off x="34925" y="908050"/>
            <a:ext cx="8785225" cy="576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3333C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defRPr/>
            </a:pPr>
            <a:r>
              <a:rPr lang="it-IT" sz="2800" b="1" dirty="0">
                <a:solidFill>
                  <a:srgbClr val="FF99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SOLUZIONE ELASTICA LINEARE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34925" y="115888"/>
            <a:ext cx="7345363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defRPr/>
            </a:pPr>
            <a:r>
              <a:rPr lang="it-IT" sz="4400" b="1" dirty="0">
                <a:solidFill>
                  <a:srgbClr val="FF99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Codice di calcolo SHAKE</a:t>
            </a:r>
          </a:p>
        </p:txBody>
      </p:sp>
      <p:pic>
        <p:nvPicPr>
          <p:cNvPr id="88069" name="Immagin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275" y="1882775"/>
            <a:ext cx="2867025" cy="209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8070" name="Immagin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9013" y="1862138"/>
            <a:ext cx="3686175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8071" name="Immagin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268538"/>
            <a:ext cx="3838575" cy="168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8072" name="Immagin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4508500"/>
            <a:ext cx="3959225" cy="88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8073" name="Immagine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5464175"/>
            <a:ext cx="2533650" cy="62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8074" name="Immagine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5113" y="4494213"/>
            <a:ext cx="2743200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8075" name="Immagine 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4838" y="5664200"/>
            <a:ext cx="1914525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8076" name="Rectangle 3"/>
          <p:cNvSpPr>
            <a:spLocks noChangeArrowheads="1"/>
          </p:cNvSpPr>
          <p:nvPr/>
        </p:nvSpPr>
        <p:spPr bwMode="auto">
          <a:xfrm>
            <a:off x="4427538" y="1517650"/>
            <a:ext cx="4429125" cy="287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3333C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buFontTx/>
              <a:buNone/>
            </a:pPr>
            <a:r>
              <a:rPr lang="it-IT" altLang="it-IT" sz="1400" b="1">
                <a:solidFill>
                  <a:srgbClr val="003399"/>
                </a:solidFill>
                <a:latin typeface="Calibri" pitchFamily="34" charset="0"/>
              </a:rPr>
              <a:t>EQUAZIONE D’ONDA 1D PER UN SINGOLA FREQUENZA </a:t>
            </a:r>
            <a:r>
              <a:rPr lang="it-IT" altLang="it-IT" sz="1400" b="1">
                <a:solidFill>
                  <a:srgbClr val="003399"/>
                </a:solidFill>
                <a:latin typeface="Symbol" pitchFamily="18" charset="2"/>
              </a:rPr>
              <a:t>w</a:t>
            </a:r>
            <a:endParaRPr lang="it-IT" altLang="it-IT" sz="1400" b="1">
              <a:solidFill>
                <a:srgbClr val="003399"/>
              </a:solidFill>
              <a:latin typeface="Calibri" pitchFamily="34" charset="0"/>
            </a:endParaRPr>
          </a:p>
        </p:txBody>
      </p:sp>
      <p:sp>
        <p:nvSpPr>
          <p:cNvPr id="88077" name="Rectangle 3"/>
          <p:cNvSpPr>
            <a:spLocks noChangeArrowheads="1"/>
          </p:cNvSpPr>
          <p:nvPr/>
        </p:nvSpPr>
        <p:spPr bwMode="auto">
          <a:xfrm>
            <a:off x="107950" y="4005263"/>
            <a:ext cx="4248150" cy="50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3333C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buFontTx/>
              <a:buNone/>
            </a:pPr>
            <a:r>
              <a:rPr lang="it-IT" altLang="it-IT" sz="1400" b="1">
                <a:solidFill>
                  <a:srgbClr val="003399"/>
                </a:solidFill>
                <a:latin typeface="Calibri" pitchFamily="34" charset="0"/>
              </a:rPr>
              <a:t>FORMULA RICORSIVA: </a:t>
            </a:r>
            <a:r>
              <a:rPr lang="it-IT" altLang="it-IT" sz="1000" b="1">
                <a:solidFill>
                  <a:srgbClr val="003399"/>
                </a:solidFill>
                <a:latin typeface="Calibri" pitchFamily="34" charset="0"/>
              </a:rPr>
              <a:t>GARANTISCE LA CONGRUENZA TRA SPOSTAMENTO E SFORZO DI TAGLIO AL CONTATTO DI CIASCUN STRATO </a:t>
            </a:r>
          </a:p>
        </p:txBody>
      </p:sp>
      <p:pic>
        <p:nvPicPr>
          <p:cNvPr id="88078" name="Immagine 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2509838"/>
            <a:ext cx="1509713" cy="839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8079" name="Rectangle 3"/>
          <p:cNvSpPr>
            <a:spLocks noChangeArrowheads="1"/>
          </p:cNvSpPr>
          <p:nvPr/>
        </p:nvSpPr>
        <p:spPr bwMode="auto">
          <a:xfrm>
            <a:off x="-36513" y="1538288"/>
            <a:ext cx="4429126" cy="287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3333C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buFontTx/>
              <a:buNone/>
            </a:pPr>
            <a:r>
              <a:rPr lang="it-IT" altLang="it-IT" sz="1400" b="1">
                <a:solidFill>
                  <a:srgbClr val="003399"/>
                </a:solidFill>
                <a:latin typeface="Calibri" pitchFamily="34" charset="0"/>
              </a:rPr>
              <a:t>SCHEMA DI SOTTOSUOLO STRATIFICATO 1D</a:t>
            </a:r>
          </a:p>
        </p:txBody>
      </p:sp>
      <p:sp>
        <p:nvSpPr>
          <p:cNvPr id="88080" name="Rectangle 3"/>
          <p:cNvSpPr>
            <a:spLocks noChangeArrowheads="1"/>
          </p:cNvSpPr>
          <p:nvPr/>
        </p:nvSpPr>
        <p:spPr bwMode="auto">
          <a:xfrm>
            <a:off x="7197725" y="3836988"/>
            <a:ext cx="1401763" cy="27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3333C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buFontTx/>
              <a:buNone/>
            </a:pPr>
            <a:r>
              <a:rPr lang="it-IT" altLang="it-IT" sz="1000" b="1">
                <a:solidFill>
                  <a:srgbClr val="003399"/>
                </a:solidFill>
                <a:latin typeface="Calibri" pitchFamily="34" charset="0"/>
              </a:rPr>
              <a:t>Valida se D &lt; 10-20%</a:t>
            </a:r>
          </a:p>
        </p:txBody>
      </p:sp>
      <p:sp>
        <p:nvSpPr>
          <p:cNvPr id="88081" name="Rectangle 3"/>
          <p:cNvSpPr>
            <a:spLocks noChangeArrowheads="1"/>
          </p:cNvSpPr>
          <p:nvPr/>
        </p:nvSpPr>
        <p:spPr bwMode="auto">
          <a:xfrm>
            <a:off x="6875463" y="2349500"/>
            <a:ext cx="2044700" cy="287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3333C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buFontTx/>
              <a:buNone/>
            </a:pPr>
            <a:r>
              <a:rPr lang="it-IT" altLang="it-IT" sz="1000" b="1" i="1">
                <a:solidFill>
                  <a:srgbClr val="003399"/>
                </a:solidFill>
                <a:latin typeface="Calibri" pitchFamily="34" charset="0"/>
              </a:rPr>
              <a:t>Numero d’onda complesso</a:t>
            </a:r>
          </a:p>
          <a:p>
            <a:pPr algn="ctr">
              <a:buFontTx/>
              <a:buNone/>
            </a:pPr>
            <a:endParaRPr lang="it-IT" altLang="it-IT" sz="1000" b="1">
              <a:solidFill>
                <a:srgbClr val="003399"/>
              </a:solidFill>
              <a:latin typeface="Calibri" pitchFamily="34" charset="0"/>
            </a:endParaRPr>
          </a:p>
        </p:txBody>
      </p:sp>
      <p:sp>
        <p:nvSpPr>
          <p:cNvPr id="88082" name="Rectangle 3"/>
          <p:cNvSpPr>
            <a:spLocks noChangeArrowheads="1"/>
          </p:cNvSpPr>
          <p:nvPr/>
        </p:nvSpPr>
        <p:spPr bwMode="auto">
          <a:xfrm>
            <a:off x="6875463" y="2924175"/>
            <a:ext cx="2044700" cy="425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3333C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buFontTx/>
              <a:buNone/>
            </a:pPr>
            <a:r>
              <a:rPr lang="it-IT" altLang="it-IT" sz="1000" b="1" i="1">
                <a:solidFill>
                  <a:srgbClr val="003399"/>
                </a:solidFill>
                <a:latin typeface="Calibri" pitchFamily="34" charset="0"/>
              </a:rPr>
              <a:t>Velocità onde di taglio complessa</a:t>
            </a:r>
          </a:p>
          <a:p>
            <a:pPr algn="ctr">
              <a:buFontTx/>
              <a:buNone/>
            </a:pPr>
            <a:r>
              <a:rPr lang="it-IT" altLang="it-IT" sz="1000" b="1" i="1">
                <a:solidFill>
                  <a:srgbClr val="003399"/>
                </a:solidFill>
                <a:latin typeface="Calibri" pitchFamily="34" charset="0"/>
              </a:rPr>
              <a:t>Modulo di taglio complesso</a:t>
            </a:r>
          </a:p>
          <a:p>
            <a:pPr algn="ctr">
              <a:buFontTx/>
              <a:buNone/>
            </a:pPr>
            <a:endParaRPr lang="it-IT" altLang="it-IT" sz="1000" b="1" i="1">
              <a:solidFill>
                <a:srgbClr val="003399"/>
              </a:solidFill>
              <a:latin typeface="Calibri" pitchFamily="34" charset="0"/>
            </a:endParaRPr>
          </a:p>
        </p:txBody>
      </p:sp>
      <p:sp>
        <p:nvSpPr>
          <p:cNvPr id="88083" name="Rectangle 3"/>
          <p:cNvSpPr>
            <a:spLocks noChangeArrowheads="1"/>
          </p:cNvSpPr>
          <p:nvPr/>
        </p:nvSpPr>
        <p:spPr bwMode="auto">
          <a:xfrm>
            <a:off x="0" y="5954713"/>
            <a:ext cx="2044700" cy="288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3333C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buFontTx/>
              <a:buNone/>
            </a:pPr>
            <a:r>
              <a:rPr lang="it-IT" altLang="it-IT" sz="1000" b="1" i="1">
                <a:solidFill>
                  <a:srgbClr val="003399"/>
                </a:solidFill>
                <a:latin typeface="Calibri" pitchFamily="34" charset="0"/>
              </a:rPr>
              <a:t>Rapporto di impedenza complesso</a:t>
            </a:r>
          </a:p>
          <a:p>
            <a:pPr algn="ctr">
              <a:buFontTx/>
              <a:buNone/>
            </a:pPr>
            <a:endParaRPr lang="it-IT" altLang="it-IT" sz="1000" b="1">
              <a:solidFill>
                <a:srgbClr val="003399"/>
              </a:solidFill>
              <a:latin typeface="Calibri" pitchFamily="34" charset="0"/>
            </a:endParaRPr>
          </a:p>
        </p:txBody>
      </p:sp>
      <p:sp>
        <p:nvSpPr>
          <p:cNvPr id="88084" name="Rectangle 3"/>
          <p:cNvSpPr>
            <a:spLocks noChangeArrowheads="1"/>
          </p:cNvSpPr>
          <p:nvPr/>
        </p:nvSpPr>
        <p:spPr bwMode="auto">
          <a:xfrm>
            <a:off x="4672013" y="4108450"/>
            <a:ext cx="4248150" cy="503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3333C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buFontTx/>
              <a:buNone/>
            </a:pPr>
            <a:r>
              <a:rPr lang="it-IT" altLang="it-IT" sz="1400" b="1">
                <a:solidFill>
                  <a:srgbClr val="003399"/>
                </a:solidFill>
                <a:latin typeface="Calibri" pitchFamily="34" charset="0"/>
              </a:rPr>
              <a:t>FUNZIONE DI TRASFERIMENTO: </a:t>
            </a:r>
            <a:r>
              <a:rPr lang="it-IT" altLang="it-IT" sz="1000" b="1">
                <a:solidFill>
                  <a:srgbClr val="003399"/>
                </a:solidFill>
                <a:latin typeface="Calibri" pitchFamily="34" charset="0"/>
              </a:rPr>
              <a:t>tra strato m e strato n funzione della frequenza </a:t>
            </a:r>
            <a:r>
              <a:rPr lang="it-IT" altLang="it-IT" sz="1000" b="1">
                <a:solidFill>
                  <a:srgbClr val="003399"/>
                </a:solidFill>
                <a:latin typeface="Symbol" pitchFamily="18" charset="2"/>
              </a:rPr>
              <a:t>w</a:t>
            </a:r>
            <a:r>
              <a:rPr lang="it-IT" altLang="it-IT" sz="1000" b="1">
                <a:solidFill>
                  <a:srgbClr val="003399"/>
                </a:solidFill>
                <a:latin typeface="Calibri" pitchFamily="34" charset="0"/>
              </a:rPr>
              <a:t> dell’onda armonica </a:t>
            </a:r>
          </a:p>
        </p:txBody>
      </p:sp>
      <p:sp>
        <p:nvSpPr>
          <p:cNvPr id="88085" name="Rectangle 3"/>
          <p:cNvSpPr>
            <a:spLocks noChangeArrowheads="1"/>
          </p:cNvSpPr>
          <p:nvPr/>
        </p:nvSpPr>
        <p:spPr bwMode="auto">
          <a:xfrm>
            <a:off x="4751388" y="5230813"/>
            <a:ext cx="4249737" cy="50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3333C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buFontTx/>
              <a:buNone/>
            </a:pPr>
            <a:r>
              <a:rPr lang="it-IT" altLang="it-IT" sz="1400" b="1">
                <a:solidFill>
                  <a:srgbClr val="003399"/>
                </a:solidFill>
                <a:latin typeface="Calibri" pitchFamily="34" charset="0"/>
              </a:rPr>
              <a:t>SPETTRO DI FOURIER ALLO STRATO m:</a:t>
            </a:r>
            <a:endParaRPr lang="it-IT" altLang="it-IT" sz="1000" b="1">
              <a:solidFill>
                <a:srgbClr val="003399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0689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3" descr="curv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052513"/>
            <a:ext cx="4500563" cy="5113337"/>
          </a:xfrm>
          <a:prstGeom prst="rect">
            <a:avLst/>
          </a:prstGeom>
          <a:noFill/>
          <a:ln w="28575">
            <a:solidFill>
              <a:srgbClr val="3333C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867" name="Oval 4"/>
          <p:cNvSpPr>
            <a:spLocks noChangeArrowheads="1"/>
          </p:cNvSpPr>
          <p:nvPr/>
        </p:nvSpPr>
        <p:spPr bwMode="auto">
          <a:xfrm>
            <a:off x="1619250" y="1268413"/>
            <a:ext cx="576263" cy="576262"/>
          </a:xfrm>
          <a:prstGeom prst="ellipse">
            <a:avLst/>
          </a:prstGeom>
          <a:noFill/>
          <a:ln w="25400">
            <a:solidFill>
              <a:srgbClr val="FF99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it-IT" altLang="it-IT" sz="1400">
              <a:solidFill>
                <a:srgbClr val="FF9933"/>
              </a:solidFill>
              <a:latin typeface="Arial" charset="0"/>
            </a:endParaRPr>
          </a:p>
        </p:txBody>
      </p:sp>
      <p:sp>
        <p:nvSpPr>
          <p:cNvPr id="36868" name="Oval 5"/>
          <p:cNvSpPr>
            <a:spLocks noChangeArrowheads="1"/>
          </p:cNvSpPr>
          <p:nvPr/>
        </p:nvSpPr>
        <p:spPr bwMode="auto">
          <a:xfrm>
            <a:off x="2700338" y="3213100"/>
            <a:ext cx="576262" cy="576263"/>
          </a:xfrm>
          <a:prstGeom prst="ellipse">
            <a:avLst/>
          </a:prstGeom>
          <a:noFill/>
          <a:ln w="25400">
            <a:solidFill>
              <a:srgbClr val="FF99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it-IT" altLang="it-IT" sz="1400">
              <a:latin typeface="Arial" charset="0"/>
            </a:endParaRPr>
          </a:p>
        </p:txBody>
      </p:sp>
      <p:sp>
        <p:nvSpPr>
          <p:cNvPr id="36869" name="Rectangle 6"/>
          <p:cNvSpPr>
            <a:spLocks noChangeArrowheads="1"/>
          </p:cNvSpPr>
          <p:nvPr/>
        </p:nvSpPr>
        <p:spPr bwMode="auto">
          <a:xfrm>
            <a:off x="4859338" y="1054100"/>
            <a:ext cx="4105275" cy="5111750"/>
          </a:xfrm>
          <a:prstGeom prst="rect">
            <a:avLst/>
          </a:prstGeom>
          <a:noFill/>
          <a:ln w="28575">
            <a:solidFill>
              <a:srgbClr val="3333CC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63538" indent="-363538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it-IT" altLang="it-IT" sz="1800" b="1">
                <a:solidFill>
                  <a:srgbClr val="003399"/>
                </a:solidFill>
                <a:latin typeface="Arial" charset="0"/>
              </a:rPr>
              <a:t>      </a:t>
            </a:r>
            <a:r>
              <a:rPr lang="it-IT" altLang="it-IT" sz="1800" b="1">
                <a:solidFill>
                  <a:srgbClr val="3333CC"/>
                </a:solidFill>
                <a:latin typeface="Arial" charset="0"/>
              </a:rPr>
              <a:t>Comportamento non lineare descritto dall’evoluzione dei parametri </a:t>
            </a:r>
            <a:r>
              <a:rPr lang="it-IT" altLang="it-IT" sz="1800" b="1" i="1">
                <a:solidFill>
                  <a:srgbClr val="3333CC"/>
                </a:solidFill>
                <a:latin typeface="Arial" charset="0"/>
              </a:rPr>
              <a:t>G </a:t>
            </a:r>
            <a:r>
              <a:rPr lang="it-IT" altLang="it-IT" sz="1800" b="1">
                <a:solidFill>
                  <a:srgbClr val="3333CC"/>
                </a:solidFill>
                <a:latin typeface="Arial" charset="0"/>
              </a:rPr>
              <a:t>e </a:t>
            </a:r>
            <a:r>
              <a:rPr lang="it-IT" altLang="it-IT" sz="1800" b="1" i="1">
                <a:solidFill>
                  <a:srgbClr val="3333CC"/>
                </a:solidFill>
                <a:latin typeface="Arial" charset="0"/>
              </a:rPr>
              <a:t>D</a:t>
            </a:r>
            <a:r>
              <a:rPr lang="it-IT" altLang="it-IT" sz="1800" b="1">
                <a:solidFill>
                  <a:srgbClr val="3333CC"/>
                </a:solidFill>
                <a:latin typeface="Arial" charset="0"/>
              </a:rPr>
              <a:t> al crescere di </a:t>
            </a:r>
            <a:r>
              <a:rPr lang="it-IT" altLang="it-IT" sz="1800" b="1" i="1">
                <a:solidFill>
                  <a:srgbClr val="3333CC"/>
                </a:solidFill>
                <a:latin typeface="Symbol" pitchFamily="18" charset="2"/>
              </a:rPr>
              <a:t>g</a:t>
            </a:r>
            <a:r>
              <a:rPr lang="it-IT" altLang="it-IT" sz="1800" b="1" i="1">
                <a:solidFill>
                  <a:srgbClr val="3333CC"/>
                </a:solidFill>
                <a:latin typeface="Arial" charset="0"/>
              </a:rPr>
              <a:t> </a:t>
            </a:r>
          </a:p>
          <a:p>
            <a:pPr algn="just">
              <a:spcBef>
                <a:spcPct val="0"/>
              </a:spcBef>
              <a:buFontTx/>
              <a:buNone/>
            </a:pPr>
            <a:endParaRPr lang="it-IT" altLang="it-IT" sz="1800" b="1" i="1">
              <a:solidFill>
                <a:srgbClr val="3333CC"/>
              </a:solidFill>
              <a:latin typeface="Arial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it-IT" altLang="it-IT" sz="1800" b="1" i="1">
                <a:solidFill>
                  <a:srgbClr val="FF9933"/>
                </a:solidFill>
                <a:latin typeface="Symbol" pitchFamily="18" charset="2"/>
              </a:rPr>
              <a:t>g</a:t>
            </a:r>
            <a:r>
              <a:rPr lang="it-IT" altLang="it-IT" sz="1800" b="1" baseline="-25000">
                <a:solidFill>
                  <a:srgbClr val="FF9933"/>
                </a:solidFill>
                <a:latin typeface="Arial" charset="0"/>
              </a:rPr>
              <a:t>l </a:t>
            </a:r>
            <a:r>
              <a:rPr lang="it-IT" altLang="it-IT" sz="1800" b="1">
                <a:solidFill>
                  <a:srgbClr val="FF9933"/>
                </a:solidFill>
                <a:latin typeface="Arial" charset="0"/>
              </a:rPr>
              <a:t>= soglia elastica o di linearità (0.0001 – 0.01 %) 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it-IT" altLang="it-IT" sz="1800" b="1">
              <a:solidFill>
                <a:srgbClr val="FF9933"/>
              </a:solidFill>
              <a:latin typeface="Arial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it-IT" altLang="it-IT" sz="1800" b="1" i="1">
                <a:solidFill>
                  <a:srgbClr val="FF9933"/>
                </a:solidFill>
                <a:latin typeface="Symbol" pitchFamily="18" charset="2"/>
              </a:rPr>
              <a:t>g</a:t>
            </a:r>
            <a:r>
              <a:rPr lang="it-IT" altLang="it-IT" sz="1800" b="1" i="1" baseline="-25000">
                <a:solidFill>
                  <a:srgbClr val="FF9933"/>
                </a:solidFill>
                <a:latin typeface="Arial" charset="0"/>
              </a:rPr>
              <a:t>v</a:t>
            </a:r>
            <a:r>
              <a:rPr lang="it-IT" altLang="it-IT" sz="1800" b="1" baseline="-25000">
                <a:solidFill>
                  <a:srgbClr val="FF9933"/>
                </a:solidFill>
                <a:latin typeface="Arial" charset="0"/>
              </a:rPr>
              <a:t> </a:t>
            </a:r>
            <a:r>
              <a:rPr lang="it-IT" altLang="it-IT" sz="1800" b="1">
                <a:solidFill>
                  <a:srgbClr val="FF9933"/>
                </a:solidFill>
                <a:latin typeface="Arial" charset="0"/>
              </a:rPr>
              <a:t>= soglia volumetrica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it-IT" altLang="it-IT" sz="1800" b="1">
                <a:solidFill>
                  <a:srgbClr val="FF9933"/>
                </a:solidFill>
                <a:latin typeface="Arial" charset="0"/>
              </a:rPr>
              <a:t>(0.01 – 0.1 %) 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it-IT" altLang="it-IT" sz="1800" b="1">
              <a:solidFill>
                <a:srgbClr val="FF9933"/>
              </a:solidFill>
              <a:latin typeface="Arial" charset="0"/>
            </a:endParaRPr>
          </a:p>
          <a:p>
            <a:pPr algn="just">
              <a:spcBef>
                <a:spcPct val="0"/>
              </a:spcBef>
              <a:buFontTx/>
              <a:buAutoNum type="alphaLcParenR"/>
            </a:pPr>
            <a:r>
              <a:rPr lang="it-IT" altLang="it-IT" sz="1800" b="1">
                <a:solidFill>
                  <a:srgbClr val="3333CC"/>
                </a:solidFill>
                <a:latin typeface="Arial" charset="0"/>
              </a:rPr>
              <a:t>Modello elastico lineare (se </a:t>
            </a:r>
            <a:r>
              <a:rPr lang="it-IT" altLang="it-IT" sz="1800" b="1" i="1">
                <a:solidFill>
                  <a:srgbClr val="3333CC"/>
                </a:solidFill>
                <a:latin typeface="Arial" charset="0"/>
              </a:rPr>
              <a:t>D</a:t>
            </a:r>
            <a:r>
              <a:rPr lang="it-IT" altLang="it-IT" sz="1800" b="1" i="1" baseline="-25000">
                <a:solidFill>
                  <a:srgbClr val="3333CC"/>
                </a:solidFill>
                <a:latin typeface="Arial" charset="0"/>
              </a:rPr>
              <a:t>0</a:t>
            </a:r>
            <a:r>
              <a:rPr lang="it-IT" altLang="it-IT" sz="1800" b="1">
                <a:solidFill>
                  <a:srgbClr val="3333CC"/>
                </a:solidFill>
                <a:latin typeface="Arial" charset="0"/>
              </a:rPr>
              <a:t>=0) o visco-elastico (</a:t>
            </a:r>
            <a:r>
              <a:rPr lang="it-IT" altLang="it-IT" sz="1800" b="1" i="1">
                <a:solidFill>
                  <a:srgbClr val="3333CC"/>
                </a:solidFill>
                <a:latin typeface="Arial" charset="0"/>
              </a:rPr>
              <a:t>D</a:t>
            </a:r>
            <a:r>
              <a:rPr lang="it-IT" altLang="it-IT" sz="1800" b="1" i="1" baseline="-25000">
                <a:solidFill>
                  <a:srgbClr val="3333CC"/>
                </a:solidFill>
                <a:latin typeface="Arial" charset="0"/>
              </a:rPr>
              <a:t>0</a:t>
            </a:r>
            <a:r>
              <a:rPr lang="it-IT" altLang="it-IT" sz="1800" b="1">
                <a:solidFill>
                  <a:srgbClr val="3333CC"/>
                </a:solidFill>
                <a:latin typeface="Arial" charset="0"/>
              </a:rPr>
              <a:t>)</a:t>
            </a:r>
          </a:p>
          <a:p>
            <a:pPr algn="just">
              <a:spcBef>
                <a:spcPct val="0"/>
              </a:spcBef>
              <a:buFontTx/>
              <a:buAutoNum type="alphaLcParenR"/>
            </a:pPr>
            <a:r>
              <a:rPr lang="it-IT" altLang="it-IT" sz="1800" b="1">
                <a:solidFill>
                  <a:srgbClr val="3333CC"/>
                </a:solidFill>
                <a:latin typeface="Arial" charset="0"/>
              </a:rPr>
              <a:t>Modello elastico lineare equivalente (coppie </a:t>
            </a:r>
            <a:r>
              <a:rPr lang="it-IT" altLang="it-IT" sz="1800" b="1" i="1">
                <a:solidFill>
                  <a:srgbClr val="3333CC"/>
                </a:solidFill>
                <a:latin typeface="Arial" charset="0"/>
              </a:rPr>
              <a:t>G-D</a:t>
            </a:r>
            <a:r>
              <a:rPr lang="it-IT" altLang="it-IT" sz="1800" b="1">
                <a:solidFill>
                  <a:srgbClr val="3333CC"/>
                </a:solidFill>
                <a:latin typeface="Arial" charset="0"/>
              </a:rPr>
              <a:t>)</a:t>
            </a:r>
          </a:p>
          <a:p>
            <a:pPr algn="just">
              <a:spcBef>
                <a:spcPct val="0"/>
              </a:spcBef>
              <a:buFontTx/>
              <a:buAutoNum type="alphaLcParenR"/>
            </a:pPr>
            <a:r>
              <a:rPr lang="it-IT" altLang="it-IT" sz="1800" b="1">
                <a:solidFill>
                  <a:srgbClr val="3333CC"/>
                </a:solidFill>
                <a:latin typeface="Arial" charset="0"/>
              </a:rPr>
              <a:t>Modello non lineare elasto-plastico con incrudimento </a:t>
            </a:r>
            <a:r>
              <a:rPr lang="it-IT" altLang="it-IT" sz="1800" b="1" i="1">
                <a:solidFill>
                  <a:srgbClr val="3333CC"/>
                </a:solidFill>
                <a:latin typeface="Arial" charset="0"/>
              </a:rPr>
              <a:t>(accoppiamento deformazioni distorsionali e volumetriche)</a:t>
            </a:r>
          </a:p>
        </p:txBody>
      </p:sp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34925" y="44450"/>
            <a:ext cx="7772400" cy="784225"/>
          </a:xfrm>
        </p:spPr>
        <p:txBody>
          <a:bodyPr/>
          <a:lstStyle/>
          <a:p>
            <a:pPr algn="l">
              <a:defRPr/>
            </a:pPr>
            <a:r>
              <a:rPr lang="it-IT" sz="4000" b="1" dirty="0">
                <a:solidFill>
                  <a:srgbClr val="FF99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Definizione parametri</a:t>
            </a:r>
          </a:p>
        </p:txBody>
      </p:sp>
    </p:spTree>
    <p:extLst>
      <p:ext uri="{BB962C8B-B14F-4D97-AF65-F5344CB8AC3E}">
        <p14:creationId xmlns:p14="http://schemas.microsoft.com/office/powerpoint/2010/main" val="3580178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3563938" y="1052513"/>
            <a:ext cx="5394325" cy="4897437"/>
          </a:xfrm>
          <a:prstGeom prst="rect">
            <a:avLst/>
          </a:prstGeom>
          <a:noFill/>
          <a:ln w="28575">
            <a:solidFill>
              <a:srgbClr val="3333CC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buFontTx/>
              <a:buNone/>
            </a:pPr>
            <a:r>
              <a:rPr lang="it-IT" altLang="it-IT" sz="2800" b="1">
                <a:solidFill>
                  <a:srgbClr val="FF9933"/>
                </a:solidFill>
                <a:latin typeface="Arial" charset="0"/>
              </a:rPr>
              <a:t>NON LINEARITA’ MATERIALI</a:t>
            </a:r>
          </a:p>
          <a:p>
            <a:pPr algn="just" eaLnBrk="1" hangingPunct="1">
              <a:buFontTx/>
              <a:buNone/>
            </a:pPr>
            <a:r>
              <a:rPr lang="it-IT" altLang="it-IT" sz="2400" b="1">
                <a:solidFill>
                  <a:srgbClr val="3333CC"/>
                </a:solidFill>
                <a:latin typeface="Arial" charset="0"/>
              </a:rPr>
              <a:t>Tramite una serie di analisi elastiche lineari si riaggiornano i parametri </a:t>
            </a:r>
            <a:r>
              <a:rPr lang="it-IT" altLang="it-IT" sz="2400" b="1" i="1">
                <a:solidFill>
                  <a:srgbClr val="3333CC"/>
                </a:solidFill>
                <a:latin typeface="Arial" charset="0"/>
              </a:rPr>
              <a:t>G</a:t>
            </a:r>
            <a:r>
              <a:rPr lang="it-IT" altLang="it-IT" sz="2400" b="1">
                <a:solidFill>
                  <a:srgbClr val="3333CC"/>
                </a:solidFill>
                <a:latin typeface="Arial" charset="0"/>
              </a:rPr>
              <a:t> e</a:t>
            </a:r>
            <a:r>
              <a:rPr lang="it-IT" altLang="it-IT" sz="2400" b="1" i="1">
                <a:solidFill>
                  <a:srgbClr val="3333CC"/>
                </a:solidFill>
                <a:latin typeface="Arial" charset="0"/>
              </a:rPr>
              <a:t> D</a:t>
            </a:r>
            <a:r>
              <a:rPr lang="it-IT" altLang="it-IT" sz="2400" b="1">
                <a:solidFill>
                  <a:srgbClr val="3333CC"/>
                </a:solidFill>
                <a:latin typeface="Arial" charset="0"/>
              </a:rPr>
              <a:t> in funzione del livello di deformazione efficace (</a:t>
            </a:r>
            <a:r>
              <a:rPr lang="it-IT" altLang="it-IT" sz="2400" b="1" i="1">
                <a:solidFill>
                  <a:srgbClr val="3333CC"/>
                </a:solidFill>
                <a:latin typeface="Symbol" pitchFamily="18" charset="2"/>
              </a:rPr>
              <a:t>g</a:t>
            </a:r>
            <a:r>
              <a:rPr lang="it-IT" altLang="it-IT" sz="2400" b="1" i="1" baseline="-25000">
                <a:solidFill>
                  <a:srgbClr val="3333CC"/>
                </a:solidFill>
                <a:latin typeface="Arial" charset="0"/>
              </a:rPr>
              <a:t>eff</a:t>
            </a:r>
            <a:r>
              <a:rPr lang="it-IT" altLang="it-IT" sz="2400" b="1">
                <a:solidFill>
                  <a:srgbClr val="3333CC"/>
                </a:solidFill>
                <a:latin typeface="Arial" charset="0"/>
              </a:rPr>
              <a:t>) raggiunto in ogni ciclo fino alla convergenza (tolleranze)</a:t>
            </a:r>
          </a:p>
          <a:p>
            <a:pPr algn="ctr" eaLnBrk="1" hangingPunct="1">
              <a:buFontTx/>
              <a:buNone/>
            </a:pPr>
            <a:r>
              <a:rPr lang="it-IT" altLang="it-IT" sz="2400" b="1" i="1">
                <a:solidFill>
                  <a:srgbClr val="3333CC"/>
                </a:solidFill>
                <a:latin typeface="Symbol" pitchFamily="18" charset="2"/>
              </a:rPr>
              <a:t>g</a:t>
            </a:r>
            <a:r>
              <a:rPr lang="it-IT" altLang="it-IT" sz="2400" b="1" i="1" baseline="-25000">
                <a:solidFill>
                  <a:srgbClr val="3333CC"/>
                </a:solidFill>
                <a:latin typeface="Arial" charset="0"/>
              </a:rPr>
              <a:t>eff </a:t>
            </a:r>
            <a:r>
              <a:rPr lang="it-IT" altLang="it-IT" sz="2400" b="1" i="1">
                <a:solidFill>
                  <a:srgbClr val="3333CC"/>
                </a:solidFill>
                <a:latin typeface="Arial" charset="0"/>
              </a:rPr>
              <a:t>= n </a:t>
            </a:r>
            <a:r>
              <a:rPr lang="it-IT" altLang="it-IT" sz="2400" b="1" i="1">
                <a:solidFill>
                  <a:srgbClr val="3333CC"/>
                </a:solidFill>
                <a:latin typeface="Symbol" pitchFamily="18" charset="2"/>
              </a:rPr>
              <a:t>g</a:t>
            </a:r>
            <a:r>
              <a:rPr lang="it-IT" altLang="it-IT" sz="2400" b="1" i="1" baseline="-25000">
                <a:solidFill>
                  <a:srgbClr val="3333CC"/>
                </a:solidFill>
                <a:latin typeface="Arial" charset="0"/>
              </a:rPr>
              <a:t>max</a:t>
            </a:r>
            <a:endParaRPr lang="it-IT" altLang="it-IT" sz="2400" b="1" i="1">
              <a:solidFill>
                <a:srgbClr val="3333CC"/>
              </a:solidFill>
              <a:latin typeface="Symbol" pitchFamily="18" charset="2"/>
            </a:endParaRPr>
          </a:p>
          <a:p>
            <a:pPr algn="just" eaLnBrk="1" hangingPunct="1">
              <a:buFontTx/>
              <a:buNone/>
            </a:pPr>
            <a:r>
              <a:rPr lang="it-IT" altLang="it-IT" sz="2400" b="1" i="1">
                <a:solidFill>
                  <a:srgbClr val="3333CC"/>
                </a:solidFill>
                <a:latin typeface="Symbol" pitchFamily="18" charset="2"/>
              </a:rPr>
              <a:t>g</a:t>
            </a:r>
            <a:r>
              <a:rPr lang="it-IT" altLang="it-IT" sz="2400" b="1" i="1" baseline="-25000">
                <a:solidFill>
                  <a:srgbClr val="3333CC"/>
                </a:solidFill>
                <a:latin typeface="Arial" charset="0"/>
              </a:rPr>
              <a:t>max</a:t>
            </a:r>
            <a:r>
              <a:rPr lang="it-IT" altLang="it-IT" sz="2400" b="1" baseline="-25000">
                <a:solidFill>
                  <a:srgbClr val="3333CC"/>
                </a:solidFill>
                <a:latin typeface="Arial" charset="0"/>
              </a:rPr>
              <a:t> </a:t>
            </a:r>
            <a:r>
              <a:rPr lang="it-IT" altLang="it-IT" sz="2400" b="1">
                <a:solidFill>
                  <a:srgbClr val="3333CC"/>
                </a:solidFill>
                <a:latin typeface="Arial" charset="0"/>
              </a:rPr>
              <a:t>è la sollecitazione massima raggiunta nei nodi della mesh durante l’evento sismico</a:t>
            </a:r>
          </a:p>
          <a:p>
            <a:pPr algn="ctr" eaLnBrk="1" hangingPunct="1">
              <a:buFontTx/>
              <a:buNone/>
            </a:pPr>
            <a:r>
              <a:rPr lang="it-IT" altLang="it-IT" sz="2400" b="1">
                <a:solidFill>
                  <a:srgbClr val="3333CC"/>
                </a:solidFill>
                <a:latin typeface="Arial" charset="0"/>
              </a:rPr>
              <a:t>n = (M-1)/10 (Idriss, 1991)</a:t>
            </a:r>
          </a:p>
        </p:txBody>
      </p:sp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75" r="11375"/>
          <a:stretch>
            <a:fillRect/>
          </a:stretch>
        </p:blipFill>
        <p:spPr bwMode="auto">
          <a:xfrm>
            <a:off x="107950" y="1052513"/>
            <a:ext cx="3221038" cy="4897437"/>
          </a:xfrm>
          <a:prstGeom prst="rect">
            <a:avLst/>
          </a:prstGeom>
          <a:noFill/>
          <a:ln w="28575">
            <a:solidFill>
              <a:srgbClr val="3333CC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75493" name="Rectangle 5"/>
          <p:cNvSpPr>
            <a:spLocks noChangeArrowheads="1"/>
          </p:cNvSpPr>
          <p:nvPr/>
        </p:nvSpPr>
        <p:spPr bwMode="auto">
          <a:xfrm>
            <a:off x="107950" y="115888"/>
            <a:ext cx="7632700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defRPr/>
            </a:pPr>
            <a:r>
              <a:rPr lang="it-IT" sz="4400" b="1" dirty="0">
                <a:solidFill>
                  <a:srgbClr val="FF99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Tipo di analisi: LE - TT</a:t>
            </a:r>
          </a:p>
        </p:txBody>
      </p:sp>
    </p:spTree>
    <p:extLst>
      <p:ext uri="{BB962C8B-B14F-4D97-AF65-F5344CB8AC3E}">
        <p14:creationId xmlns:p14="http://schemas.microsoft.com/office/powerpoint/2010/main" val="4030995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6" name="Picture 8" descr="shak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052513"/>
            <a:ext cx="8362950" cy="5113337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8307" name="Rectangle 9"/>
          <p:cNvSpPr>
            <a:spLocks noChangeArrowheads="1"/>
          </p:cNvSpPr>
          <p:nvPr/>
        </p:nvSpPr>
        <p:spPr bwMode="auto">
          <a:xfrm>
            <a:off x="323850" y="1125538"/>
            <a:ext cx="3816350" cy="503237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buFontTx/>
              <a:buNone/>
            </a:pPr>
            <a:r>
              <a:rPr lang="it-IT" altLang="it-IT" sz="2400" b="1">
                <a:solidFill>
                  <a:srgbClr val="FF3300"/>
                </a:solidFill>
                <a:latin typeface="Arial" charset="0"/>
              </a:rPr>
              <a:t>SCHEMA RIASSUNTIVO</a:t>
            </a: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34925" y="115888"/>
            <a:ext cx="7345363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defRPr/>
            </a:pPr>
            <a:r>
              <a:rPr lang="it-IT" sz="4400" b="1" dirty="0">
                <a:solidFill>
                  <a:srgbClr val="FF99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Codice di calcolo SHAKE</a:t>
            </a:r>
          </a:p>
        </p:txBody>
      </p:sp>
    </p:spTree>
    <p:extLst>
      <p:ext uri="{BB962C8B-B14F-4D97-AF65-F5344CB8AC3E}">
        <p14:creationId xmlns:p14="http://schemas.microsoft.com/office/powerpoint/2010/main" val="2132850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truttura predefinita">
  <a:themeElements>
    <a:clrScheme name="">
      <a:dk1>
        <a:srgbClr val="000066"/>
      </a:dk1>
      <a:lt1>
        <a:srgbClr val="CCCCFF"/>
      </a:lt1>
      <a:dk2>
        <a:srgbClr val="000066"/>
      </a:dk2>
      <a:lt2>
        <a:srgbClr val="000066"/>
      </a:lt2>
      <a:accent1>
        <a:srgbClr val="00CC99"/>
      </a:accent1>
      <a:accent2>
        <a:srgbClr val="3333CC"/>
      </a:accent2>
      <a:accent3>
        <a:srgbClr val="E2E2FF"/>
      </a:accent3>
      <a:accent4>
        <a:srgbClr val="000056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ruttura predefinita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it-IT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it-IT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Struttura predefinit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9286</TotalTime>
  <Words>1416</Words>
  <Application>Microsoft Office PowerPoint</Application>
  <PresentationFormat>Presentazione su schermo (4:3)</PresentationFormat>
  <Paragraphs>432</Paragraphs>
  <Slides>54</Slides>
  <Notes>53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54</vt:i4>
      </vt:variant>
    </vt:vector>
  </HeadingPairs>
  <TitlesOfParts>
    <vt:vector size="55" baseType="lpstr">
      <vt:lpstr>Struttura predefinita</vt:lpstr>
      <vt:lpstr>Presentazione standard di PowerPoint</vt:lpstr>
      <vt:lpstr>Presentazione standard di PowerPoint</vt:lpstr>
      <vt:lpstr>Presentazione standard di PowerPoint</vt:lpstr>
      <vt:lpstr>Definizione parametri</vt:lpstr>
      <vt:lpstr>Presentazione standard di PowerPoint</vt:lpstr>
      <vt:lpstr>Presentazione standard di PowerPoint</vt:lpstr>
      <vt:lpstr>Definizione parametri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>CNR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 DATI GEOLOGICI DI BASE PER</dc:title>
  <dc:creator>Massimo Compagnoni</dc:creator>
  <cp:lastModifiedBy>Massimo</cp:lastModifiedBy>
  <cp:revision>501</cp:revision>
  <cp:lastPrinted>2000-09-07T17:21:28Z</cp:lastPrinted>
  <dcterms:created xsi:type="dcterms:W3CDTF">2000-04-11T15:36:56Z</dcterms:created>
  <dcterms:modified xsi:type="dcterms:W3CDTF">2018-06-25T10:28:23Z</dcterms:modified>
</cp:coreProperties>
</file>