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jpg" ContentType="image/jpg"/>
  <Override PartName="/ppt/notesSlides/notesSlide3.xml" ContentType="application/vnd.openxmlformats-officedocument.presentationml.notesSlide+xml"/>
  <Override PartName="/ppt/media/image7.jpg" ContentType="image/jpg"/>
  <Override PartName="/ppt/notesSlides/notesSlide4.xml" ContentType="application/vnd.openxmlformats-officedocument.presentationml.notesSlide+xml"/>
  <Override PartName="/ppt/media/image9.jpg" ContentType="image/jpg"/>
  <Override PartName="/ppt/media/image10.jpg" ContentType="image/jpg"/>
  <Override PartName="/ppt/media/image12.jpg" ContentType="image/jpg"/>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13.jpg" ContentType="image/jpg"/>
  <Override PartName="/ppt/notesSlides/notesSlide7.xml" ContentType="application/vnd.openxmlformats-officedocument.presentationml.notesSlide+xml"/>
  <Override PartName="/ppt/media/image16.jpg" ContentType="image/jpg"/>
  <Override PartName="/ppt/media/image25.jpg" ContentType="image/jp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1"/>
  </p:notesMasterIdLst>
  <p:handoutMasterIdLst>
    <p:handoutMasterId r:id="rId62"/>
  </p:handoutMasterIdLst>
  <p:sldIdLst>
    <p:sldId id="365" r:id="rId2"/>
    <p:sldId id="895" r:id="rId3"/>
    <p:sldId id="896" r:id="rId4"/>
    <p:sldId id="897" r:id="rId5"/>
    <p:sldId id="899" r:id="rId6"/>
    <p:sldId id="900" r:id="rId7"/>
    <p:sldId id="901" r:id="rId8"/>
    <p:sldId id="902" r:id="rId9"/>
    <p:sldId id="904" r:id="rId10"/>
    <p:sldId id="905" r:id="rId11"/>
    <p:sldId id="906" r:id="rId12"/>
    <p:sldId id="907" r:id="rId13"/>
    <p:sldId id="908" r:id="rId14"/>
    <p:sldId id="909" r:id="rId15"/>
    <p:sldId id="910" r:id="rId16"/>
    <p:sldId id="911" r:id="rId17"/>
    <p:sldId id="912" r:id="rId18"/>
    <p:sldId id="703" r:id="rId19"/>
    <p:sldId id="704" r:id="rId20"/>
    <p:sldId id="705" r:id="rId21"/>
    <p:sldId id="706" r:id="rId22"/>
    <p:sldId id="710" r:id="rId23"/>
    <p:sldId id="711" r:id="rId24"/>
    <p:sldId id="712" r:id="rId25"/>
    <p:sldId id="714" r:id="rId26"/>
    <p:sldId id="892" r:id="rId27"/>
    <p:sldId id="715" r:id="rId28"/>
    <p:sldId id="716" r:id="rId29"/>
    <p:sldId id="717" r:id="rId30"/>
    <p:sldId id="718" r:id="rId31"/>
    <p:sldId id="719" r:id="rId32"/>
    <p:sldId id="720" r:id="rId33"/>
    <p:sldId id="721" r:id="rId34"/>
    <p:sldId id="722" r:id="rId35"/>
    <p:sldId id="723" r:id="rId36"/>
    <p:sldId id="724" r:id="rId37"/>
    <p:sldId id="725" r:id="rId38"/>
    <p:sldId id="726" r:id="rId39"/>
    <p:sldId id="913" r:id="rId40"/>
    <p:sldId id="914" r:id="rId41"/>
    <p:sldId id="915" r:id="rId42"/>
    <p:sldId id="916" r:id="rId43"/>
    <p:sldId id="917" r:id="rId44"/>
    <p:sldId id="918" r:id="rId45"/>
    <p:sldId id="919" r:id="rId46"/>
    <p:sldId id="920" r:id="rId47"/>
    <p:sldId id="921" r:id="rId48"/>
    <p:sldId id="922" r:id="rId49"/>
    <p:sldId id="923" r:id="rId50"/>
    <p:sldId id="924" r:id="rId51"/>
    <p:sldId id="925" r:id="rId52"/>
    <p:sldId id="926" r:id="rId53"/>
    <p:sldId id="927" r:id="rId54"/>
    <p:sldId id="928" r:id="rId55"/>
    <p:sldId id="929" r:id="rId56"/>
    <p:sldId id="930" r:id="rId57"/>
    <p:sldId id="931" r:id="rId58"/>
    <p:sldId id="932" r:id="rId59"/>
    <p:sldId id="933" r:id="rId60"/>
  </p:sldIdLst>
  <p:sldSz cx="9144000" cy="6858000" type="screen4x3"/>
  <p:notesSz cx="7099300" cy="10234613"/>
  <p:defaultTextStyle>
    <a:defPPr>
      <a:defRPr lang="it-IT"/>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3399"/>
    <a:srgbClr val="FF9933"/>
    <a:srgbClr val="FFFFFF"/>
    <a:srgbClr val="0066FF"/>
    <a:srgbClr val="0099FF"/>
    <a:srgbClr val="FFCC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823" autoAdjust="0"/>
  </p:normalViewPr>
  <p:slideViewPr>
    <p:cSldViewPr>
      <p:cViewPr>
        <p:scale>
          <a:sx n="70" d="100"/>
          <a:sy n="70" d="100"/>
        </p:scale>
        <p:origin x="-912"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327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30622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994" tIns="47997" rIns="95994" bIns="47997" numCol="1" anchor="t" anchorCtr="0" compatLnSpc="1">
            <a:prstTxWarp prst="textNoShape">
              <a:avLst/>
            </a:prstTxWarp>
          </a:bodyPr>
          <a:lstStyle>
            <a:lvl1pPr defTabSz="960438">
              <a:defRPr sz="1300">
                <a:latin typeface="Times New Roman" pitchFamily="18" charset="0"/>
              </a:defRPr>
            </a:lvl1pPr>
          </a:lstStyle>
          <a:p>
            <a:pPr>
              <a:defRPr/>
            </a:pPr>
            <a:endParaRPr lang="it-IT"/>
          </a:p>
        </p:txBody>
      </p:sp>
      <p:sp>
        <p:nvSpPr>
          <p:cNvPr id="24579" name="Rectangle 3"/>
          <p:cNvSpPr>
            <a:spLocks noGrp="1" noChangeArrowheads="1"/>
          </p:cNvSpPr>
          <p:nvPr>
            <p:ph type="dt" sz="quarter" idx="1"/>
          </p:nvPr>
        </p:nvSpPr>
        <p:spPr bwMode="auto">
          <a:xfrm>
            <a:off x="4006850" y="0"/>
            <a:ext cx="30622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994" tIns="47997" rIns="95994" bIns="47997" numCol="1" anchor="t" anchorCtr="0" compatLnSpc="1">
            <a:prstTxWarp prst="textNoShape">
              <a:avLst/>
            </a:prstTxWarp>
          </a:bodyPr>
          <a:lstStyle>
            <a:lvl1pPr algn="r" defTabSz="960438">
              <a:defRPr sz="1300">
                <a:latin typeface="Times New Roman" pitchFamily="18" charset="0"/>
              </a:defRPr>
            </a:lvl1pPr>
          </a:lstStyle>
          <a:p>
            <a:pPr>
              <a:defRPr/>
            </a:pPr>
            <a:endParaRPr lang="it-IT"/>
          </a:p>
        </p:txBody>
      </p:sp>
      <p:sp>
        <p:nvSpPr>
          <p:cNvPr id="24580" name="Rectangle 4"/>
          <p:cNvSpPr>
            <a:spLocks noGrp="1" noChangeArrowheads="1"/>
          </p:cNvSpPr>
          <p:nvPr>
            <p:ph type="ftr" sz="quarter" idx="2"/>
          </p:nvPr>
        </p:nvSpPr>
        <p:spPr bwMode="auto">
          <a:xfrm>
            <a:off x="0" y="9725025"/>
            <a:ext cx="30622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994" tIns="47997" rIns="95994" bIns="47997" numCol="1" anchor="b" anchorCtr="0" compatLnSpc="1">
            <a:prstTxWarp prst="textNoShape">
              <a:avLst/>
            </a:prstTxWarp>
          </a:bodyPr>
          <a:lstStyle>
            <a:lvl1pPr defTabSz="960438">
              <a:defRPr sz="1300">
                <a:latin typeface="Times New Roman" pitchFamily="18" charset="0"/>
              </a:defRPr>
            </a:lvl1pPr>
          </a:lstStyle>
          <a:p>
            <a:pPr>
              <a:defRPr/>
            </a:pPr>
            <a:endParaRPr lang="it-IT"/>
          </a:p>
        </p:txBody>
      </p:sp>
      <p:sp>
        <p:nvSpPr>
          <p:cNvPr id="24581" name="Rectangle 5"/>
          <p:cNvSpPr>
            <a:spLocks noGrp="1" noChangeArrowheads="1"/>
          </p:cNvSpPr>
          <p:nvPr>
            <p:ph type="sldNum" sz="quarter" idx="3"/>
          </p:nvPr>
        </p:nvSpPr>
        <p:spPr bwMode="auto">
          <a:xfrm>
            <a:off x="4006850" y="9725025"/>
            <a:ext cx="30622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994" tIns="47997" rIns="95994" bIns="47997" numCol="1" anchor="b" anchorCtr="0" compatLnSpc="1">
            <a:prstTxWarp prst="textNoShape">
              <a:avLst/>
            </a:prstTxWarp>
          </a:bodyPr>
          <a:lstStyle>
            <a:lvl1pPr algn="r" defTabSz="960438">
              <a:defRPr sz="1300">
                <a:latin typeface="Times New Roman" pitchFamily="18" charset="0"/>
              </a:defRPr>
            </a:lvl1pPr>
          </a:lstStyle>
          <a:p>
            <a:pPr>
              <a:defRPr/>
            </a:pPr>
            <a:fld id="{F1671B25-0068-471A-B89A-9C2AF275E8BC}" type="slidenum">
              <a:rPr lang="it-IT"/>
              <a:pPr>
                <a:defRPr/>
              </a:pPr>
              <a:t>‹N›</a:t>
            </a:fld>
            <a:endParaRPr lang="it-IT"/>
          </a:p>
        </p:txBody>
      </p:sp>
    </p:spTree>
    <p:extLst>
      <p:ext uri="{BB962C8B-B14F-4D97-AF65-F5344CB8AC3E}">
        <p14:creationId xmlns:p14="http://schemas.microsoft.com/office/powerpoint/2010/main" val="996720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0066"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it-IT"/>
          </a:p>
        </p:txBody>
      </p:sp>
      <p:sp>
        <p:nvSpPr>
          <p:cNvPr id="600067" name="Rectangle 3"/>
          <p:cNvSpPr>
            <a:spLocks noGrp="1" noChangeArrowheads="1"/>
          </p:cNvSpPr>
          <p:nvPr>
            <p:ph type="dt"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it-IT"/>
          </a:p>
        </p:txBody>
      </p:sp>
      <p:sp>
        <p:nvSpPr>
          <p:cNvPr id="38916"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00069" name="Rectangle 5"/>
          <p:cNvSpPr>
            <a:spLocks noGrp="1" noChangeArrowheads="1"/>
          </p:cNvSpPr>
          <p:nvPr>
            <p:ph type="body" sz="quarter" idx="3"/>
          </p:nvPr>
        </p:nvSpPr>
        <p:spPr bwMode="auto">
          <a:xfrm>
            <a:off x="709613" y="4860925"/>
            <a:ext cx="5680075" cy="460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600070" name="Rectangle 6"/>
          <p:cNvSpPr>
            <a:spLocks noGrp="1" noChangeArrowheads="1"/>
          </p:cNvSpPr>
          <p:nvPr>
            <p:ph type="ftr" sz="quarter" idx="4"/>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it-IT"/>
          </a:p>
        </p:txBody>
      </p:sp>
      <p:sp>
        <p:nvSpPr>
          <p:cNvPr id="600071" name="Rectangle 7"/>
          <p:cNvSpPr>
            <a:spLocks noGrp="1" noChangeArrowheads="1"/>
          </p:cNvSpPr>
          <p:nvPr>
            <p:ph type="sldNum" sz="quarter" idx="5"/>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DFF48252-D92C-4C23-8C00-654D201D8BF5}" type="slidenum">
              <a:rPr lang="it-IT"/>
              <a:pPr>
                <a:defRPr/>
              </a:pPr>
              <a:t>‹N›</a:t>
            </a:fld>
            <a:endParaRPr lang="it-IT"/>
          </a:p>
        </p:txBody>
      </p:sp>
    </p:spTree>
    <p:extLst>
      <p:ext uri="{BB962C8B-B14F-4D97-AF65-F5344CB8AC3E}">
        <p14:creationId xmlns:p14="http://schemas.microsoft.com/office/powerpoint/2010/main" val="35020475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A3AB474C-1FE5-48A3-8024-A42297ED00A8}" type="slidenum">
              <a:rPr lang="it-IT"/>
              <a:pPr>
                <a:defRPr/>
              </a:pPr>
              <a:t>‹N›</a:t>
            </a:fld>
            <a:endParaRPr lang="it-IT"/>
          </a:p>
        </p:txBody>
      </p:sp>
    </p:spTree>
    <p:extLst>
      <p:ext uri="{BB962C8B-B14F-4D97-AF65-F5344CB8AC3E}">
        <p14:creationId xmlns:p14="http://schemas.microsoft.com/office/powerpoint/2010/main" val="1871139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85309D6B-879B-4AAE-B0B2-FCF2836362B9}" type="slidenum">
              <a:rPr lang="it-IT"/>
              <a:pPr>
                <a:defRPr/>
              </a:pPr>
              <a:t>‹N›</a:t>
            </a:fld>
            <a:endParaRPr lang="it-IT"/>
          </a:p>
        </p:txBody>
      </p:sp>
    </p:spTree>
    <p:extLst>
      <p:ext uri="{BB962C8B-B14F-4D97-AF65-F5344CB8AC3E}">
        <p14:creationId xmlns:p14="http://schemas.microsoft.com/office/powerpoint/2010/main" val="2655608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5100" y="609600"/>
            <a:ext cx="1943100" cy="54864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85800" y="609600"/>
            <a:ext cx="5676900" cy="54864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100DFBF7-FB86-41C4-9860-35B67627E28A}" type="slidenum">
              <a:rPr lang="it-IT"/>
              <a:pPr>
                <a:defRPr/>
              </a:pPr>
              <a:t>‹N›</a:t>
            </a:fld>
            <a:endParaRPr lang="it-IT"/>
          </a:p>
        </p:txBody>
      </p:sp>
    </p:spTree>
    <p:extLst>
      <p:ext uri="{BB962C8B-B14F-4D97-AF65-F5344CB8AC3E}">
        <p14:creationId xmlns:p14="http://schemas.microsoft.com/office/powerpoint/2010/main" val="1579767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6/7/2018</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1747205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149FCA0D-D712-4EEE-856B-60EE4D07F577}" type="slidenum">
              <a:rPr lang="it-IT"/>
              <a:pPr>
                <a:defRPr/>
              </a:pPr>
              <a:t>‹N›</a:t>
            </a:fld>
            <a:endParaRPr lang="it-IT"/>
          </a:p>
        </p:txBody>
      </p:sp>
    </p:spTree>
    <p:extLst>
      <p:ext uri="{BB962C8B-B14F-4D97-AF65-F5344CB8AC3E}">
        <p14:creationId xmlns:p14="http://schemas.microsoft.com/office/powerpoint/2010/main" val="2558831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53719086-2521-4D74-AD6E-C1C1309E8E6E}" type="slidenum">
              <a:rPr lang="it-IT"/>
              <a:pPr>
                <a:defRPr/>
              </a:pPr>
              <a:t>‹N›</a:t>
            </a:fld>
            <a:endParaRPr lang="it-IT"/>
          </a:p>
        </p:txBody>
      </p:sp>
    </p:spTree>
    <p:extLst>
      <p:ext uri="{BB962C8B-B14F-4D97-AF65-F5344CB8AC3E}">
        <p14:creationId xmlns:p14="http://schemas.microsoft.com/office/powerpoint/2010/main" val="2255146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4D0D914F-DCE9-4D92-80D0-DBCC4C2F2EB6}" type="slidenum">
              <a:rPr lang="it-IT"/>
              <a:pPr>
                <a:defRPr/>
              </a:pPr>
              <a:t>‹N›</a:t>
            </a:fld>
            <a:endParaRPr lang="it-IT"/>
          </a:p>
        </p:txBody>
      </p:sp>
    </p:spTree>
    <p:extLst>
      <p:ext uri="{BB962C8B-B14F-4D97-AF65-F5344CB8AC3E}">
        <p14:creationId xmlns:p14="http://schemas.microsoft.com/office/powerpoint/2010/main" val="1935986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33791D33-CEF9-4F54-92ED-5DE036B3E6C0}" type="slidenum">
              <a:rPr lang="it-IT"/>
              <a:pPr>
                <a:defRPr/>
              </a:pPr>
              <a:t>‹N›</a:t>
            </a:fld>
            <a:endParaRPr lang="it-IT"/>
          </a:p>
        </p:txBody>
      </p:sp>
    </p:spTree>
    <p:extLst>
      <p:ext uri="{BB962C8B-B14F-4D97-AF65-F5344CB8AC3E}">
        <p14:creationId xmlns:p14="http://schemas.microsoft.com/office/powerpoint/2010/main" val="2806749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551050F2-4BC9-4C1A-A877-CCF3E1921792}" type="slidenum">
              <a:rPr lang="it-IT"/>
              <a:pPr>
                <a:defRPr/>
              </a:pPr>
              <a:t>‹N›</a:t>
            </a:fld>
            <a:endParaRPr lang="it-IT"/>
          </a:p>
        </p:txBody>
      </p:sp>
    </p:spTree>
    <p:extLst>
      <p:ext uri="{BB962C8B-B14F-4D97-AF65-F5344CB8AC3E}">
        <p14:creationId xmlns:p14="http://schemas.microsoft.com/office/powerpoint/2010/main" val="4177544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683F4955-27A6-495D-9C4B-4567C8CEA789}" type="slidenum">
              <a:rPr lang="it-IT"/>
              <a:pPr>
                <a:defRPr/>
              </a:pPr>
              <a:t>‹N›</a:t>
            </a:fld>
            <a:endParaRPr lang="it-IT"/>
          </a:p>
        </p:txBody>
      </p:sp>
    </p:spTree>
    <p:extLst>
      <p:ext uri="{BB962C8B-B14F-4D97-AF65-F5344CB8AC3E}">
        <p14:creationId xmlns:p14="http://schemas.microsoft.com/office/powerpoint/2010/main" val="2961927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E391DCD1-E2FF-42F1-B271-29B833A3509C}" type="slidenum">
              <a:rPr lang="it-IT"/>
              <a:pPr>
                <a:defRPr/>
              </a:pPr>
              <a:t>‹N›</a:t>
            </a:fld>
            <a:endParaRPr lang="it-IT"/>
          </a:p>
        </p:txBody>
      </p:sp>
    </p:spTree>
    <p:extLst>
      <p:ext uri="{BB962C8B-B14F-4D97-AF65-F5344CB8AC3E}">
        <p14:creationId xmlns:p14="http://schemas.microsoft.com/office/powerpoint/2010/main" val="3597840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AD26A41B-B6F0-4DF8-AF1C-F4DAD6A5DB75}" type="slidenum">
              <a:rPr lang="it-IT"/>
              <a:pPr>
                <a:defRPr/>
              </a:pPr>
              <a:t>‹N›</a:t>
            </a:fld>
            <a:endParaRPr lang="it-IT"/>
          </a:p>
        </p:txBody>
      </p:sp>
    </p:spTree>
    <p:extLst>
      <p:ext uri="{BB962C8B-B14F-4D97-AF65-F5344CB8AC3E}">
        <p14:creationId xmlns:p14="http://schemas.microsoft.com/office/powerpoint/2010/main" val="2609216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 dello schema</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pPr>
              <a:defRPr/>
            </a:pPr>
            <a:endParaRPr lang="it-IT"/>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pPr>
              <a:defRPr/>
            </a:pPr>
            <a:endParaRPr lang="it-IT"/>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pPr>
              <a:defRPr/>
            </a:pPr>
            <a:fld id="{BBA03B21-9A8B-4A4C-A91A-30168C23B9C4}"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8" Type="http://schemas.openxmlformats.org/officeDocument/2006/relationships/image" Target="../media/image42.emf"/><Relationship Id="rId13" Type="http://schemas.openxmlformats.org/officeDocument/2006/relationships/image" Target="../media/image47.emf"/><Relationship Id="rId3" Type="http://schemas.openxmlformats.org/officeDocument/2006/relationships/image" Target="../media/image37.jpeg"/><Relationship Id="rId7" Type="http://schemas.openxmlformats.org/officeDocument/2006/relationships/image" Target="../media/image41.emf"/><Relationship Id="rId12" Type="http://schemas.openxmlformats.org/officeDocument/2006/relationships/image" Target="../media/image46.emf"/><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image" Target="../media/image40.emf"/><Relationship Id="rId11" Type="http://schemas.openxmlformats.org/officeDocument/2006/relationships/image" Target="../media/image45.emf"/><Relationship Id="rId5" Type="http://schemas.openxmlformats.org/officeDocument/2006/relationships/image" Target="../media/image39.jpeg"/><Relationship Id="rId10" Type="http://schemas.openxmlformats.org/officeDocument/2006/relationships/image" Target="../media/image44.emf"/><Relationship Id="rId4" Type="http://schemas.openxmlformats.org/officeDocument/2006/relationships/image" Target="../media/image38.jpeg"/><Relationship Id="rId9" Type="http://schemas.openxmlformats.org/officeDocument/2006/relationships/image" Target="../media/image43.emf"/></Relationships>
</file>

<file path=ppt/slides/_rels/slide4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36.JPG"/><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4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45.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46.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63.emf"/></Relationships>
</file>

<file path=ppt/slides/_rels/slide47.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65.emf"/></Relationships>
</file>

<file path=ppt/slides/_rels/slide48.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67.emf"/></Relationships>
</file>

<file path=ppt/slides/_rels/slide4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jpg"/></Relationships>
</file>

<file path=ppt/slides/_rels/slide50.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9.JPG"/><Relationship Id="rId7" Type="http://schemas.openxmlformats.org/officeDocument/2006/relationships/image" Target="../media/image73.JPG"/><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image" Target="../media/image72.JPG"/><Relationship Id="rId5" Type="http://schemas.openxmlformats.org/officeDocument/2006/relationships/image" Target="../media/image71.JPG"/><Relationship Id="rId4" Type="http://schemas.openxmlformats.org/officeDocument/2006/relationships/image" Target="../media/image70.JPG"/></Relationships>
</file>

<file path=ppt/slides/_rels/slide52.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image" Target="../media/image36.JPG"/><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eg"/></Relationships>
</file>

<file path=ppt/slides/_rels/slide53.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54.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5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56.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5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59.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97.emf"/><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image" Target="../media/image96.emf"/><Relationship Id="rId5" Type="http://schemas.openxmlformats.org/officeDocument/2006/relationships/image" Target="../media/image95.emf"/><Relationship Id="rId4" Type="http://schemas.openxmlformats.org/officeDocument/2006/relationships/image" Target="../media/image94.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notesSlide" Target="../notesSlides/notesSlide7.xml"/><Relationship Id="rId16"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jp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50" name="Rectangle 1030"/>
          <p:cNvSpPr>
            <a:spLocks noChangeArrowheads="1"/>
          </p:cNvSpPr>
          <p:nvPr/>
        </p:nvSpPr>
        <p:spPr bwMode="auto">
          <a:xfrm>
            <a:off x="250825" y="980728"/>
            <a:ext cx="8642350"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lvl="0" algn="ctr"/>
            <a:r>
              <a:rPr lang="it-IT" sz="3600" b="1" dirty="0">
                <a:solidFill>
                  <a:schemeClr val="accent4">
                    <a:lumMod val="75000"/>
                    <a:lumOff val="25000"/>
                  </a:schemeClr>
                </a:solidFill>
                <a:effectLst>
                  <a:outerShdw blurRad="38100" dist="38100" dir="2700000" algn="tl">
                    <a:srgbClr val="000000">
                      <a:alpha val="43137"/>
                    </a:srgbClr>
                  </a:outerShdw>
                </a:effectLst>
              </a:rPr>
              <a:t>Parametrizzazione geotecnica e modellazione numerica della risposta sismica 1D e 2D</a:t>
            </a:r>
          </a:p>
          <a:p>
            <a:pPr algn="ctr">
              <a:defRPr/>
            </a:pPr>
            <a:endParaRPr lang="it-IT" sz="2400" b="1" dirty="0">
              <a:solidFill>
                <a:srgbClr val="3333CC"/>
              </a:solidFill>
              <a:effectLst>
                <a:outerShdw blurRad="38100" dist="38100" dir="2700000" algn="tl">
                  <a:srgbClr val="000000"/>
                </a:outerShdw>
              </a:effectLst>
            </a:endParaRPr>
          </a:p>
          <a:p>
            <a:pPr algn="ctr">
              <a:defRPr/>
            </a:pPr>
            <a:endParaRPr lang="it-IT" sz="800" b="1" dirty="0">
              <a:solidFill>
                <a:srgbClr val="3333CC"/>
              </a:solidFill>
              <a:effectLst>
                <a:outerShdw blurRad="38100" dist="38100" dir="2700000" algn="tl">
                  <a:srgbClr val="000000"/>
                </a:outerShdw>
              </a:effectLst>
            </a:endParaRPr>
          </a:p>
          <a:p>
            <a:pPr algn="ctr">
              <a:defRPr/>
            </a:pPr>
            <a:r>
              <a:rPr lang="it-IT" sz="2800" b="1" dirty="0">
                <a:solidFill>
                  <a:srgbClr val="3333CC"/>
                </a:solidFill>
                <a:effectLst>
                  <a:outerShdw blurRad="38100" dist="38100" dir="2700000" algn="tl">
                    <a:srgbClr val="000000">
                      <a:alpha val="43137"/>
                    </a:srgbClr>
                  </a:outerShdw>
                </a:effectLst>
              </a:rPr>
              <a:t>Floriana </a:t>
            </a:r>
            <a:r>
              <a:rPr lang="it-IT" sz="2800" b="1" dirty="0" err="1" smtClean="0">
                <a:solidFill>
                  <a:srgbClr val="3333CC"/>
                </a:solidFill>
                <a:effectLst>
                  <a:outerShdw blurRad="38100" dist="38100" dir="2700000" algn="tl">
                    <a:srgbClr val="000000">
                      <a:alpha val="43137"/>
                    </a:srgbClr>
                  </a:outerShdw>
                </a:effectLst>
              </a:rPr>
              <a:t>Pergalani</a:t>
            </a:r>
            <a:endParaRPr lang="it-IT" sz="2800" b="1" dirty="0" smtClean="0">
              <a:solidFill>
                <a:srgbClr val="3333CC"/>
              </a:solidFill>
              <a:effectLst>
                <a:outerShdw blurRad="38100" dist="38100" dir="2700000" algn="tl">
                  <a:srgbClr val="000000">
                    <a:alpha val="43137"/>
                  </a:srgbClr>
                </a:outerShdw>
              </a:effectLst>
            </a:endParaRPr>
          </a:p>
          <a:p>
            <a:pPr algn="ctr">
              <a:defRPr/>
            </a:pPr>
            <a:r>
              <a:rPr lang="it-IT" sz="2800" b="1" dirty="0" smtClean="0">
                <a:solidFill>
                  <a:srgbClr val="3333CC"/>
                </a:solidFill>
                <a:effectLst>
                  <a:outerShdw blurRad="38100" dist="38100" dir="2700000" algn="tl">
                    <a:srgbClr val="000000">
                      <a:alpha val="43137"/>
                    </a:srgbClr>
                  </a:outerShdw>
                </a:effectLst>
              </a:rPr>
              <a:t>Massimo Compagnoni</a:t>
            </a:r>
            <a:endParaRPr lang="it-IT" sz="2800" b="1" dirty="0">
              <a:solidFill>
                <a:srgbClr val="3333CC"/>
              </a:solidFill>
              <a:effectLst>
                <a:outerShdw blurRad="38100" dist="38100" dir="2700000" algn="tl">
                  <a:srgbClr val="000000">
                    <a:alpha val="43137"/>
                  </a:srgbClr>
                </a:outerShdw>
              </a:effectLst>
            </a:endParaRPr>
          </a:p>
          <a:p>
            <a:pPr algn="ctr">
              <a:defRPr/>
            </a:pPr>
            <a:endParaRPr lang="it-IT" sz="2400" b="1" dirty="0">
              <a:solidFill>
                <a:srgbClr val="3333CC"/>
              </a:solidFill>
              <a:effectLst>
                <a:outerShdw blurRad="38100" dist="38100" dir="2700000" algn="tl">
                  <a:srgbClr val="000000">
                    <a:alpha val="43137"/>
                  </a:srgbClr>
                </a:outerShdw>
              </a:effectLst>
            </a:endParaRPr>
          </a:p>
          <a:p>
            <a:pPr algn="ctr">
              <a:defRPr/>
            </a:pPr>
            <a:r>
              <a:rPr lang="it-IT" sz="2000" b="1" dirty="0">
                <a:solidFill>
                  <a:srgbClr val="3333CC"/>
                </a:solidFill>
                <a:effectLst>
                  <a:outerShdw blurRad="38100" dist="38100" dir="2700000" algn="tl">
                    <a:srgbClr val="000000">
                      <a:alpha val="43137"/>
                    </a:srgbClr>
                  </a:outerShdw>
                </a:effectLst>
              </a:rPr>
              <a:t>Politecnico di Milano – Dipartimento di Ingegneria Civile e Ambientale</a:t>
            </a:r>
          </a:p>
        </p:txBody>
      </p:sp>
      <p:sp>
        <p:nvSpPr>
          <p:cNvPr id="2051" name="Rectangle 1035"/>
          <p:cNvSpPr>
            <a:spLocks noChangeArrowheads="1"/>
          </p:cNvSpPr>
          <p:nvPr/>
        </p:nvSpPr>
        <p:spPr bwMode="auto">
          <a:xfrm>
            <a:off x="250825" y="4869160"/>
            <a:ext cx="8642350"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r>
              <a:rPr lang="it-IT" sz="2000" b="1" dirty="0">
                <a:solidFill>
                  <a:srgbClr val="FF9933"/>
                </a:solidFill>
              </a:rPr>
              <a:t>LA RISPOSTA SISMICA LOCALE: </a:t>
            </a:r>
            <a:r>
              <a:rPr lang="it-IT" sz="2000" b="1" dirty="0" smtClean="0">
                <a:solidFill>
                  <a:srgbClr val="FF9933"/>
                </a:solidFill>
              </a:rPr>
              <a:t>METODOLOGIE E APPLICAZIONI</a:t>
            </a:r>
            <a:endParaRPr lang="it-IT" sz="2000" dirty="0">
              <a:solidFill>
                <a:srgbClr val="FF9933"/>
              </a:solidFill>
            </a:endParaRPr>
          </a:p>
          <a:p>
            <a:pPr algn="ctr"/>
            <a:r>
              <a:rPr lang="it-IT" altLang="it-IT" sz="2000" b="1" dirty="0" smtClean="0">
                <a:solidFill>
                  <a:srgbClr val="FF9933"/>
                </a:solidFill>
              </a:rPr>
              <a:t>Ordine </a:t>
            </a:r>
            <a:r>
              <a:rPr lang="it-IT" altLang="it-IT" sz="2000" b="1" dirty="0">
                <a:solidFill>
                  <a:srgbClr val="FF9933"/>
                </a:solidFill>
              </a:rPr>
              <a:t>dei Geologi  della Regione </a:t>
            </a:r>
            <a:r>
              <a:rPr lang="it-IT" altLang="it-IT" sz="2000" b="1" dirty="0" smtClean="0">
                <a:solidFill>
                  <a:srgbClr val="FF9933"/>
                </a:solidFill>
              </a:rPr>
              <a:t>Marche</a:t>
            </a:r>
            <a:endParaRPr lang="it-IT" altLang="it-IT" sz="2000" b="1" dirty="0">
              <a:solidFill>
                <a:srgbClr val="FF9933"/>
              </a:solidFill>
            </a:endParaRPr>
          </a:p>
          <a:p>
            <a:pPr algn="ctr"/>
            <a:endParaRPr lang="it-IT" altLang="it-IT" sz="2000" b="1" dirty="0">
              <a:solidFill>
                <a:srgbClr val="FF9933"/>
              </a:solidFill>
            </a:endParaRPr>
          </a:p>
          <a:p>
            <a:pPr algn="ctr"/>
            <a:r>
              <a:rPr lang="it-IT" altLang="it-IT" sz="2000" b="1" dirty="0" smtClean="0">
                <a:solidFill>
                  <a:srgbClr val="FF9933"/>
                </a:solidFill>
              </a:rPr>
              <a:t>Ancona, 26-27 giugno 2018</a:t>
            </a:r>
            <a:endParaRPr lang="it-IT" altLang="it-IT" sz="2000" b="1" dirty="0">
              <a:solidFill>
                <a:srgbClr val="FF9933"/>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57335" y="1215192"/>
            <a:ext cx="8606980" cy="2222799"/>
          </a:xfrm>
          <a:prstGeom prst="rect">
            <a:avLst/>
          </a:prstGeom>
        </p:spPr>
        <p:txBody>
          <a:bodyPr vert="horz" wrap="square" lIns="0" tIns="0" rIns="0" bIns="0" rtlCol="0">
            <a:spAutoFit/>
          </a:bodyPr>
          <a:lstStyle/>
          <a:p>
            <a:pPr marL="11135" algn="just"/>
            <a:r>
              <a:rPr sz="1600" b="1" u="heavy" spc="-18" dirty="0">
                <a:solidFill>
                  <a:schemeClr val="accent4">
                    <a:lumMod val="75000"/>
                    <a:lumOff val="25000"/>
                  </a:schemeClr>
                </a:solidFill>
                <a:latin typeface="Calibri"/>
                <a:cs typeface="Calibri"/>
              </a:rPr>
              <a:t>De</a:t>
            </a:r>
            <a:r>
              <a:rPr sz="1600" b="1" u="heavy" spc="-4" dirty="0">
                <a:solidFill>
                  <a:schemeClr val="accent4">
                    <a:lumMod val="75000"/>
                    <a:lumOff val="25000"/>
                  </a:schemeClr>
                </a:solidFill>
                <a:latin typeface="Calibri"/>
                <a:cs typeface="Calibri"/>
              </a:rPr>
              <a:t>fini</a:t>
            </a:r>
            <a:r>
              <a:rPr sz="1600" b="1" u="heavy" dirty="0">
                <a:solidFill>
                  <a:schemeClr val="accent4">
                    <a:lumMod val="75000"/>
                    <a:lumOff val="25000"/>
                  </a:schemeClr>
                </a:solidFill>
                <a:latin typeface="Calibri"/>
                <a:cs typeface="Calibri"/>
              </a:rPr>
              <a:t>z</a:t>
            </a:r>
            <a:r>
              <a:rPr sz="1600" b="1" u="heavy" spc="-9" dirty="0">
                <a:solidFill>
                  <a:schemeClr val="accent4">
                    <a:lumMod val="75000"/>
                    <a:lumOff val="25000"/>
                  </a:schemeClr>
                </a:solidFill>
                <a:latin typeface="Calibri"/>
                <a:cs typeface="Calibri"/>
              </a:rPr>
              <a:t>i</a:t>
            </a:r>
            <a:r>
              <a:rPr sz="1600" b="1" u="heavy" spc="-4" dirty="0">
                <a:solidFill>
                  <a:schemeClr val="accent4">
                    <a:lumMod val="75000"/>
                    <a:lumOff val="25000"/>
                  </a:schemeClr>
                </a:solidFill>
                <a:latin typeface="Calibri"/>
                <a:cs typeface="Calibri"/>
              </a:rPr>
              <a:t>one</a:t>
            </a:r>
            <a:r>
              <a:rPr sz="1600" b="1" u="heavy" spc="35" dirty="0">
                <a:solidFill>
                  <a:schemeClr val="accent4">
                    <a:lumMod val="75000"/>
                    <a:lumOff val="25000"/>
                  </a:schemeClr>
                </a:solidFill>
                <a:latin typeface="Calibri"/>
                <a:cs typeface="Calibri"/>
              </a:rPr>
              <a:t> </a:t>
            </a:r>
            <a:r>
              <a:rPr sz="1600" b="1" u="heavy" spc="-13" dirty="0">
                <a:solidFill>
                  <a:schemeClr val="accent4">
                    <a:lumMod val="75000"/>
                    <a:lumOff val="25000"/>
                  </a:schemeClr>
                </a:solidFill>
                <a:latin typeface="Calibri"/>
                <a:cs typeface="Calibri"/>
              </a:rPr>
              <a:t>d</a:t>
            </a:r>
            <a:r>
              <a:rPr sz="1600" b="1" u="heavy" spc="-4" dirty="0">
                <a:solidFill>
                  <a:schemeClr val="accent4">
                    <a:lumMod val="75000"/>
                    <a:lumOff val="25000"/>
                  </a:schemeClr>
                </a:solidFill>
                <a:latin typeface="Calibri"/>
                <a:cs typeface="Calibri"/>
              </a:rPr>
              <a:t>ell</a:t>
            </a:r>
            <a:r>
              <a:rPr sz="1600" b="1" u="heavy" dirty="0">
                <a:solidFill>
                  <a:schemeClr val="accent4">
                    <a:lumMod val="75000"/>
                    <a:lumOff val="25000"/>
                  </a:schemeClr>
                </a:solidFill>
                <a:latin typeface="Calibri"/>
                <a:cs typeface="Calibri"/>
              </a:rPr>
              <a:t>o</a:t>
            </a:r>
            <a:r>
              <a:rPr sz="1600" b="1" u="heavy" spc="9" dirty="0">
                <a:solidFill>
                  <a:schemeClr val="accent4">
                    <a:lumMod val="75000"/>
                    <a:lumOff val="25000"/>
                  </a:schemeClr>
                </a:solidFill>
                <a:latin typeface="Calibri"/>
                <a:cs typeface="Calibri"/>
              </a:rPr>
              <a:t> </a:t>
            </a:r>
            <a:r>
              <a:rPr sz="1600" b="1" u="heavy" spc="-4" dirty="0">
                <a:solidFill>
                  <a:schemeClr val="accent4">
                    <a:lumMod val="75000"/>
                    <a:lumOff val="25000"/>
                  </a:schemeClr>
                </a:solidFill>
                <a:latin typeface="Calibri"/>
                <a:cs typeface="Calibri"/>
              </a:rPr>
              <a:t>s</a:t>
            </a:r>
            <a:r>
              <a:rPr sz="1600" b="1" u="heavy" dirty="0">
                <a:solidFill>
                  <a:schemeClr val="accent4">
                    <a:lumMod val="75000"/>
                    <a:lumOff val="25000"/>
                  </a:schemeClr>
                </a:solidFill>
                <a:latin typeface="Calibri"/>
                <a:cs typeface="Calibri"/>
              </a:rPr>
              <a:t>p</a:t>
            </a:r>
            <a:r>
              <a:rPr sz="1600" b="1" u="heavy" spc="-18" dirty="0">
                <a:solidFill>
                  <a:schemeClr val="accent4">
                    <a:lumMod val="75000"/>
                    <a:lumOff val="25000"/>
                  </a:schemeClr>
                </a:solidFill>
                <a:latin typeface="Calibri"/>
                <a:cs typeface="Calibri"/>
              </a:rPr>
              <a:t>e</a:t>
            </a:r>
            <a:r>
              <a:rPr sz="1600" b="1" u="heavy" spc="-35" dirty="0">
                <a:solidFill>
                  <a:schemeClr val="accent4">
                    <a:lumMod val="75000"/>
                    <a:lumOff val="25000"/>
                  </a:schemeClr>
                </a:solidFill>
                <a:latin typeface="Calibri"/>
                <a:cs typeface="Calibri"/>
              </a:rPr>
              <a:t>t</a:t>
            </a:r>
            <a:r>
              <a:rPr sz="1600" b="1" u="heavy" spc="-9" dirty="0">
                <a:solidFill>
                  <a:schemeClr val="accent4">
                    <a:lumMod val="75000"/>
                    <a:lumOff val="25000"/>
                  </a:schemeClr>
                </a:solidFill>
                <a:latin typeface="Calibri"/>
                <a:cs typeface="Calibri"/>
              </a:rPr>
              <a:t>t</a:t>
            </a:r>
            <a:r>
              <a:rPr sz="1600" b="1" u="heavy" spc="-35" dirty="0">
                <a:solidFill>
                  <a:schemeClr val="accent4">
                    <a:lumMod val="75000"/>
                    <a:lumOff val="25000"/>
                  </a:schemeClr>
                </a:solidFill>
                <a:latin typeface="Calibri"/>
                <a:cs typeface="Calibri"/>
              </a:rPr>
              <a:t>r</a:t>
            </a:r>
            <a:r>
              <a:rPr sz="1600" b="1" u="heavy" dirty="0">
                <a:solidFill>
                  <a:schemeClr val="accent4">
                    <a:lumMod val="75000"/>
                    <a:lumOff val="25000"/>
                  </a:schemeClr>
                </a:solidFill>
                <a:latin typeface="Calibri"/>
                <a:cs typeface="Calibri"/>
              </a:rPr>
              <a:t>o di</a:t>
            </a:r>
            <a:r>
              <a:rPr sz="1600" b="1" u="heavy" spc="4" dirty="0">
                <a:solidFill>
                  <a:schemeClr val="accent4">
                    <a:lumMod val="75000"/>
                    <a:lumOff val="25000"/>
                  </a:schemeClr>
                </a:solidFill>
                <a:latin typeface="Calibri"/>
                <a:cs typeface="Calibri"/>
              </a:rPr>
              <a:t> </a:t>
            </a:r>
            <a:r>
              <a:rPr sz="1600" b="1" u="heavy" dirty="0">
                <a:solidFill>
                  <a:schemeClr val="accent4">
                    <a:lumMod val="75000"/>
                    <a:lumOff val="25000"/>
                  </a:schemeClr>
                </a:solidFill>
                <a:latin typeface="Calibri"/>
                <a:cs typeface="Calibri"/>
              </a:rPr>
              <a:t>r</a:t>
            </a:r>
            <a:r>
              <a:rPr sz="1600" b="1" u="heavy" spc="-9" dirty="0">
                <a:solidFill>
                  <a:schemeClr val="accent4">
                    <a:lumMod val="75000"/>
                    <a:lumOff val="25000"/>
                  </a:schemeClr>
                </a:solidFill>
                <a:latin typeface="Calibri"/>
                <a:cs typeface="Calibri"/>
              </a:rPr>
              <a:t>i</a:t>
            </a:r>
            <a:r>
              <a:rPr sz="1600" b="1" u="heavy" spc="-4" dirty="0">
                <a:solidFill>
                  <a:schemeClr val="accent4">
                    <a:lumMod val="75000"/>
                    <a:lumOff val="25000"/>
                  </a:schemeClr>
                </a:solidFill>
                <a:latin typeface="Calibri"/>
                <a:cs typeface="Calibri"/>
              </a:rPr>
              <a:t>s</a:t>
            </a:r>
            <a:r>
              <a:rPr sz="1600" b="1" u="heavy" dirty="0">
                <a:solidFill>
                  <a:schemeClr val="accent4">
                    <a:lumMod val="75000"/>
                    <a:lumOff val="25000"/>
                  </a:schemeClr>
                </a:solidFill>
                <a:latin typeface="Calibri"/>
                <a:cs typeface="Calibri"/>
              </a:rPr>
              <a:t>p</a:t>
            </a:r>
            <a:r>
              <a:rPr sz="1600" b="1" u="heavy" spc="-4" dirty="0">
                <a:solidFill>
                  <a:schemeClr val="accent4">
                    <a:lumMod val="75000"/>
                    <a:lumOff val="25000"/>
                  </a:schemeClr>
                </a:solidFill>
                <a:latin typeface="Calibri"/>
                <a:cs typeface="Calibri"/>
              </a:rPr>
              <a:t>o</a:t>
            </a:r>
            <a:r>
              <a:rPr sz="1600" b="1" u="heavy" spc="-18" dirty="0">
                <a:solidFill>
                  <a:schemeClr val="accent4">
                    <a:lumMod val="75000"/>
                    <a:lumOff val="25000"/>
                  </a:schemeClr>
                </a:solidFill>
                <a:latin typeface="Calibri"/>
                <a:cs typeface="Calibri"/>
              </a:rPr>
              <a:t>s</a:t>
            </a:r>
            <a:r>
              <a:rPr sz="1600" b="1" u="heavy" spc="-35" dirty="0">
                <a:solidFill>
                  <a:schemeClr val="accent4">
                    <a:lumMod val="75000"/>
                    <a:lumOff val="25000"/>
                  </a:schemeClr>
                </a:solidFill>
                <a:latin typeface="Calibri"/>
                <a:cs typeface="Calibri"/>
              </a:rPr>
              <a:t>t</a:t>
            </a:r>
            <a:r>
              <a:rPr sz="1600" b="1" u="heavy" dirty="0">
                <a:solidFill>
                  <a:schemeClr val="accent4">
                    <a:lumMod val="75000"/>
                    <a:lumOff val="25000"/>
                  </a:schemeClr>
                </a:solidFill>
                <a:latin typeface="Calibri"/>
                <a:cs typeface="Calibri"/>
              </a:rPr>
              <a:t>a</a:t>
            </a:r>
            <a:r>
              <a:rPr sz="1600" b="1" u="heavy" spc="4" dirty="0">
                <a:solidFill>
                  <a:schemeClr val="accent4">
                    <a:lumMod val="75000"/>
                    <a:lumOff val="25000"/>
                  </a:schemeClr>
                </a:solidFill>
                <a:latin typeface="Calibri"/>
                <a:cs typeface="Calibri"/>
              </a:rPr>
              <a:t> </a:t>
            </a:r>
            <a:r>
              <a:rPr sz="1600" b="1" u="heavy" spc="-4" dirty="0">
                <a:solidFill>
                  <a:schemeClr val="accent4">
                    <a:lumMod val="75000"/>
                    <a:lumOff val="25000"/>
                  </a:schemeClr>
                </a:solidFill>
                <a:latin typeface="Calibri"/>
                <a:cs typeface="Calibri"/>
              </a:rPr>
              <a:t>(S</a:t>
            </a:r>
            <a:r>
              <a:rPr sz="1600" b="1" u="heavy" spc="-13" dirty="0">
                <a:solidFill>
                  <a:schemeClr val="accent4">
                    <a:lumMod val="75000"/>
                    <a:lumOff val="25000"/>
                  </a:schemeClr>
                </a:solidFill>
                <a:latin typeface="Calibri"/>
                <a:cs typeface="Calibri"/>
              </a:rPr>
              <a:t>P</a:t>
            </a:r>
            <a:r>
              <a:rPr sz="1600" b="1" u="heavy" dirty="0">
                <a:solidFill>
                  <a:schemeClr val="accent4">
                    <a:lumMod val="75000"/>
                    <a:lumOff val="25000"/>
                  </a:schemeClr>
                </a:solidFill>
                <a:latin typeface="Calibri"/>
                <a:cs typeface="Calibri"/>
              </a:rPr>
              <a:t>R</a:t>
            </a:r>
            <a:r>
              <a:rPr sz="1600" b="1" u="heavy" spc="-9" dirty="0">
                <a:solidFill>
                  <a:schemeClr val="accent4">
                    <a:lumMod val="75000"/>
                    <a:lumOff val="25000"/>
                  </a:schemeClr>
                </a:solidFill>
                <a:latin typeface="Calibri"/>
                <a:cs typeface="Calibri"/>
              </a:rPr>
              <a:t>E)</a:t>
            </a:r>
            <a:r>
              <a:rPr sz="1600" b="1" u="heavy"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a:p>
            <a:pPr marL="11135" marR="4454" algn="just"/>
            <a:r>
              <a:rPr sz="1600" b="1" spc="-48" dirty="0">
                <a:solidFill>
                  <a:schemeClr val="accent4">
                    <a:lumMod val="75000"/>
                    <a:lumOff val="25000"/>
                  </a:schemeClr>
                </a:solidFill>
                <a:latin typeface="Calibri"/>
                <a:cs typeface="Calibri"/>
              </a:rPr>
              <a:t>P</a:t>
            </a:r>
            <a:r>
              <a:rPr sz="1600" b="1" spc="-9" dirty="0">
                <a:solidFill>
                  <a:schemeClr val="accent4">
                    <a:lumMod val="75000"/>
                    <a:lumOff val="25000"/>
                  </a:schemeClr>
                </a:solidFill>
                <a:latin typeface="Calibri"/>
                <a:cs typeface="Calibri"/>
              </a:rPr>
              <a:t>er</a:t>
            </a:r>
            <a:r>
              <a:rPr sz="1600" b="1" dirty="0">
                <a:solidFill>
                  <a:schemeClr val="accent4">
                    <a:lumMod val="75000"/>
                    <a:lumOff val="25000"/>
                  </a:schemeClr>
                </a:solidFill>
                <a:latin typeface="Calibri"/>
                <a:cs typeface="Calibri"/>
              </a:rPr>
              <a:t> </a:t>
            </a:r>
            <a:r>
              <a:rPr sz="1600" b="1" spc="22"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as</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n </a:t>
            </a:r>
            <a:r>
              <a:rPr sz="1600" b="1" spc="26"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se</a:t>
            </a:r>
            <a:r>
              <a:rPr sz="1600" b="1" spc="-9"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in</a:t>
            </a:r>
            <a:r>
              <a:rPr sz="1600" b="1"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t </a:t>
            </a:r>
            <a:r>
              <a:rPr sz="1600" b="1" spc="22" dirty="0">
                <a:solidFill>
                  <a:schemeClr val="accent4">
                    <a:lumMod val="75000"/>
                    <a:lumOff val="25000"/>
                  </a:schemeClr>
                </a:solidFill>
                <a:latin typeface="Calibri"/>
                <a:cs typeface="Calibri"/>
              </a:rPr>
              <a:t> </a:t>
            </a:r>
            <a:r>
              <a:rPr sz="1600" b="1" spc="-4" dirty="0" err="1">
                <a:solidFill>
                  <a:schemeClr val="accent4">
                    <a:lumMod val="75000"/>
                    <a:lumOff val="25000"/>
                  </a:schemeClr>
                </a:solidFill>
                <a:latin typeface="Calibri"/>
                <a:cs typeface="Calibri"/>
              </a:rPr>
              <a:t>sismic</a:t>
            </a:r>
            <a:r>
              <a:rPr sz="1600" b="1" dirty="0" err="1">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 </a:t>
            </a:r>
            <a:r>
              <a:rPr sz="1600" b="1" spc="22" dirty="0">
                <a:solidFill>
                  <a:schemeClr val="accent4">
                    <a:lumMod val="75000"/>
                    <a:lumOff val="25000"/>
                  </a:schemeClr>
                </a:solidFill>
                <a:latin typeface="Calibri"/>
                <a:cs typeface="Calibri"/>
              </a:rPr>
              <a:t> </a:t>
            </a:r>
            <a:r>
              <a:rPr sz="1600" b="1" spc="-9" dirty="0" smtClean="0">
                <a:solidFill>
                  <a:schemeClr val="accent4">
                    <a:lumMod val="75000"/>
                    <a:lumOff val="25000"/>
                  </a:schemeClr>
                </a:solidFill>
                <a:latin typeface="Calibri"/>
                <a:cs typeface="Calibri"/>
              </a:rPr>
              <a:t>è</a:t>
            </a:r>
            <a:r>
              <a:rPr sz="1600" b="1" dirty="0" smtClean="0">
                <a:solidFill>
                  <a:schemeClr val="accent4">
                    <a:lumMod val="75000"/>
                    <a:lumOff val="25000"/>
                  </a:schemeClr>
                </a:solidFill>
                <a:latin typeface="Calibri"/>
                <a:cs typeface="Calibri"/>
              </a:rPr>
              <a:t> </a:t>
            </a:r>
            <a:r>
              <a:rPr sz="1600" b="1" spc="26" dirty="0" smtClean="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al</a:t>
            </a:r>
            <a:r>
              <a:rPr sz="1600" b="1" spc="-22"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l</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22"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me</a:t>
            </a:r>
            <a:r>
              <a:rPr sz="1600" b="1" spc="-4" dirty="0">
                <a:solidFill>
                  <a:schemeClr val="accent4">
                    <a:lumMod val="75000"/>
                    <a:lumOff val="25000"/>
                  </a:schemeClr>
                </a:solidFill>
                <a:latin typeface="Calibri"/>
                <a:cs typeface="Calibri"/>
              </a:rPr>
              <a:t>di</a:t>
            </a:r>
            <a:r>
              <a:rPr sz="1600" b="1" dirty="0">
                <a:solidFill>
                  <a:schemeClr val="accent4">
                    <a:lumMod val="75000"/>
                    <a:lumOff val="25000"/>
                  </a:schemeClr>
                </a:solidFill>
                <a:latin typeface="Calibri"/>
                <a:cs typeface="Calibri"/>
              </a:rPr>
              <a:t>a </a:t>
            </a:r>
            <a:r>
              <a:rPr sz="1600" b="1" spc="22"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gli </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1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i </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ris</a:t>
            </a:r>
            <a:r>
              <a:rPr sz="1600" b="1"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a:t>
            </a:r>
            <a:r>
              <a:rPr sz="1600" b="1" spc="2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ela</a:t>
            </a:r>
            <a:r>
              <a:rPr sz="1600" b="1" spc="-22"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 </a:t>
            </a:r>
            <a:r>
              <a:rPr sz="1600" b="1"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ll</a:t>
            </a:r>
            <a:r>
              <a:rPr sz="1600" b="1"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in</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r</a:t>
            </a:r>
            <a:r>
              <a:rPr sz="1600" b="1" spc="-22"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a:t>
            </a:r>
            <a:r>
              <a:rPr sz="1600" b="1" spc="-13"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a:t>
            </a:r>
            <a:r>
              <a:rPr sz="1600" b="1" spc="3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od</a:t>
            </a:r>
            <a:r>
              <a:rPr sz="1600" b="1"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0</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0</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s.</a:t>
            </a:r>
          </a:p>
          <a:p>
            <a:pPr marL="11135" marR="5011" algn="just"/>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 </a:t>
            </a:r>
            <a:r>
              <a:rPr sz="1600" b="1" spc="-9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spe</a:t>
            </a:r>
            <a:r>
              <a:rPr sz="1600" b="1" spc="-31"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t</a:t>
            </a:r>
            <a:r>
              <a:rPr sz="1600" b="1" spc="-31"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a:t>
            </a:r>
            <a:r>
              <a:rPr sz="1600" b="1" spc="-9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med</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o </a:t>
            </a:r>
            <a:r>
              <a:rPr sz="1600" b="1" spc="-92"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os</a:t>
            </a:r>
            <a:r>
              <a:rPr sz="1600" b="1" dirty="0">
                <a:solidFill>
                  <a:schemeClr val="accent4">
                    <a:lumMod val="75000"/>
                    <a:lumOff val="25000"/>
                  </a:schemeClr>
                </a:solidFill>
                <a:latin typeface="Calibri"/>
                <a:cs typeface="Calibri"/>
              </a:rPr>
              <a:t>ì </a:t>
            </a:r>
            <a:r>
              <a:rPr sz="1600" b="1" spc="-9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o</a:t>
            </a:r>
            <a:r>
              <a:rPr sz="1600" b="1" spc="-26" dirty="0">
                <a:solidFill>
                  <a:schemeClr val="accent4">
                    <a:lumMod val="75000"/>
                    <a:lumOff val="25000"/>
                  </a:schemeClr>
                </a:solidFill>
                <a:latin typeface="Calibri"/>
                <a:cs typeface="Calibri"/>
              </a:rPr>
              <a:t>tt</a:t>
            </a:r>
            <a:r>
              <a:rPr sz="1600" b="1" dirty="0">
                <a:solidFill>
                  <a:schemeClr val="accent4">
                    <a:lumMod val="75000"/>
                    <a:lumOff val="25000"/>
                  </a:schemeClr>
                </a:solidFill>
                <a:latin typeface="Calibri"/>
                <a:cs typeface="Calibri"/>
              </a:rPr>
              <a:t>enu</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 </a:t>
            </a:r>
            <a:r>
              <a:rPr sz="1600" b="1" spc="-8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può </a:t>
            </a:r>
            <a:r>
              <a:rPr sz="1600" b="1" spc="-9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es</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e</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 </a:t>
            </a:r>
            <a:r>
              <a:rPr sz="1600" b="1" spc="-8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li</a:t>
            </a:r>
            <a:r>
              <a:rPr sz="1600" b="1" spc="9"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ear</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spc="-13" dirty="0">
                <a:solidFill>
                  <a:schemeClr val="accent4">
                    <a:lumMod val="75000"/>
                    <a:lumOff val="25000"/>
                  </a:schemeClr>
                </a:solidFill>
                <a:latin typeface="Calibri"/>
                <a:cs typeface="Calibri"/>
              </a:rPr>
              <a:t>a</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 </a:t>
            </a:r>
            <a:r>
              <a:rPr sz="1600" b="1" spc="-9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media</a:t>
            </a:r>
            <a:r>
              <a:rPr sz="1600" b="1" spc="-13" dirty="0">
                <a:solidFill>
                  <a:schemeClr val="accent4">
                    <a:lumMod val="75000"/>
                    <a:lumOff val="25000"/>
                  </a:schemeClr>
                </a:solidFill>
                <a:latin typeface="Calibri"/>
                <a:cs typeface="Calibri"/>
              </a:rPr>
              <a:t>n</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e </a:t>
            </a:r>
            <a:r>
              <a:rPr sz="1600" b="1" spc="-9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9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6"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du</a:t>
            </a:r>
            <a:r>
              <a:rPr sz="1600" b="1" spc="-22"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 </a:t>
            </a:r>
            <a:r>
              <a:rPr sz="1600" b="1" spc="-96"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n</a:t>
            </a:r>
            <a:r>
              <a:rPr sz="1600" b="1" spc="9" dirty="0">
                <a:solidFill>
                  <a:schemeClr val="accent4">
                    <a:lumMod val="75000"/>
                    <a:lumOff val="25000"/>
                  </a:schemeClr>
                </a:solidFill>
                <a:latin typeface="Calibri"/>
                <a:cs typeface="Calibri"/>
              </a:rPr>
              <a:t>d</a:t>
            </a:r>
            <a:r>
              <a:rPr sz="1600" b="1" spc="-9"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a</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a:t>
            </a:r>
            <a:r>
              <a:rPr sz="1600" b="1" spc="-9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ne</a:t>
            </a:r>
            <a:r>
              <a:rPr sz="1600" b="1" spc="4" dirty="0">
                <a:solidFill>
                  <a:schemeClr val="accent4">
                    <a:lumMod val="75000"/>
                    <a:lumOff val="25000"/>
                  </a:schemeClr>
                </a:solidFill>
                <a:latin typeface="Calibri"/>
                <a:cs typeface="Calibri"/>
              </a:rPr>
              <a:t>g</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 </a:t>
            </a:r>
            <a:r>
              <a:rPr sz="1600" b="1" spc="-8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ICMS, </a:t>
            </a:r>
            <a:r>
              <a:rPr sz="1600" b="1" spc="-10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he por</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15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ad</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in</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vi</a:t>
            </a:r>
            <a:r>
              <a:rPr sz="1600" b="1" spc="4"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ua</a:t>
            </a:r>
            <a:r>
              <a:rPr sz="1600" b="1" spc="-22"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167"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uno</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a:t>
            </a:r>
            <a:r>
              <a:rPr sz="1600" b="1" spc="16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u</a:t>
            </a:r>
            <a:r>
              <a:rPr sz="1600" b="1" spc="-13"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rf</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ci</a:t>
            </a:r>
            <a:r>
              <a:rPr sz="1600" b="1" spc="-9" dirty="0">
                <a:solidFill>
                  <a:schemeClr val="accent4">
                    <a:lumMod val="75000"/>
                    <a:lumOff val="25000"/>
                  </a:schemeClr>
                </a:solidFill>
                <a:latin typeface="Calibri"/>
                <a:cs typeface="Calibri"/>
              </a:rPr>
              <a:t>e</a:t>
            </a:r>
            <a:r>
              <a:rPr sz="1600" b="1" spc="162"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n</a:t>
            </a:r>
            <a:r>
              <a:rPr sz="1600" b="1" spc="158"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f</a:t>
            </a:r>
            <a:r>
              <a:rPr sz="1600" b="1" spc="-13" dirty="0">
                <a:solidFill>
                  <a:schemeClr val="accent4">
                    <a:lumMod val="75000"/>
                    <a:lumOff val="25000"/>
                  </a:schemeClr>
                </a:solidFill>
                <a:latin typeface="Calibri"/>
                <a:cs typeface="Calibri"/>
              </a:rPr>
              <a:t>orm</a:t>
            </a:r>
            <a:r>
              <a:rPr sz="1600" b="1" spc="-9" dirty="0">
                <a:solidFill>
                  <a:schemeClr val="accent4">
                    <a:lumMod val="75000"/>
                    <a:lumOff val="25000"/>
                  </a:schemeClr>
                </a:solidFill>
                <a:latin typeface="Calibri"/>
                <a:cs typeface="Calibri"/>
              </a:rPr>
              <a:t>a</a:t>
            </a:r>
            <a:r>
              <a:rPr sz="1600" b="1" spc="158"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and</a:t>
            </a:r>
            <a:r>
              <a:rPr sz="1600" b="1" spc="-9"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d</a:t>
            </a:r>
            <a:r>
              <a:rPr sz="1600" b="1" spc="162"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tu</a:t>
            </a:r>
            <a:r>
              <a:rPr sz="1600" b="1" spc="-9"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15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da</a:t>
            </a:r>
            <a:r>
              <a:rPr sz="1600" b="1" spc="171"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un</a:t>
            </a:r>
            <a:r>
              <a:rPr sz="1600" b="1" spc="158"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amo</a:t>
            </a:r>
            <a:r>
              <a:rPr sz="1600" b="1" spc="15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ad</a:t>
            </a:r>
            <a:r>
              <a:rPr sz="1600" b="1" spc="15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c</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ele</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z</a:t>
            </a:r>
            <a:r>
              <a:rPr sz="1600" b="1" spc="-4" dirty="0">
                <a:solidFill>
                  <a:schemeClr val="accent4">
                    <a:lumMod val="75000"/>
                    <a:lumOff val="25000"/>
                  </a:schemeClr>
                </a:solidFill>
                <a:latin typeface="Calibri"/>
                <a:cs typeface="Calibri"/>
              </a:rPr>
              <a:t>ione </a:t>
            </a:r>
            <a:r>
              <a:rPr sz="1600" b="1" spc="-18" dirty="0">
                <a:solidFill>
                  <a:schemeClr val="accent4">
                    <a:lumMod val="75000"/>
                    <a:lumOff val="25000"/>
                  </a:schemeClr>
                </a:solidFill>
                <a:latin typeface="Calibri"/>
                <a:cs typeface="Calibri"/>
              </a:rPr>
              <a:t>c</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3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li</a:t>
            </a:r>
            <a:r>
              <a:rPr sz="1600" b="1" spc="-13"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4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n </a:t>
            </a:r>
            <a:r>
              <a:rPr sz="1600" b="1" spc="-145"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amo </a:t>
            </a:r>
            <a:r>
              <a:rPr sz="1600" b="1" spc="-13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ad </a:t>
            </a:r>
            <a:r>
              <a:rPr sz="1600" b="1" spc="-12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ac</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ele</a:t>
            </a:r>
            <a:r>
              <a:rPr sz="1600" b="1" spc="-44"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e </a:t>
            </a:r>
            <a:r>
              <a:rPr sz="1600" b="1" spc="-127"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3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un </a:t>
            </a:r>
            <a:r>
              <a:rPr sz="1600" b="1" spc="-136"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amo </a:t>
            </a:r>
            <a:r>
              <a:rPr sz="1600" b="1" spc="-14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 </a:t>
            </a:r>
            <a:r>
              <a:rPr sz="1600" b="1" spc="-136"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i </a:t>
            </a:r>
            <a:r>
              <a:rPr sz="1600" b="1" spc="-127"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a:t>
            </a:r>
            <a:r>
              <a:rPr sz="1600" b="1" spc="-123"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cc</a:t>
            </a:r>
            <a:r>
              <a:rPr sz="1600" b="1" spc="9"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one </a:t>
            </a:r>
            <a:r>
              <a:rPr sz="1600" b="1" spc="-127"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ec</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36"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n </a:t>
            </a:r>
            <a:r>
              <a:rPr sz="1600" b="1" spc="-13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1/T </a:t>
            </a:r>
            <a:r>
              <a:rPr sz="1600" b="1" spc="-136"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q</a:t>
            </a:r>
            <a:r>
              <a:rPr sz="1600" b="1"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in</a:t>
            </a:r>
            <a:r>
              <a:rPr sz="1600" b="1" dirty="0">
                <a:solidFill>
                  <a:schemeClr val="accent4">
                    <a:lumMod val="75000"/>
                    <a:lumOff val="25000"/>
                  </a:schemeClr>
                </a:solidFill>
                <a:latin typeface="Calibri"/>
                <a:cs typeface="Calibri"/>
              </a:rPr>
              <a:t>di </a:t>
            </a:r>
            <a:r>
              <a:rPr sz="1600" b="1" spc="5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ha </a:t>
            </a:r>
            <a:r>
              <a:rPr sz="1600" b="1" spc="66"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eu</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a:t>
            </a:r>
            <a:r>
              <a:rPr sz="1600" b="1" spc="-18"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elo</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 </a:t>
            </a:r>
            <a:r>
              <a:rPr sz="1600" b="1" spc="53"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4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ed</a:t>
            </a:r>
            <a:r>
              <a:rPr sz="1600" b="1" dirty="0">
                <a:solidFill>
                  <a:schemeClr val="accent4">
                    <a:lumMod val="75000"/>
                    <a:lumOff val="25000"/>
                  </a:schemeClr>
                </a:solidFill>
                <a:latin typeface="Calibri"/>
                <a:cs typeface="Calibri"/>
              </a:rPr>
              <a:t> </a:t>
            </a:r>
            <a:r>
              <a:rPr sz="1600" b="1" spc="5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un </a:t>
            </a:r>
            <a:r>
              <a:rPr sz="1600" b="1" spc="53"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mo </a:t>
            </a:r>
            <a:r>
              <a:rPr sz="1600" b="1" spc="5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 </a:t>
            </a:r>
            <a:r>
              <a:rPr sz="1600" b="1" spc="53"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i </a:t>
            </a:r>
            <a:r>
              <a:rPr sz="1600" b="1" spc="66"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a:t>
            </a:r>
            <a:r>
              <a:rPr sz="1600" b="1" spc="-123"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ele</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one </a:t>
            </a:r>
            <a:r>
              <a:rPr sz="1600" b="1" spc="61"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c</a:t>
            </a:r>
            <a:r>
              <a:rPr sz="1600" b="1" spc="-26"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61"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n </a:t>
            </a:r>
            <a:r>
              <a:rPr sz="1600" b="1" spc="5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2</a:t>
            </a:r>
            <a:r>
              <a:rPr sz="1600" b="1" dirty="0">
                <a:solidFill>
                  <a:schemeClr val="accent4">
                    <a:lumMod val="75000"/>
                    <a:lumOff val="25000"/>
                  </a:schemeClr>
                </a:solidFill>
                <a:latin typeface="Calibri"/>
                <a:cs typeface="Calibri"/>
              </a:rPr>
              <a:t> </a:t>
            </a:r>
            <a:r>
              <a:rPr sz="1600" b="1" spc="61"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57"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in</a:t>
            </a:r>
            <a:r>
              <a:rPr sz="1600" b="1" dirty="0">
                <a:solidFill>
                  <a:schemeClr val="accent4">
                    <a:lumMod val="75000"/>
                    <a:lumOff val="25000"/>
                  </a:schemeClr>
                </a:solidFill>
                <a:latin typeface="Calibri"/>
                <a:cs typeface="Calibri"/>
              </a:rPr>
              <a:t>di </a:t>
            </a:r>
            <a:r>
              <a:rPr sz="1600" b="1" spc="5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ha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spc="-13" dirty="0">
                <a:solidFill>
                  <a:schemeClr val="accent4">
                    <a:lumMod val="75000"/>
                    <a:lumOff val="25000"/>
                  </a:schemeClr>
                </a:solidFill>
                <a:latin typeface="Calibri"/>
                <a:cs typeface="Calibri"/>
              </a:rPr>
              <a:t>am</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a:t>
            </a:r>
          </a:p>
          <a:p>
            <a:pPr marL="11135" algn="just"/>
            <a:r>
              <a:rPr sz="1600" b="1" dirty="0">
                <a:solidFill>
                  <a:schemeClr val="accent4">
                    <a:lumMod val="75000"/>
                    <a:lumOff val="25000"/>
                  </a:schemeClr>
                </a:solidFill>
                <a:latin typeface="Calibri"/>
                <a:cs typeface="Calibri"/>
              </a:rPr>
              <a:t>I </a:t>
            </a:r>
            <a:r>
              <a:rPr sz="1600" b="1" spc="-4" dirty="0">
                <a:solidFill>
                  <a:schemeClr val="accent4">
                    <a:lumMod val="75000"/>
                    <a:lumOff val="25000"/>
                  </a:schemeClr>
                </a:solidFill>
                <a:latin typeface="Calibri"/>
                <a:cs typeface="Calibri"/>
              </a:rPr>
              <a:t>pa</a:t>
            </a:r>
            <a:r>
              <a:rPr sz="1600" b="1"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6"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edu</a:t>
            </a:r>
            <a:r>
              <a:rPr sz="1600" b="1" spc="-39"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son</a:t>
            </a:r>
            <a:r>
              <a:rPr sz="1600" b="1" dirty="0">
                <a:solidFill>
                  <a:schemeClr val="accent4">
                    <a:lumMod val="75000"/>
                    <a:lumOff val="25000"/>
                  </a:schemeClr>
                </a:solidFill>
                <a:latin typeface="Calibri"/>
                <a:cs typeface="Calibri"/>
              </a:rPr>
              <a:t>o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os</a:t>
            </a:r>
            <a:r>
              <a:rPr sz="1600" b="1" dirty="0">
                <a:solidFill>
                  <a:schemeClr val="accent4">
                    <a:lumMod val="75000"/>
                    <a:lumOff val="25000"/>
                  </a:schemeClr>
                </a:solidFill>
                <a:latin typeface="Calibri"/>
                <a:cs typeface="Calibri"/>
              </a:rPr>
              <a:t>ì</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a:t>
            </a:r>
            <a:r>
              <a:rPr sz="1600" b="1" spc="-13" dirty="0">
                <a:solidFill>
                  <a:schemeClr val="accent4">
                    <a:lumMod val="75000"/>
                    <a:lumOff val="25000"/>
                  </a:schemeClr>
                </a:solidFill>
                <a:latin typeface="Calibri"/>
                <a:cs typeface="Calibri"/>
              </a:rPr>
              <a:t>n</a:t>
            </a:r>
            <a:r>
              <a:rPr sz="1600" b="1" spc="-26"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sp>
        <p:nvSpPr>
          <p:cNvPr id="3" name="object 3"/>
          <p:cNvSpPr txBox="1"/>
          <p:nvPr/>
        </p:nvSpPr>
        <p:spPr>
          <a:xfrm>
            <a:off x="257334" y="3705395"/>
            <a:ext cx="282217" cy="246221"/>
          </a:xfrm>
          <a:prstGeom prst="rect">
            <a:avLst/>
          </a:prstGeom>
        </p:spPr>
        <p:txBody>
          <a:bodyPr vert="horz" wrap="square" lIns="0" tIns="0" rIns="0" bIns="0" rtlCol="0">
            <a:spAutoFit/>
          </a:bodyPr>
          <a:lstStyle/>
          <a:p>
            <a:pPr marL="11135"/>
            <a:r>
              <a:rPr sz="1600" b="1" dirty="0">
                <a:solidFill>
                  <a:schemeClr val="accent4">
                    <a:lumMod val="75000"/>
                    <a:lumOff val="25000"/>
                  </a:schemeClr>
                </a:solidFill>
                <a:latin typeface="Calibri"/>
                <a:cs typeface="Calibri"/>
              </a:rPr>
              <a:t>a)</a:t>
            </a:r>
          </a:p>
        </p:txBody>
      </p:sp>
      <p:sp>
        <p:nvSpPr>
          <p:cNvPr id="4" name="object 4"/>
          <p:cNvSpPr txBox="1"/>
          <p:nvPr/>
        </p:nvSpPr>
        <p:spPr>
          <a:xfrm>
            <a:off x="1039245" y="3705395"/>
            <a:ext cx="7827785" cy="492443"/>
          </a:xfrm>
          <a:prstGeom prst="rect">
            <a:avLst/>
          </a:prstGeom>
        </p:spPr>
        <p:txBody>
          <a:bodyPr vert="horz" wrap="square" lIns="0" tIns="0" rIns="0" bIns="0" rtlCol="0">
            <a:spAutoFit/>
          </a:bodyPr>
          <a:lstStyle/>
          <a:p>
            <a:pPr marL="11135" marR="4454"/>
            <a:r>
              <a:rPr sz="1600" b="1" dirty="0">
                <a:solidFill>
                  <a:schemeClr val="accent4">
                    <a:lumMod val="75000"/>
                    <a:lumOff val="25000"/>
                  </a:schemeClr>
                </a:solidFill>
                <a:latin typeface="Calibri"/>
                <a:cs typeface="Calibri"/>
              </a:rPr>
              <a:t>si</a:t>
            </a:r>
            <a:r>
              <a:rPr sz="1600" b="1" spc="15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ermina</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15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a:t>
            </a:r>
            <a:r>
              <a:rPr sz="1600" b="1" spc="-9" dirty="0">
                <a:solidFill>
                  <a:schemeClr val="accent4">
                    <a:lumMod val="75000"/>
                    <a:lumOff val="25000"/>
                  </a:schemeClr>
                </a:solidFill>
                <a:latin typeface="Calibri"/>
                <a:cs typeface="Calibri"/>
              </a:rPr>
              <a:t>er</a:t>
            </a:r>
            <a:r>
              <a:rPr sz="1600" b="1" spc="-13"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od</a:t>
            </a:r>
            <a:r>
              <a:rPr sz="1600" b="1" dirty="0">
                <a:solidFill>
                  <a:schemeClr val="accent4">
                    <a:lumMod val="75000"/>
                    <a:lumOff val="25000"/>
                  </a:schemeClr>
                </a:solidFill>
                <a:latin typeface="Calibri"/>
                <a:cs typeface="Calibri"/>
              </a:rPr>
              <a:t>o</a:t>
            </a:r>
            <a:r>
              <a:rPr sz="1600" b="1" spc="16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op</a:t>
            </a:r>
            <a:r>
              <a:rPr sz="1600" b="1" spc="4"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o</a:t>
            </a:r>
            <a:r>
              <a:rPr sz="1600" b="1" spc="167"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per</a:t>
            </a:r>
            <a:r>
              <a:rPr sz="1600" b="1" spc="15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15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q</a:t>
            </a:r>
            <a:r>
              <a:rPr sz="1600" b="1" spc="-4" dirty="0">
                <a:solidFill>
                  <a:schemeClr val="accent4">
                    <a:lumMod val="75000"/>
                    <a:lumOff val="25000"/>
                  </a:schemeClr>
                </a:solidFill>
                <a:latin typeface="Calibri"/>
                <a:cs typeface="Calibri"/>
              </a:rPr>
              <a:t>ual</a:t>
            </a:r>
            <a:r>
              <a:rPr sz="1600" b="1" dirty="0">
                <a:solidFill>
                  <a:schemeClr val="accent4">
                    <a:lumMod val="75000"/>
                    <a:lumOff val="25000"/>
                  </a:schemeClr>
                </a:solidFill>
                <a:latin typeface="Calibri"/>
                <a:cs typeface="Calibri"/>
              </a:rPr>
              <a:t>e</a:t>
            </a:r>
            <a:r>
              <a:rPr sz="1600" b="1" spc="16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16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m</a:t>
            </a:r>
            <a:r>
              <a:rPr sz="1600" b="1" dirty="0">
                <a:solidFill>
                  <a:schemeClr val="accent4">
                    <a:lumMod val="75000"/>
                    <a:lumOff val="25000"/>
                  </a:schemeClr>
                </a:solidFill>
                <a:latin typeface="Calibri"/>
                <a:cs typeface="Calibri"/>
              </a:rPr>
              <a:t>as</a:t>
            </a:r>
            <a:r>
              <a:rPr sz="1600" b="1" spc="-4" dirty="0">
                <a:solidFill>
                  <a:schemeClr val="accent4">
                    <a:lumMod val="75000"/>
                    <a:lumOff val="25000"/>
                  </a:schemeClr>
                </a:solidFill>
                <a:latin typeface="Calibri"/>
                <a:cs typeface="Calibri"/>
              </a:rPr>
              <a:t>sim</a:t>
            </a:r>
            <a:r>
              <a:rPr sz="1600" b="1" dirty="0">
                <a:solidFill>
                  <a:schemeClr val="accent4">
                    <a:lumMod val="75000"/>
                    <a:lumOff val="25000"/>
                  </a:schemeClr>
                </a:solidFill>
                <a:latin typeface="Calibri"/>
                <a:cs typeface="Calibri"/>
              </a:rPr>
              <a:t>o</a:t>
            </a:r>
            <a:r>
              <a:rPr sz="1600" b="1" spc="16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153"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alo</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16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15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c</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ele</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z</a:t>
            </a:r>
            <a:r>
              <a:rPr sz="1600" b="1" spc="-4" dirty="0">
                <a:solidFill>
                  <a:schemeClr val="accent4">
                    <a:lumMod val="75000"/>
                    <a:lumOff val="25000"/>
                  </a:schemeClr>
                </a:solidFill>
                <a:latin typeface="Calibri"/>
                <a:cs typeface="Calibri"/>
              </a:rPr>
              <a:t>ion</a:t>
            </a:r>
            <a:r>
              <a:rPr sz="1600" b="1" dirty="0">
                <a:solidFill>
                  <a:schemeClr val="accent4">
                    <a:lumMod val="75000"/>
                    <a:lumOff val="25000"/>
                  </a:schemeClr>
                </a:solidFill>
                <a:latin typeface="Calibri"/>
                <a:cs typeface="Calibri"/>
              </a:rPr>
              <a:t>e</a:t>
            </a:r>
            <a:r>
              <a:rPr sz="1600" b="1" spc="175"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o</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a:t>
            </a:r>
            <a:r>
              <a:rPr sz="1600" b="1" spc="15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di </a:t>
            </a:r>
            <a:r>
              <a:rPr sz="1600" b="1" spc="-4" dirty="0">
                <a:solidFill>
                  <a:schemeClr val="accent4">
                    <a:lumMod val="75000"/>
                    <a:lumOff val="25000"/>
                  </a:schemeClr>
                </a:solidFill>
                <a:latin typeface="Calibri"/>
                <a:cs typeface="Calibri"/>
              </a:rPr>
              <a:t>outp</a:t>
            </a:r>
            <a:r>
              <a:rPr sz="1600" b="1"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spc="-140" dirty="0">
                <a:solidFill>
                  <a:schemeClr val="accent4">
                    <a:lumMod val="75000"/>
                    <a:lumOff val="25000"/>
                  </a:schemeClr>
                </a:solidFill>
                <a:latin typeface="Calibri"/>
                <a:cs typeface="Calibri"/>
              </a:rPr>
              <a:t>T</a:t>
            </a:r>
            <a:r>
              <a:rPr sz="1600" b="1" spc="-13" dirty="0">
                <a:solidFill>
                  <a:schemeClr val="accent4">
                    <a:lumMod val="75000"/>
                    <a:lumOff val="25000"/>
                  </a:schemeClr>
                </a:solidFill>
                <a:latin typeface="Calibri"/>
                <a:cs typeface="Calibri"/>
              </a:rPr>
              <a:t>A</a:t>
            </a:r>
            <a:r>
              <a:rPr sz="1600" b="1" baseline="-20833"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sp>
        <p:nvSpPr>
          <p:cNvPr id="5" name="object 5"/>
          <p:cNvSpPr txBox="1"/>
          <p:nvPr/>
        </p:nvSpPr>
        <p:spPr>
          <a:xfrm>
            <a:off x="257335" y="4452076"/>
            <a:ext cx="282216" cy="246221"/>
          </a:xfrm>
          <a:prstGeom prst="rect">
            <a:avLst/>
          </a:prstGeom>
        </p:spPr>
        <p:txBody>
          <a:bodyPr vert="horz" wrap="square" lIns="0" tIns="0" rIns="0" bIns="0" rtlCol="0">
            <a:spAutoFit/>
          </a:bodyPr>
          <a:lstStyle/>
          <a:p>
            <a:pPr marL="11135"/>
            <a:r>
              <a:rPr sz="1600" b="1" dirty="0">
                <a:solidFill>
                  <a:schemeClr val="accent4">
                    <a:lumMod val="75000"/>
                    <a:lumOff val="25000"/>
                  </a:schemeClr>
                </a:solidFill>
                <a:latin typeface="Calibri"/>
                <a:cs typeface="Calibri"/>
              </a:rPr>
              <a:t>b)</a:t>
            </a:r>
          </a:p>
        </p:txBody>
      </p:sp>
      <p:sp>
        <p:nvSpPr>
          <p:cNvPr id="6" name="object 6"/>
          <p:cNvSpPr txBox="1"/>
          <p:nvPr/>
        </p:nvSpPr>
        <p:spPr>
          <a:xfrm>
            <a:off x="1039244" y="4452075"/>
            <a:ext cx="6845123" cy="246221"/>
          </a:xfrm>
          <a:prstGeom prst="rect">
            <a:avLst/>
          </a:prstGeom>
        </p:spPr>
        <p:txBody>
          <a:bodyPr vert="horz" wrap="square" lIns="0" tIns="0" rIns="0" bIns="0" rtlCol="0">
            <a:spAutoFit/>
          </a:bodyPr>
          <a:lstStyle/>
          <a:p>
            <a:pPr marL="11135"/>
            <a:r>
              <a:rPr sz="1600" b="1" dirty="0">
                <a:solidFill>
                  <a:schemeClr val="accent4">
                    <a:lumMod val="75000"/>
                    <a:lumOff val="25000"/>
                  </a:schemeClr>
                </a:solidFill>
                <a:latin typeface="Calibri"/>
                <a:cs typeface="Calibri"/>
              </a:rPr>
              <a:t>si</a:t>
            </a:r>
            <a:r>
              <a:rPr sz="1600" b="1" spc="-4"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 </a:t>
            </a:r>
            <a:r>
              <a:rPr sz="1600" b="1" spc="-22"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lo</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 medio</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cc</a:t>
            </a:r>
            <a:r>
              <a:rPr sz="1600" b="1" dirty="0">
                <a:solidFill>
                  <a:schemeClr val="accent4">
                    <a:lumMod val="75000"/>
                    <a:lumOff val="25000"/>
                  </a:schemeClr>
                </a:solidFill>
                <a:latin typeface="Calibri"/>
                <a:cs typeface="Calibri"/>
              </a:rPr>
              <a:t>ele</a:t>
            </a:r>
            <a:r>
              <a:rPr sz="1600" b="1" spc="-39"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dell</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spe</a:t>
            </a:r>
            <a:r>
              <a:rPr sz="1600" b="1" spc="-31"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t</a:t>
            </a:r>
            <a:r>
              <a:rPr sz="1600" b="1" spc="-31"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a:t>
            </a:r>
            <a:r>
              <a:rPr sz="1600" b="1" spc="-6" baseline="-20833" dirty="0">
                <a:solidFill>
                  <a:schemeClr val="accent4">
                    <a:lumMod val="75000"/>
                    <a:lumOff val="25000"/>
                  </a:schemeClr>
                </a:solidFill>
                <a:latin typeface="Calibri"/>
                <a:cs typeface="Calibri"/>
              </a:rPr>
              <a:t>m,</a:t>
            </a:r>
            <a:r>
              <a:rPr sz="1600" b="1" baseline="-20833"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nel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n</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no</a:t>
            </a:r>
            <a:r>
              <a:rPr sz="1600" b="1" spc="2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spc="-13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baseline="-20833"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sp>
        <p:nvSpPr>
          <p:cNvPr id="7" name="object 7"/>
          <p:cNvSpPr txBox="1"/>
          <p:nvPr/>
        </p:nvSpPr>
        <p:spPr>
          <a:xfrm>
            <a:off x="1039244" y="5448364"/>
            <a:ext cx="6629099" cy="492443"/>
          </a:xfrm>
          <a:prstGeom prst="rect">
            <a:avLst/>
          </a:prstGeom>
        </p:spPr>
        <p:txBody>
          <a:bodyPr vert="horz" wrap="square" lIns="0" tIns="0" rIns="0" bIns="0" rtlCol="0">
            <a:spAutoFit/>
          </a:bodyPr>
          <a:lstStyle/>
          <a:p>
            <a:pPr marL="11135"/>
            <a:r>
              <a:rPr sz="1600" b="1" spc="-4" dirty="0">
                <a:solidFill>
                  <a:schemeClr val="accent4">
                    <a:lumMod val="75000"/>
                    <a:lumOff val="25000"/>
                  </a:schemeClr>
                </a:solidFill>
                <a:latin typeface="Calibri"/>
                <a:cs typeface="Calibri"/>
              </a:rPr>
              <a:t>d</a:t>
            </a:r>
            <a:r>
              <a:rPr sz="1600" b="1" spc="-9"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v</a:t>
            </a:r>
            <a:r>
              <a:rPr sz="1600" b="1" spc="-4" dirty="0">
                <a:solidFill>
                  <a:schemeClr val="accent4">
                    <a:lumMod val="75000"/>
                    <a:lumOff val="25000"/>
                  </a:schemeClr>
                </a:solidFill>
                <a:latin typeface="Calibri"/>
                <a:cs typeface="Calibri"/>
              </a:rPr>
              <a:t>e:</a:t>
            </a:r>
            <a:endParaRPr sz="1600" b="1" dirty="0">
              <a:solidFill>
                <a:schemeClr val="accent4">
                  <a:lumMod val="75000"/>
                  <a:lumOff val="25000"/>
                </a:schemeClr>
              </a:solidFill>
              <a:latin typeface="Calibri"/>
              <a:cs typeface="Calibri"/>
            </a:endParaRPr>
          </a:p>
          <a:p>
            <a:pPr marL="11135"/>
            <a:r>
              <a:rPr sz="1600" b="1" spc="-13"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a:t>
            </a:r>
            <a:r>
              <a:rPr sz="1600" b="1" baseline="-20833" dirty="0">
                <a:solidFill>
                  <a:schemeClr val="accent4">
                    <a:lumMod val="75000"/>
                    <a:lumOff val="25000"/>
                  </a:schemeClr>
                </a:solidFill>
                <a:latin typeface="Calibri"/>
                <a:cs typeface="Calibri"/>
              </a:rPr>
              <a:t>o </a:t>
            </a:r>
            <a:r>
              <a:rPr sz="1600" b="1" spc="-171" baseline="-2083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di</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outp</a:t>
            </a:r>
            <a:r>
              <a:rPr sz="1600" b="1"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(sp</a:t>
            </a:r>
            <a:r>
              <a:rPr sz="1600" b="1" spc="-9"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di</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ela</a:t>
            </a:r>
            <a:r>
              <a:rPr sz="1600" b="1" spc="-22"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o</a:t>
            </a:r>
            <a:r>
              <a:rPr sz="1600" b="1" spc="2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 </a:t>
            </a:r>
            <a:r>
              <a:rPr sz="1600" b="1" spc="-9" dirty="0">
                <a:solidFill>
                  <a:schemeClr val="accent4">
                    <a:lumMod val="75000"/>
                    <a:lumOff val="25000"/>
                  </a:schemeClr>
                </a:solidFill>
                <a:latin typeface="Calibri"/>
                <a:cs typeface="Calibri"/>
              </a:rPr>
              <a:t>p</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eu</a:t>
            </a:r>
            <a:r>
              <a:rPr sz="1600" b="1" dirty="0">
                <a:solidFill>
                  <a:schemeClr val="accent4">
                    <a:lumMod val="75000"/>
                    <a:lumOff val="25000"/>
                  </a:schemeClr>
                </a:solidFill>
                <a:latin typeface="Calibri"/>
                <a:cs typeface="Calibri"/>
              </a:rPr>
              <a:t>do-</a:t>
            </a:r>
            <a:r>
              <a:rPr sz="1600" b="1" spc="-9" dirty="0">
                <a:solidFill>
                  <a:schemeClr val="accent4">
                    <a:lumMod val="75000"/>
                    <a:lumOff val="25000"/>
                  </a:schemeClr>
                </a:solidFill>
                <a:latin typeface="Calibri"/>
                <a:cs typeface="Calibri"/>
              </a:rPr>
              <a:t>ac</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ele</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a:t>
            </a:r>
          </a:p>
        </p:txBody>
      </p:sp>
      <p:sp>
        <p:nvSpPr>
          <p:cNvPr id="8" name="object 8"/>
          <p:cNvSpPr/>
          <p:nvPr/>
        </p:nvSpPr>
        <p:spPr>
          <a:xfrm>
            <a:off x="4146546" y="5037161"/>
            <a:ext cx="281270" cy="0"/>
          </a:xfrm>
          <a:custGeom>
            <a:avLst/>
            <a:gdLst/>
            <a:ahLst/>
            <a:cxnLst/>
            <a:rect l="l" t="t" r="r" b="b"/>
            <a:pathLst>
              <a:path w="328929">
                <a:moveTo>
                  <a:pt x="0" y="0"/>
                </a:moveTo>
                <a:lnTo>
                  <a:pt x="328719" y="0"/>
                </a:lnTo>
              </a:path>
            </a:pathLst>
          </a:custGeom>
          <a:ln w="7904">
            <a:solidFill>
              <a:srgbClr val="000000"/>
            </a:solidFill>
          </a:ln>
        </p:spPr>
        <p:txBody>
          <a:bodyPr wrap="square" lIns="0" tIns="0" rIns="0" bIns="0" rtlCol="0"/>
          <a:lstStyle/>
          <a:p>
            <a:endParaRPr>
              <a:solidFill>
                <a:schemeClr val="accent4">
                  <a:lumMod val="75000"/>
                  <a:lumOff val="25000"/>
                </a:schemeClr>
              </a:solidFill>
            </a:endParaRPr>
          </a:p>
        </p:txBody>
      </p:sp>
      <p:sp>
        <p:nvSpPr>
          <p:cNvPr id="9" name="object 9"/>
          <p:cNvSpPr txBox="1"/>
          <p:nvPr/>
        </p:nvSpPr>
        <p:spPr>
          <a:xfrm>
            <a:off x="4569696" y="4916040"/>
            <a:ext cx="841096" cy="307777"/>
          </a:xfrm>
          <a:prstGeom prst="rect">
            <a:avLst/>
          </a:prstGeom>
        </p:spPr>
        <p:txBody>
          <a:bodyPr vert="horz" wrap="square" lIns="0" tIns="0" rIns="0" bIns="0" rtlCol="0">
            <a:spAutoFit/>
          </a:bodyPr>
          <a:lstStyle/>
          <a:p>
            <a:pPr marL="11135"/>
            <a:r>
              <a:rPr sz="3000" spc="223" baseline="-13285" dirty="0">
                <a:solidFill>
                  <a:schemeClr val="accent4">
                    <a:lumMod val="75000"/>
                    <a:lumOff val="25000"/>
                  </a:schemeClr>
                </a:solidFill>
                <a:latin typeface="Symbol"/>
                <a:cs typeface="Symbol"/>
              </a:rPr>
              <a:t></a:t>
            </a:r>
            <a:r>
              <a:rPr sz="1300" i="1" spc="61" dirty="0">
                <a:solidFill>
                  <a:schemeClr val="accent4">
                    <a:lumMod val="75000"/>
                    <a:lumOff val="25000"/>
                  </a:schemeClr>
                </a:solidFill>
                <a:latin typeface="Arial"/>
                <a:cs typeface="Arial"/>
              </a:rPr>
              <a:t>S</a:t>
            </a:r>
            <a:r>
              <a:rPr sz="1300" i="1" spc="-140" dirty="0">
                <a:solidFill>
                  <a:schemeClr val="accent4">
                    <a:lumMod val="75000"/>
                    <a:lumOff val="25000"/>
                  </a:schemeClr>
                </a:solidFill>
                <a:latin typeface="Arial"/>
                <a:cs typeface="Arial"/>
              </a:rPr>
              <a:t>A</a:t>
            </a:r>
            <a:r>
              <a:rPr sz="1200" i="1" baseline="-24691" dirty="0">
                <a:solidFill>
                  <a:schemeClr val="accent4">
                    <a:lumMod val="75000"/>
                    <a:lumOff val="25000"/>
                  </a:schemeClr>
                </a:solidFill>
                <a:latin typeface="Arial"/>
                <a:cs typeface="Arial"/>
              </a:rPr>
              <a:t>O</a:t>
            </a:r>
            <a:r>
              <a:rPr sz="1200" i="1" spc="-138" baseline="-24691" dirty="0">
                <a:solidFill>
                  <a:schemeClr val="accent4">
                    <a:lumMod val="75000"/>
                    <a:lumOff val="25000"/>
                  </a:schemeClr>
                </a:solidFill>
                <a:latin typeface="Arial"/>
                <a:cs typeface="Arial"/>
              </a:rPr>
              <a:t> </a:t>
            </a:r>
            <a:r>
              <a:rPr sz="1300" spc="-83" dirty="0">
                <a:solidFill>
                  <a:schemeClr val="accent4">
                    <a:lumMod val="75000"/>
                    <a:lumOff val="25000"/>
                  </a:schemeClr>
                </a:solidFill>
                <a:latin typeface="Arial"/>
                <a:cs typeface="Arial"/>
              </a:rPr>
              <a:t>(</a:t>
            </a:r>
            <a:r>
              <a:rPr sz="1300" i="1" spc="22" dirty="0">
                <a:solidFill>
                  <a:schemeClr val="accent4">
                    <a:lumMod val="75000"/>
                    <a:lumOff val="25000"/>
                  </a:schemeClr>
                </a:solidFill>
                <a:latin typeface="Arial"/>
                <a:cs typeface="Arial"/>
              </a:rPr>
              <a:t>T</a:t>
            </a:r>
            <a:r>
              <a:rPr sz="1300" i="1" spc="-145" dirty="0">
                <a:solidFill>
                  <a:schemeClr val="accent4">
                    <a:lumMod val="75000"/>
                    <a:lumOff val="25000"/>
                  </a:schemeClr>
                </a:solidFill>
                <a:latin typeface="Arial"/>
                <a:cs typeface="Arial"/>
              </a:rPr>
              <a:t> </a:t>
            </a:r>
            <a:r>
              <a:rPr sz="1300" spc="-44" dirty="0">
                <a:solidFill>
                  <a:schemeClr val="accent4">
                    <a:lumMod val="75000"/>
                    <a:lumOff val="25000"/>
                  </a:schemeClr>
                </a:solidFill>
                <a:latin typeface="Arial"/>
                <a:cs typeface="Arial"/>
              </a:rPr>
              <a:t>)</a:t>
            </a:r>
            <a:r>
              <a:rPr sz="1300" i="1" spc="39" dirty="0">
                <a:solidFill>
                  <a:schemeClr val="accent4">
                    <a:lumMod val="75000"/>
                    <a:lumOff val="25000"/>
                  </a:schemeClr>
                </a:solidFill>
                <a:latin typeface="Arial"/>
                <a:cs typeface="Arial"/>
              </a:rPr>
              <a:t>dT</a:t>
            </a:r>
            <a:endParaRPr sz="1300" dirty="0">
              <a:solidFill>
                <a:schemeClr val="accent4">
                  <a:lumMod val="75000"/>
                  <a:lumOff val="25000"/>
                </a:schemeClr>
              </a:solidFill>
              <a:latin typeface="Arial"/>
              <a:cs typeface="Arial"/>
            </a:endParaRPr>
          </a:p>
        </p:txBody>
      </p:sp>
      <p:sp>
        <p:nvSpPr>
          <p:cNvPr id="10" name="object 10"/>
          <p:cNvSpPr txBox="1"/>
          <p:nvPr/>
        </p:nvSpPr>
        <p:spPr>
          <a:xfrm>
            <a:off x="3553928" y="4924977"/>
            <a:ext cx="821004" cy="340018"/>
          </a:xfrm>
          <a:prstGeom prst="rect">
            <a:avLst/>
          </a:prstGeom>
        </p:spPr>
        <p:txBody>
          <a:bodyPr vert="horz" wrap="square" lIns="0" tIns="0" rIns="0" bIns="0" rtlCol="0">
            <a:spAutoFit/>
          </a:bodyPr>
          <a:lstStyle/>
          <a:p>
            <a:pPr marL="11135">
              <a:lnSpc>
                <a:spcPts val="1315"/>
              </a:lnSpc>
            </a:pPr>
            <a:r>
              <a:rPr sz="1300" i="1" spc="61" dirty="0">
                <a:solidFill>
                  <a:schemeClr val="accent4">
                    <a:lumMod val="75000"/>
                    <a:lumOff val="25000"/>
                  </a:schemeClr>
                </a:solidFill>
                <a:latin typeface="Arial"/>
                <a:cs typeface="Arial"/>
              </a:rPr>
              <a:t>S</a:t>
            </a:r>
            <a:r>
              <a:rPr sz="1300" i="1" spc="-88" dirty="0">
                <a:solidFill>
                  <a:schemeClr val="accent4">
                    <a:lumMod val="75000"/>
                    <a:lumOff val="25000"/>
                  </a:schemeClr>
                </a:solidFill>
                <a:latin typeface="Arial"/>
                <a:cs typeface="Arial"/>
              </a:rPr>
              <a:t>A</a:t>
            </a:r>
            <a:r>
              <a:rPr sz="1200" i="1" spc="6" baseline="-24691" dirty="0">
                <a:solidFill>
                  <a:schemeClr val="accent4">
                    <a:lumMod val="75000"/>
                    <a:lumOff val="25000"/>
                  </a:schemeClr>
                </a:solidFill>
                <a:latin typeface="Arial"/>
                <a:cs typeface="Arial"/>
              </a:rPr>
              <a:t>m</a:t>
            </a:r>
            <a:r>
              <a:rPr sz="1200" spc="-39" baseline="-24691" dirty="0">
                <a:solidFill>
                  <a:schemeClr val="accent4">
                    <a:lumMod val="75000"/>
                    <a:lumOff val="25000"/>
                  </a:schemeClr>
                </a:solidFill>
                <a:latin typeface="Arial"/>
                <a:cs typeface="Arial"/>
              </a:rPr>
              <a:t>,</a:t>
            </a:r>
            <a:r>
              <a:rPr sz="1200" i="1" baseline="-24691" dirty="0">
                <a:solidFill>
                  <a:schemeClr val="accent4">
                    <a:lumMod val="75000"/>
                    <a:lumOff val="25000"/>
                  </a:schemeClr>
                </a:solidFill>
                <a:latin typeface="Arial"/>
                <a:cs typeface="Arial"/>
              </a:rPr>
              <a:t>o </a:t>
            </a:r>
            <a:r>
              <a:rPr sz="1200" i="1" spc="111" baseline="-24691" dirty="0">
                <a:solidFill>
                  <a:schemeClr val="accent4">
                    <a:lumMod val="75000"/>
                    <a:lumOff val="25000"/>
                  </a:schemeClr>
                </a:solidFill>
                <a:latin typeface="Arial"/>
                <a:cs typeface="Arial"/>
              </a:rPr>
              <a:t> </a:t>
            </a:r>
            <a:r>
              <a:rPr sz="1300" spc="18" dirty="0">
                <a:solidFill>
                  <a:schemeClr val="accent4">
                    <a:lumMod val="75000"/>
                    <a:lumOff val="25000"/>
                  </a:schemeClr>
                </a:solidFill>
                <a:latin typeface="Symbol"/>
                <a:cs typeface="Symbol"/>
              </a:rPr>
              <a:t></a:t>
            </a:r>
            <a:endParaRPr sz="1300" dirty="0">
              <a:solidFill>
                <a:schemeClr val="accent4">
                  <a:lumMod val="75000"/>
                  <a:lumOff val="25000"/>
                </a:schemeClr>
              </a:solidFill>
              <a:latin typeface="Symbol"/>
              <a:cs typeface="Symbol"/>
            </a:endParaRPr>
          </a:p>
          <a:p>
            <a:pPr marR="4454" algn="r">
              <a:lnSpc>
                <a:spcPts val="1315"/>
              </a:lnSpc>
            </a:pPr>
            <a:r>
              <a:rPr sz="1300" i="1" spc="48" dirty="0">
                <a:solidFill>
                  <a:schemeClr val="accent4">
                    <a:lumMod val="75000"/>
                    <a:lumOff val="25000"/>
                  </a:schemeClr>
                </a:solidFill>
                <a:latin typeface="Arial"/>
                <a:cs typeface="Arial"/>
              </a:rPr>
              <a:t>TA</a:t>
            </a:r>
            <a:endParaRPr sz="1300" dirty="0">
              <a:solidFill>
                <a:schemeClr val="accent4">
                  <a:lumMod val="75000"/>
                  <a:lumOff val="25000"/>
                </a:schemeClr>
              </a:solidFill>
              <a:latin typeface="Arial"/>
              <a:cs typeface="Arial"/>
            </a:endParaRPr>
          </a:p>
        </p:txBody>
      </p:sp>
      <p:sp>
        <p:nvSpPr>
          <p:cNvPr id="11" name="object 11"/>
          <p:cNvSpPr txBox="1"/>
          <p:nvPr/>
        </p:nvSpPr>
        <p:spPr>
          <a:xfrm>
            <a:off x="4355976" y="4772241"/>
            <a:ext cx="549412" cy="123111"/>
          </a:xfrm>
          <a:prstGeom prst="rect">
            <a:avLst/>
          </a:prstGeom>
        </p:spPr>
        <p:txBody>
          <a:bodyPr vert="horz" wrap="square" lIns="0" tIns="0" rIns="0" bIns="0" rtlCol="0">
            <a:spAutoFit/>
          </a:bodyPr>
          <a:lstStyle/>
          <a:p>
            <a:pPr marL="11135"/>
            <a:r>
              <a:rPr sz="800" dirty="0">
                <a:solidFill>
                  <a:schemeClr val="accent4">
                    <a:lumMod val="75000"/>
                    <a:lumOff val="25000"/>
                  </a:schemeClr>
                </a:solidFill>
                <a:latin typeface="Arial"/>
                <a:cs typeface="Arial"/>
              </a:rPr>
              <a:t>1.</a:t>
            </a:r>
            <a:r>
              <a:rPr sz="800" spc="-35" dirty="0">
                <a:solidFill>
                  <a:schemeClr val="accent4">
                    <a:lumMod val="75000"/>
                    <a:lumOff val="25000"/>
                  </a:schemeClr>
                </a:solidFill>
                <a:latin typeface="Arial"/>
                <a:cs typeface="Arial"/>
              </a:rPr>
              <a:t>5</a:t>
            </a:r>
            <a:r>
              <a:rPr sz="800" i="1" spc="-57" dirty="0">
                <a:solidFill>
                  <a:schemeClr val="accent4">
                    <a:lumMod val="75000"/>
                    <a:lumOff val="25000"/>
                  </a:schemeClr>
                </a:solidFill>
                <a:latin typeface="Arial"/>
                <a:cs typeface="Arial"/>
              </a:rPr>
              <a:t>T</a:t>
            </a:r>
            <a:r>
              <a:rPr sz="800" i="1" spc="-22" dirty="0">
                <a:solidFill>
                  <a:schemeClr val="accent4">
                    <a:lumMod val="75000"/>
                    <a:lumOff val="25000"/>
                  </a:schemeClr>
                </a:solidFill>
                <a:latin typeface="Arial"/>
                <a:cs typeface="Arial"/>
              </a:rPr>
              <a:t>A</a:t>
            </a:r>
            <a:r>
              <a:rPr sz="800" i="1" spc="46" baseline="-18518" dirty="0">
                <a:solidFill>
                  <a:schemeClr val="accent4">
                    <a:lumMod val="75000"/>
                    <a:lumOff val="25000"/>
                  </a:schemeClr>
                </a:solidFill>
                <a:latin typeface="Arial"/>
                <a:cs typeface="Arial"/>
              </a:rPr>
              <a:t>O</a:t>
            </a:r>
            <a:endParaRPr sz="800" baseline="-18518" dirty="0">
              <a:solidFill>
                <a:schemeClr val="accent4">
                  <a:lumMod val="75000"/>
                  <a:lumOff val="25000"/>
                </a:schemeClr>
              </a:solidFill>
              <a:latin typeface="Arial"/>
              <a:cs typeface="Arial"/>
            </a:endParaRPr>
          </a:p>
        </p:txBody>
      </p:sp>
      <p:sp>
        <p:nvSpPr>
          <p:cNvPr id="12" name="object 12"/>
          <p:cNvSpPr txBox="1"/>
          <p:nvPr/>
        </p:nvSpPr>
        <p:spPr>
          <a:xfrm>
            <a:off x="4355976" y="5168869"/>
            <a:ext cx="437109" cy="246221"/>
          </a:xfrm>
          <a:prstGeom prst="rect">
            <a:avLst/>
          </a:prstGeom>
        </p:spPr>
        <p:txBody>
          <a:bodyPr vert="horz" wrap="square" lIns="0" tIns="0" rIns="0" bIns="0" rtlCol="0">
            <a:spAutoFit/>
          </a:bodyPr>
          <a:lstStyle/>
          <a:p>
            <a:pPr marL="11135"/>
            <a:r>
              <a:rPr sz="1200" i="1" baseline="6172" dirty="0">
                <a:solidFill>
                  <a:schemeClr val="accent4">
                    <a:lumMod val="75000"/>
                    <a:lumOff val="25000"/>
                  </a:schemeClr>
                </a:solidFill>
                <a:latin typeface="Arial"/>
                <a:cs typeface="Arial"/>
              </a:rPr>
              <a:t>o </a:t>
            </a:r>
            <a:r>
              <a:rPr sz="1200" i="1" spc="6" baseline="6172" dirty="0">
                <a:solidFill>
                  <a:schemeClr val="accent4">
                    <a:lumMod val="75000"/>
                    <a:lumOff val="25000"/>
                  </a:schemeClr>
                </a:solidFill>
                <a:latin typeface="Arial"/>
                <a:cs typeface="Arial"/>
              </a:rPr>
              <a:t> </a:t>
            </a:r>
            <a:r>
              <a:rPr sz="800" dirty="0">
                <a:solidFill>
                  <a:schemeClr val="accent4">
                    <a:lumMod val="75000"/>
                    <a:lumOff val="25000"/>
                  </a:schemeClr>
                </a:solidFill>
                <a:latin typeface="Arial"/>
                <a:cs typeface="Arial"/>
              </a:rPr>
              <a:t>0</a:t>
            </a:r>
            <a:r>
              <a:rPr sz="800" spc="-4" dirty="0">
                <a:solidFill>
                  <a:schemeClr val="accent4">
                    <a:lumMod val="75000"/>
                    <a:lumOff val="25000"/>
                  </a:schemeClr>
                </a:solidFill>
                <a:latin typeface="Arial"/>
                <a:cs typeface="Arial"/>
              </a:rPr>
              <a:t>.</a:t>
            </a:r>
            <a:r>
              <a:rPr sz="800" spc="-31" dirty="0">
                <a:solidFill>
                  <a:schemeClr val="accent4">
                    <a:lumMod val="75000"/>
                    <a:lumOff val="25000"/>
                  </a:schemeClr>
                </a:solidFill>
                <a:latin typeface="Arial"/>
                <a:cs typeface="Arial"/>
              </a:rPr>
              <a:t>5</a:t>
            </a:r>
            <a:r>
              <a:rPr sz="800" i="1" spc="-57" dirty="0">
                <a:solidFill>
                  <a:schemeClr val="accent4">
                    <a:lumMod val="75000"/>
                    <a:lumOff val="25000"/>
                  </a:schemeClr>
                </a:solidFill>
                <a:latin typeface="Arial"/>
                <a:cs typeface="Arial"/>
              </a:rPr>
              <a:t>T</a:t>
            </a:r>
            <a:r>
              <a:rPr sz="800" i="1" spc="-22" dirty="0">
                <a:solidFill>
                  <a:schemeClr val="accent4">
                    <a:lumMod val="75000"/>
                    <a:lumOff val="25000"/>
                  </a:schemeClr>
                </a:solidFill>
                <a:latin typeface="Arial"/>
                <a:cs typeface="Arial"/>
              </a:rPr>
              <a:t>A</a:t>
            </a:r>
            <a:r>
              <a:rPr sz="800" i="1" spc="46" baseline="-18518" dirty="0">
                <a:solidFill>
                  <a:schemeClr val="accent4">
                    <a:lumMod val="75000"/>
                    <a:lumOff val="25000"/>
                  </a:schemeClr>
                </a:solidFill>
                <a:latin typeface="Arial"/>
                <a:cs typeface="Arial"/>
              </a:rPr>
              <a:t>O</a:t>
            </a:r>
            <a:endParaRPr sz="800" baseline="-18518" dirty="0">
              <a:solidFill>
                <a:schemeClr val="accent4">
                  <a:lumMod val="75000"/>
                  <a:lumOff val="25000"/>
                </a:schemeClr>
              </a:solidFill>
              <a:latin typeface="Arial"/>
              <a:cs typeface="Arial"/>
            </a:endParaRPr>
          </a:p>
        </p:txBody>
      </p:sp>
      <p:sp>
        <p:nvSpPr>
          <p:cNvPr id="13" name="object 13"/>
          <p:cNvSpPr txBox="1"/>
          <p:nvPr/>
        </p:nvSpPr>
        <p:spPr>
          <a:xfrm>
            <a:off x="4235688" y="4815276"/>
            <a:ext cx="116200" cy="199977"/>
          </a:xfrm>
          <a:prstGeom prst="rect">
            <a:avLst/>
          </a:prstGeom>
        </p:spPr>
        <p:txBody>
          <a:bodyPr vert="horz" wrap="square" lIns="0" tIns="0" rIns="0" bIns="0" rtlCol="0">
            <a:spAutoFit/>
          </a:bodyPr>
          <a:lstStyle/>
          <a:p>
            <a:pPr marL="11135"/>
            <a:r>
              <a:rPr sz="1300" spc="22" dirty="0">
                <a:solidFill>
                  <a:schemeClr val="accent4">
                    <a:lumMod val="75000"/>
                    <a:lumOff val="25000"/>
                  </a:schemeClr>
                </a:solidFill>
                <a:latin typeface="Arial"/>
                <a:cs typeface="Arial"/>
              </a:rPr>
              <a:t>1</a:t>
            </a:r>
            <a:endParaRPr sz="1300">
              <a:solidFill>
                <a:schemeClr val="accent4">
                  <a:lumMod val="75000"/>
                  <a:lumOff val="25000"/>
                </a:schemeClr>
              </a:solidFill>
              <a:latin typeface="Arial"/>
              <a:cs typeface="Arial"/>
            </a:endParaRPr>
          </a:p>
        </p:txBody>
      </p:sp>
    </p:spTree>
    <p:extLst>
      <p:ext uri="{BB962C8B-B14F-4D97-AF65-F5344CB8AC3E}">
        <p14:creationId xmlns:p14="http://schemas.microsoft.com/office/powerpoint/2010/main" val="21498861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38914" y="1052736"/>
            <a:ext cx="162898" cy="246221"/>
          </a:xfrm>
          <a:prstGeom prst="rect">
            <a:avLst/>
          </a:prstGeom>
        </p:spPr>
        <p:txBody>
          <a:bodyPr vert="horz" wrap="square" lIns="0" tIns="0" rIns="0" bIns="0" rtlCol="0">
            <a:spAutoFit/>
          </a:bodyPr>
          <a:lstStyle/>
          <a:p>
            <a:pPr marL="11135"/>
            <a:r>
              <a:rPr sz="1600" b="1" spc="-9" dirty="0">
                <a:solidFill>
                  <a:schemeClr val="accent4">
                    <a:lumMod val="75000"/>
                    <a:lumOff val="25000"/>
                  </a:schemeClr>
                </a:solidFill>
                <a:latin typeface="Calibri"/>
                <a:cs typeface="Calibri"/>
              </a:rPr>
              <a:t>c)</a:t>
            </a:r>
            <a:endParaRPr sz="1600" b="1">
              <a:solidFill>
                <a:schemeClr val="accent4">
                  <a:lumMod val="75000"/>
                  <a:lumOff val="25000"/>
                </a:schemeClr>
              </a:solidFill>
              <a:latin typeface="Calibri"/>
              <a:cs typeface="Calibri"/>
            </a:endParaRPr>
          </a:p>
        </p:txBody>
      </p:sp>
      <p:sp>
        <p:nvSpPr>
          <p:cNvPr id="3" name="object 3"/>
          <p:cNvSpPr txBox="1"/>
          <p:nvPr/>
        </p:nvSpPr>
        <p:spPr>
          <a:xfrm>
            <a:off x="1095867" y="1035431"/>
            <a:ext cx="7799550" cy="1477328"/>
          </a:xfrm>
          <a:prstGeom prst="rect">
            <a:avLst/>
          </a:prstGeom>
        </p:spPr>
        <p:txBody>
          <a:bodyPr vert="horz" wrap="square" lIns="0" tIns="0" rIns="0" bIns="0" rtlCol="0">
            <a:spAutoFit/>
          </a:bodyPr>
          <a:lstStyle/>
          <a:p>
            <a:pPr marL="11135" marR="4454"/>
            <a:r>
              <a:rPr sz="1600" b="1" dirty="0">
                <a:solidFill>
                  <a:schemeClr val="accent4">
                    <a:lumMod val="75000"/>
                    <a:lumOff val="25000"/>
                  </a:schemeClr>
                </a:solidFill>
                <a:latin typeface="Calibri"/>
                <a:cs typeface="Calibri"/>
              </a:rPr>
              <a:t>si </a:t>
            </a:r>
            <a:r>
              <a:rPr sz="1600" b="1" spc="-140"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ermina</a:t>
            </a:r>
            <a:r>
              <a:rPr sz="1600" b="1" dirty="0">
                <a:solidFill>
                  <a:schemeClr val="accent4">
                    <a:lumMod val="75000"/>
                    <a:lumOff val="25000"/>
                  </a:schemeClr>
                </a:solidFill>
                <a:latin typeface="Calibri"/>
                <a:cs typeface="Calibri"/>
              </a:rPr>
              <a:t> </a:t>
            </a:r>
            <a:r>
              <a:rPr sz="1600" b="1" spc="-13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 </a:t>
            </a:r>
            <a:r>
              <a:rPr sz="1600" b="1" spc="-127"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a:t>
            </a:r>
            <a:r>
              <a:rPr sz="1600" b="1" spc="-13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140"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eu</a:t>
            </a:r>
            <a:r>
              <a:rPr sz="1600" b="1" dirty="0">
                <a:solidFill>
                  <a:schemeClr val="accent4">
                    <a:lumMod val="75000"/>
                    <a:lumOff val="25000"/>
                  </a:schemeClr>
                </a:solidFill>
                <a:latin typeface="Calibri"/>
                <a:cs typeface="Calibri"/>
              </a:rPr>
              <a:t>do-</a:t>
            </a:r>
            <a:r>
              <a:rPr sz="1600" b="1" spc="-18"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elo</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 </a:t>
            </a:r>
            <a:r>
              <a:rPr sz="1600" b="1" spc="-127"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S</a:t>
            </a:r>
            <a:r>
              <a:rPr sz="1600" b="1" spc="-66" dirty="0">
                <a:solidFill>
                  <a:schemeClr val="accent4">
                    <a:lumMod val="75000"/>
                    <a:lumOff val="25000"/>
                  </a:schemeClr>
                </a:solidFill>
                <a:latin typeface="Calibri"/>
                <a:cs typeface="Calibri"/>
              </a:rPr>
              <a:t>V</a:t>
            </a:r>
            <a:r>
              <a:rPr sz="1600" b="1" baseline="-20833"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 </a:t>
            </a:r>
            <a:r>
              <a:rPr sz="1600" b="1" spc="-13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 </a:t>
            </a:r>
            <a:r>
              <a:rPr sz="1600" b="1" spc="-13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part</a:t>
            </a:r>
            <a:r>
              <a:rPr sz="1600" b="1" spc="-9"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3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da </a:t>
            </a:r>
            <a:r>
              <a:rPr sz="1600" b="1" spc="-13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spc="13"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el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 </a:t>
            </a:r>
            <a:r>
              <a:rPr sz="1600" b="1" spc="-13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140"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a:t>
            </a:r>
            <a:r>
              <a:rPr sz="1600" b="1" spc="-18" dirty="0">
                <a:solidFill>
                  <a:schemeClr val="accent4">
                    <a:lumMod val="75000"/>
                    <a:lumOff val="25000"/>
                  </a:schemeClr>
                </a:solidFill>
                <a:latin typeface="Calibri"/>
                <a:cs typeface="Calibri"/>
              </a:rPr>
              <a:t>cc</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e</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z</a:t>
            </a:r>
            <a:r>
              <a:rPr sz="1600" b="1" spc="-4" dirty="0">
                <a:solidFill>
                  <a:schemeClr val="accent4">
                    <a:lumMod val="75000"/>
                    <a:lumOff val="25000"/>
                  </a:schemeClr>
                </a:solidFill>
                <a:latin typeface="Calibri"/>
                <a:cs typeface="Calibri"/>
              </a:rPr>
              <a:t>ion</a:t>
            </a:r>
            <a:r>
              <a:rPr sz="1600" b="1" dirty="0">
                <a:solidFill>
                  <a:schemeClr val="accent4">
                    <a:lumMod val="75000"/>
                    <a:lumOff val="25000"/>
                  </a:schemeClr>
                </a:solidFill>
                <a:latin typeface="Calibri"/>
                <a:cs typeface="Calibri"/>
              </a:rPr>
              <a:t>e </a:t>
            </a:r>
            <a:r>
              <a:rPr sz="1600" b="1" spc="-127"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3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i </a:t>
            </a:r>
            <a:r>
              <a:rPr sz="1600" b="1" spc="-13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il </a:t>
            </a:r>
            <a:r>
              <a:rPr sz="1600" b="1" spc="-13"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od</a:t>
            </a:r>
            <a:r>
              <a:rPr sz="1600" b="1"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opri</a:t>
            </a:r>
            <a:r>
              <a:rPr sz="1600" b="1"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T</a:t>
            </a:r>
            <a:r>
              <a:rPr sz="1600" b="1" spc="-66" dirty="0">
                <a:solidFill>
                  <a:schemeClr val="accent4">
                    <a:lumMod val="75000"/>
                    <a:lumOff val="25000"/>
                  </a:schemeClr>
                </a:solidFill>
                <a:latin typeface="Calibri"/>
                <a:cs typeface="Calibri"/>
              </a:rPr>
              <a:t>V</a:t>
            </a:r>
            <a:r>
              <a:rPr sz="1600" b="1" baseline="-20833"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per</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uale</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mas</a:t>
            </a:r>
            <a:r>
              <a:rPr sz="1600" b="1" spc="-4" dirty="0">
                <a:solidFill>
                  <a:schemeClr val="accent4">
                    <a:lumMod val="75000"/>
                    <a:lumOff val="25000"/>
                  </a:schemeClr>
                </a:solidFill>
                <a:latin typeface="Calibri"/>
                <a:cs typeface="Calibri"/>
              </a:rPr>
              <a:t>sim</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alo</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di </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eu</a:t>
            </a:r>
            <a:r>
              <a:rPr sz="1600" b="1" dirty="0">
                <a:solidFill>
                  <a:schemeClr val="accent4">
                    <a:lumMod val="75000"/>
                    <a:lumOff val="25000"/>
                  </a:schemeClr>
                </a:solidFill>
                <a:latin typeface="Calibri"/>
                <a:cs typeface="Calibri"/>
              </a:rPr>
              <a:t>do-</a:t>
            </a:r>
            <a:r>
              <a:rPr sz="1600" b="1" spc="-18" dirty="0" err="1">
                <a:solidFill>
                  <a:schemeClr val="accent4">
                    <a:lumMod val="75000"/>
                    <a:lumOff val="25000"/>
                  </a:schemeClr>
                </a:solidFill>
                <a:latin typeface="Calibri"/>
                <a:cs typeface="Calibri"/>
              </a:rPr>
              <a:t>v</a:t>
            </a:r>
            <a:r>
              <a:rPr sz="1600" b="1" dirty="0" err="1">
                <a:solidFill>
                  <a:schemeClr val="accent4">
                    <a:lumMod val="75000"/>
                    <a:lumOff val="25000"/>
                  </a:schemeClr>
                </a:solidFill>
                <a:latin typeface="Calibri"/>
                <a:cs typeface="Calibri"/>
              </a:rPr>
              <a:t>elo</a:t>
            </a:r>
            <a:r>
              <a:rPr sz="1600" b="1" spc="-9" dirty="0" err="1">
                <a:solidFill>
                  <a:schemeClr val="accent4">
                    <a:lumMod val="75000"/>
                    <a:lumOff val="25000"/>
                  </a:schemeClr>
                </a:solidFill>
                <a:latin typeface="Calibri"/>
                <a:cs typeface="Calibri"/>
              </a:rPr>
              <a:t>c</a:t>
            </a:r>
            <a:r>
              <a:rPr sz="1600" b="1" spc="-4" dirty="0" err="1">
                <a:solidFill>
                  <a:schemeClr val="accent4">
                    <a:lumMod val="75000"/>
                    <a:lumOff val="25000"/>
                  </a:schemeClr>
                </a:solidFill>
                <a:latin typeface="Calibri"/>
                <a:cs typeface="Calibri"/>
              </a:rPr>
              <a:t>i</a:t>
            </a:r>
            <a:r>
              <a:rPr sz="1600" b="1" spc="-35" dirty="0" err="1">
                <a:solidFill>
                  <a:schemeClr val="accent4">
                    <a:lumMod val="75000"/>
                    <a:lumOff val="25000"/>
                  </a:schemeClr>
                </a:solidFill>
                <a:latin typeface="Calibri"/>
                <a:cs typeface="Calibri"/>
              </a:rPr>
              <a:t>t</a:t>
            </a:r>
            <a:r>
              <a:rPr sz="1600" b="1" dirty="0" err="1">
                <a:solidFill>
                  <a:schemeClr val="accent4">
                    <a:lumMod val="75000"/>
                    <a:lumOff val="25000"/>
                  </a:schemeClr>
                </a:solidFill>
                <a:latin typeface="Calibri"/>
                <a:cs typeface="Calibri"/>
              </a:rPr>
              <a:t>à</a:t>
            </a:r>
            <a:r>
              <a:rPr sz="1600" b="1" spc="-4" dirty="0" smtClean="0">
                <a:solidFill>
                  <a:schemeClr val="accent4">
                    <a:lumMod val="75000"/>
                    <a:lumOff val="25000"/>
                  </a:schemeClr>
                </a:solidFill>
                <a:latin typeface="Calibri"/>
                <a:cs typeface="Calibri"/>
              </a:rPr>
              <a:t>:</a:t>
            </a:r>
            <a:endParaRPr sz="1700" b="1" dirty="0">
              <a:solidFill>
                <a:schemeClr val="accent4">
                  <a:lumMod val="75000"/>
                  <a:lumOff val="25000"/>
                </a:schemeClr>
              </a:solidFill>
              <a:latin typeface="Times New Roman"/>
              <a:cs typeface="Times New Roman"/>
            </a:endParaRPr>
          </a:p>
          <a:p>
            <a:pPr marL="51222" algn="ct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V</a:t>
            </a:r>
            <a:r>
              <a:rPr sz="1600" b="1" spc="-13" baseline="-20833" dirty="0">
                <a:solidFill>
                  <a:schemeClr val="accent4">
                    <a:lumMod val="75000"/>
                    <a:lumOff val="25000"/>
                  </a:schemeClr>
                </a:solidFill>
                <a:latin typeface="Calibri"/>
                <a:cs typeface="Calibri"/>
              </a:rPr>
              <a:t>0</a:t>
            </a:r>
            <a:r>
              <a:rPr sz="1600" b="1" spc="-4"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a:t>
            </a:r>
            <a:r>
              <a:rPr sz="1600" b="1" spc="22"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a:t>
            </a:r>
            <a:r>
              <a:rPr sz="1600" b="1" baseline="-20833"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a:t>
            </a:r>
            <a:r>
              <a:rPr sz="1600" b="1" spc="-88"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2</a:t>
            </a:r>
            <a:r>
              <a:rPr sz="1600" b="1" spc="1030" dirty="0">
                <a:solidFill>
                  <a:schemeClr val="accent4">
                    <a:lumMod val="75000"/>
                    <a:lumOff val="25000"/>
                  </a:schemeClr>
                </a:solidFill>
                <a:latin typeface="Symbol"/>
                <a:cs typeface="Symbol"/>
              </a:rPr>
              <a:t></a:t>
            </a:r>
            <a:endParaRPr sz="1600" b="1" dirty="0">
              <a:solidFill>
                <a:schemeClr val="accent4">
                  <a:lumMod val="75000"/>
                  <a:lumOff val="25000"/>
                </a:schemeClr>
              </a:solidFill>
              <a:latin typeface="Symbol"/>
              <a:cs typeface="Symbol"/>
            </a:endParaRPr>
          </a:p>
          <a:p>
            <a:pPr>
              <a:spcBef>
                <a:spcPts val="7"/>
              </a:spcBef>
            </a:pPr>
            <a:endParaRPr sz="1600" b="1" dirty="0">
              <a:solidFill>
                <a:schemeClr val="accent4">
                  <a:lumMod val="75000"/>
                  <a:lumOff val="25000"/>
                </a:schemeClr>
              </a:solidFill>
              <a:latin typeface="Times New Roman"/>
              <a:cs typeface="Times New Roman"/>
            </a:endParaRPr>
          </a:p>
          <a:p>
            <a:pPr marL="60131"/>
            <a:r>
              <a:rPr sz="1600" b="1" dirty="0">
                <a:solidFill>
                  <a:schemeClr val="accent4">
                    <a:lumMod val="75000"/>
                    <a:lumOff val="25000"/>
                  </a:schemeClr>
                </a:solidFill>
                <a:latin typeface="Calibri"/>
                <a:cs typeface="Calibri"/>
              </a:rPr>
              <a:t>si</a:t>
            </a:r>
            <a:r>
              <a:rPr sz="1600" b="1" spc="-4"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al</a:t>
            </a:r>
            <a:r>
              <a:rPr sz="1600" b="1" spc="-22"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alo</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me</a:t>
            </a:r>
            <a:r>
              <a:rPr sz="1600" b="1" spc="-4" dirty="0">
                <a:solidFill>
                  <a:schemeClr val="accent4">
                    <a:lumMod val="75000"/>
                    <a:lumOff val="25000"/>
                  </a:schemeClr>
                </a:solidFill>
                <a:latin typeface="Calibri"/>
                <a:cs typeface="Calibri"/>
              </a:rPr>
              <a:t>di</a:t>
            </a:r>
            <a:r>
              <a:rPr sz="1600" b="1"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eu</a:t>
            </a:r>
            <a:r>
              <a:rPr sz="1600" b="1" dirty="0">
                <a:solidFill>
                  <a:schemeClr val="accent4">
                    <a:lumMod val="75000"/>
                    <a:lumOff val="25000"/>
                  </a:schemeClr>
                </a:solidFill>
                <a:latin typeface="Calibri"/>
                <a:cs typeface="Calibri"/>
              </a:rPr>
              <a:t>do-</a:t>
            </a:r>
            <a:r>
              <a:rPr sz="1600" b="1" spc="-18"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elo</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a:t>
            </a:r>
            <a:r>
              <a:rPr sz="1600" b="1" spc="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o</a:t>
            </a:r>
            <a:r>
              <a:rPr sz="1600" b="1" spc="2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a:t>
            </a:r>
            <a:r>
              <a:rPr sz="1600" b="1" spc="-9"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S</a:t>
            </a:r>
            <a:r>
              <a:rPr sz="1600" b="1" spc="-44" dirty="0">
                <a:solidFill>
                  <a:schemeClr val="accent4">
                    <a:lumMod val="75000"/>
                    <a:lumOff val="25000"/>
                  </a:schemeClr>
                </a:solidFill>
                <a:latin typeface="Calibri"/>
                <a:cs typeface="Calibri"/>
              </a:rPr>
              <a:t>V</a:t>
            </a:r>
            <a:r>
              <a:rPr sz="1600" b="1" spc="-13" baseline="-20833" dirty="0">
                <a:solidFill>
                  <a:schemeClr val="accent4">
                    <a:lumMod val="75000"/>
                    <a:lumOff val="25000"/>
                  </a:schemeClr>
                </a:solidFill>
                <a:latin typeface="Calibri"/>
                <a:cs typeface="Calibri"/>
              </a:rPr>
              <a:t>m,o</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ll</a:t>
            </a:r>
            <a:r>
              <a:rPr sz="1600" b="1"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in</a:t>
            </a:r>
            <a:r>
              <a:rPr sz="1600" b="1" spc="-13"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orno</a:t>
            </a:r>
            <a:r>
              <a:rPr sz="1600" b="1" spc="2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T</a:t>
            </a:r>
            <a:r>
              <a:rPr sz="1600" b="1" spc="-66" dirty="0">
                <a:solidFill>
                  <a:schemeClr val="accent4">
                    <a:lumMod val="75000"/>
                    <a:lumOff val="25000"/>
                  </a:schemeClr>
                </a:solidFill>
                <a:latin typeface="Calibri"/>
                <a:cs typeface="Calibri"/>
              </a:rPr>
              <a:t>V</a:t>
            </a:r>
            <a:r>
              <a:rPr sz="1600" b="1" baseline="-20833"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sp>
        <p:nvSpPr>
          <p:cNvPr id="4" name="object 4"/>
          <p:cNvSpPr txBox="1"/>
          <p:nvPr/>
        </p:nvSpPr>
        <p:spPr>
          <a:xfrm>
            <a:off x="346318" y="2297174"/>
            <a:ext cx="344654" cy="246221"/>
          </a:xfrm>
          <a:prstGeom prst="rect">
            <a:avLst/>
          </a:prstGeom>
        </p:spPr>
        <p:txBody>
          <a:bodyPr vert="horz" wrap="square" lIns="0" tIns="0" rIns="0" bIns="0" rtlCol="0">
            <a:spAutoFit/>
          </a:bodyPr>
          <a:lstStyle/>
          <a:p>
            <a:pPr marL="11135"/>
            <a:r>
              <a:rPr sz="1600" b="1" dirty="0">
                <a:solidFill>
                  <a:schemeClr val="accent4">
                    <a:lumMod val="75000"/>
                    <a:lumOff val="25000"/>
                  </a:schemeClr>
                </a:solidFill>
                <a:latin typeface="Calibri"/>
                <a:cs typeface="Calibri"/>
              </a:rPr>
              <a:t>d)</a:t>
            </a:r>
          </a:p>
        </p:txBody>
      </p:sp>
      <p:sp>
        <p:nvSpPr>
          <p:cNvPr id="5" name="object 5"/>
          <p:cNvSpPr txBox="1"/>
          <p:nvPr/>
        </p:nvSpPr>
        <p:spPr>
          <a:xfrm>
            <a:off x="350254" y="3509156"/>
            <a:ext cx="179731" cy="246221"/>
          </a:xfrm>
          <a:prstGeom prst="rect">
            <a:avLst/>
          </a:prstGeom>
        </p:spPr>
        <p:txBody>
          <a:bodyPr vert="horz" wrap="square" lIns="0" tIns="0" rIns="0" bIns="0" rtlCol="0">
            <a:spAutoFit/>
          </a:bodyPr>
          <a:lstStyle/>
          <a:p>
            <a:pPr marL="11135"/>
            <a:r>
              <a:rPr sz="1600" b="1" spc="-9" dirty="0">
                <a:solidFill>
                  <a:schemeClr val="accent4">
                    <a:lumMod val="75000"/>
                    <a:lumOff val="25000"/>
                  </a:schemeClr>
                </a:solidFill>
                <a:latin typeface="Calibri"/>
                <a:cs typeface="Calibri"/>
              </a:rPr>
              <a:t>e)</a:t>
            </a:r>
            <a:endParaRPr sz="1600" b="1" dirty="0">
              <a:solidFill>
                <a:schemeClr val="accent4">
                  <a:lumMod val="75000"/>
                  <a:lumOff val="25000"/>
                </a:schemeClr>
              </a:solidFill>
              <a:latin typeface="Calibri"/>
              <a:cs typeface="Calibri"/>
            </a:endParaRPr>
          </a:p>
        </p:txBody>
      </p:sp>
      <p:sp>
        <p:nvSpPr>
          <p:cNvPr id="6" name="object 6"/>
          <p:cNvSpPr txBox="1"/>
          <p:nvPr/>
        </p:nvSpPr>
        <p:spPr>
          <a:xfrm>
            <a:off x="1095867" y="3501008"/>
            <a:ext cx="7749594" cy="492443"/>
          </a:xfrm>
          <a:prstGeom prst="rect">
            <a:avLst/>
          </a:prstGeom>
        </p:spPr>
        <p:txBody>
          <a:bodyPr vert="horz" wrap="square" lIns="0" tIns="0" rIns="0" bIns="0" rtlCol="0">
            <a:spAutoFit/>
          </a:bodyPr>
          <a:lstStyle/>
          <a:p>
            <a:pPr marL="11135" marR="4454"/>
            <a:r>
              <a:rPr sz="1600" b="1" dirty="0">
                <a:solidFill>
                  <a:schemeClr val="accent4">
                    <a:lumMod val="75000"/>
                    <a:lumOff val="25000"/>
                  </a:schemeClr>
                </a:solidFill>
                <a:latin typeface="Calibri"/>
                <a:cs typeface="Calibri"/>
              </a:rPr>
              <a:t>si </a:t>
            </a:r>
            <a:r>
              <a:rPr sz="1600" b="1" spc="48"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ermina</a:t>
            </a:r>
            <a:r>
              <a:rPr sz="1600" b="1" dirty="0">
                <a:solidFill>
                  <a:schemeClr val="accent4">
                    <a:lumMod val="75000"/>
                    <a:lumOff val="25000"/>
                  </a:schemeClr>
                </a:solidFill>
                <a:latin typeface="Calibri"/>
                <a:cs typeface="Calibri"/>
              </a:rPr>
              <a:t> </a:t>
            </a:r>
            <a:r>
              <a:rPr sz="1600" b="1" spc="5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 </a:t>
            </a:r>
            <a:r>
              <a:rPr sz="1600" b="1" spc="57"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od</a:t>
            </a:r>
            <a:r>
              <a:rPr sz="1600" b="1" dirty="0">
                <a:solidFill>
                  <a:schemeClr val="accent4">
                    <a:lumMod val="75000"/>
                    <a:lumOff val="25000"/>
                  </a:schemeClr>
                </a:solidFill>
                <a:latin typeface="Calibri"/>
                <a:cs typeface="Calibri"/>
              </a:rPr>
              <a:t>o </a:t>
            </a:r>
            <a:r>
              <a:rPr sz="1600" b="1" spc="57"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op</a:t>
            </a:r>
            <a:r>
              <a:rPr sz="1600" b="1" spc="4"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o </a:t>
            </a:r>
            <a:r>
              <a:rPr sz="1600" b="1" spc="6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 </a:t>
            </a:r>
            <a:r>
              <a:rPr sz="1600" b="1" spc="53"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orrispo</a:t>
            </a:r>
            <a:r>
              <a:rPr sz="1600" b="1" spc="4" dirty="0">
                <a:solidFill>
                  <a:schemeClr val="accent4">
                    <a:lumMod val="75000"/>
                    <a:lumOff val="25000"/>
                  </a:schemeClr>
                </a:solidFill>
                <a:latin typeface="Calibri"/>
                <a:cs typeface="Calibri"/>
              </a:rPr>
              <a:t>n</a:t>
            </a:r>
            <a:r>
              <a:rPr sz="1600" b="1" spc="-13"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n</a:t>
            </a:r>
            <a:r>
              <a:rPr sz="1600" b="1" spc="-22"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 </a:t>
            </a:r>
            <a:r>
              <a:rPr sz="1600" b="1" spc="57"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del </a:t>
            </a:r>
            <a:r>
              <a:rPr sz="1600" b="1" spc="4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uale </a:t>
            </a:r>
            <a:r>
              <a:rPr sz="1600" b="1" spc="57"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i </a:t>
            </a:r>
            <a:r>
              <a:rPr sz="1600" b="1" spc="4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in</a:t>
            </a:r>
            <a:r>
              <a:rPr sz="1600" b="1" spc="-13"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nt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ano </a:t>
            </a:r>
            <a:r>
              <a:rPr sz="1600" b="1" spc="6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i </a:t>
            </a:r>
            <a:r>
              <a:rPr sz="1600" b="1" spc="57"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due </a:t>
            </a:r>
            <a:r>
              <a:rPr sz="1600" b="1" spc="57"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am</a:t>
            </a:r>
            <a:r>
              <a:rPr sz="1600" b="1" dirty="0">
                <a:solidFill>
                  <a:schemeClr val="accent4">
                    <a:lumMod val="75000"/>
                    <a:lumOff val="25000"/>
                  </a:schemeClr>
                </a:solidFill>
                <a:latin typeface="Calibri"/>
                <a:cs typeface="Calibri"/>
              </a:rPr>
              <a:t>i </a:t>
            </a:r>
            <a:r>
              <a:rPr sz="1600" b="1" spc="48"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ad </a:t>
            </a:r>
            <a:r>
              <a:rPr sz="1600" b="1" spc="-9" dirty="0">
                <a:solidFill>
                  <a:schemeClr val="accent4">
                    <a:lumMod val="75000"/>
                    <a:lumOff val="25000"/>
                  </a:schemeClr>
                </a:solidFill>
                <a:latin typeface="Calibri"/>
                <a:cs typeface="Calibri"/>
              </a:rPr>
              <a:t>ac</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ele</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e</a:t>
            </a:r>
            <a:r>
              <a:rPr sz="1600" b="1" spc="39"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elo</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a:t>
            </a:r>
            <a:r>
              <a:rPr sz="1600" b="1" spc="9"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e:</a:t>
            </a:r>
            <a:endParaRPr sz="1600" b="1" dirty="0">
              <a:solidFill>
                <a:schemeClr val="accent4">
                  <a:lumMod val="75000"/>
                  <a:lumOff val="25000"/>
                </a:schemeClr>
              </a:solidFill>
              <a:latin typeface="Calibri"/>
              <a:cs typeface="Calibri"/>
            </a:endParaRPr>
          </a:p>
        </p:txBody>
      </p:sp>
      <p:sp>
        <p:nvSpPr>
          <p:cNvPr id="7" name="object 7"/>
          <p:cNvSpPr txBox="1"/>
          <p:nvPr/>
        </p:nvSpPr>
        <p:spPr>
          <a:xfrm>
            <a:off x="1120846" y="4149080"/>
            <a:ext cx="7051554" cy="1231106"/>
          </a:xfrm>
          <a:prstGeom prst="rect">
            <a:avLst/>
          </a:prstGeom>
        </p:spPr>
        <p:txBody>
          <a:bodyPr vert="horz" wrap="square" lIns="0" tIns="0" rIns="0" bIns="0" rtlCol="0">
            <a:spAutoFit/>
          </a:bodyPr>
          <a:lstStyle/>
          <a:p>
            <a:pPr marL="3235936"/>
            <a:r>
              <a:rPr sz="1600" b="1" spc="-35" dirty="0">
                <a:solidFill>
                  <a:schemeClr val="accent4">
                    <a:lumMod val="75000"/>
                    <a:lumOff val="25000"/>
                  </a:schemeClr>
                </a:solidFill>
                <a:latin typeface="Calibri"/>
                <a:cs typeface="Calibri"/>
              </a:rPr>
              <a:t>T</a:t>
            </a:r>
            <a:r>
              <a:rPr sz="1600" b="1" spc="-6" baseline="-20833"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2</a:t>
            </a:r>
            <a:r>
              <a:rPr sz="1600" b="1" spc="1030" dirty="0">
                <a:solidFill>
                  <a:schemeClr val="accent4">
                    <a:lumMod val="75000"/>
                    <a:lumOff val="25000"/>
                  </a:schemeClr>
                </a:solidFill>
                <a:latin typeface="Symbol"/>
                <a:cs typeface="Symbol"/>
              </a:rPr>
              <a:t></a:t>
            </a:r>
            <a:r>
              <a:rPr sz="1600" b="1" spc="-31" dirty="0">
                <a:solidFill>
                  <a:schemeClr val="accent4">
                    <a:lumMod val="75000"/>
                    <a:lumOff val="25000"/>
                  </a:schemeClr>
                </a:solidFill>
                <a:latin typeface="Times New Roman"/>
                <a:cs typeface="Times New Roman"/>
              </a:rPr>
              <a:t> </a:t>
            </a:r>
            <a:r>
              <a:rPr sz="1600" b="1" spc="-13" dirty="0">
                <a:solidFill>
                  <a:schemeClr val="accent4">
                    <a:lumMod val="75000"/>
                    <a:lumOff val="25000"/>
                  </a:schemeClr>
                </a:solidFill>
                <a:latin typeface="Calibri"/>
                <a:cs typeface="Calibri"/>
              </a:rPr>
              <a:t>S</a:t>
            </a:r>
            <a:r>
              <a:rPr sz="1600" b="1" spc="-44" dirty="0">
                <a:solidFill>
                  <a:schemeClr val="accent4">
                    <a:lumMod val="75000"/>
                    <a:lumOff val="25000"/>
                  </a:schemeClr>
                </a:solidFill>
                <a:latin typeface="Calibri"/>
                <a:cs typeface="Calibri"/>
              </a:rPr>
              <a:t>V</a:t>
            </a:r>
            <a:r>
              <a:rPr sz="1600" b="1" spc="-13" baseline="-20833" dirty="0">
                <a:solidFill>
                  <a:schemeClr val="accent4">
                    <a:lumMod val="75000"/>
                    <a:lumOff val="25000"/>
                  </a:schemeClr>
                </a:solidFill>
                <a:latin typeface="Calibri"/>
                <a:cs typeface="Calibri"/>
              </a:rPr>
              <a:t>m,o</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a:t>
            </a:r>
            <a:r>
              <a:rPr sz="1600" b="1" spc="-13" baseline="-20833" dirty="0">
                <a:solidFill>
                  <a:schemeClr val="accent4">
                    <a:lumMod val="75000"/>
                    <a:lumOff val="25000"/>
                  </a:schemeClr>
                </a:solidFill>
                <a:latin typeface="Calibri"/>
                <a:cs typeface="Calibri"/>
              </a:rPr>
              <a:t>m,o</a:t>
            </a:r>
            <a:endParaRPr sz="1600" b="1" baseline="-20833" dirty="0">
              <a:solidFill>
                <a:schemeClr val="accent4">
                  <a:lumMod val="75000"/>
                  <a:lumOff val="25000"/>
                </a:schemeClr>
              </a:solidFill>
              <a:latin typeface="Calibri"/>
              <a:cs typeface="Calibri"/>
            </a:endParaRPr>
          </a:p>
          <a:p>
            <a:pPr>
              <a:spcBef>
                <a:spcPts val="9"/>
              </a:spcBef>
            </a:pPr>
            <a:endParaRPr sz="1600" b="1" dirty="0">
              <a:solidFill>
                <a:schemeClr val="accent4">
                  <a:lumMod val="75000"/>
                  <a:lumOff val="25000"/>
                </a:schemeClr>
              </a:solidFill>
              <a:latin typeface="Times New Roman"/>
              <a:cs typeface="Times New Roman"/>
            </a:endParaRPr>
          </a:p>
          <a:p>
            <a:pPr marL="11135"/>
            <a:r>
              <a:rPr sz="1600" b="1" dirty="0">
                <a:solidFill>
                  <a:schemeClr val="accent4">
                    <a:lumMod val="75000"/>
                    <a:lumOff val="25000"/>
                  </a:schemeClr>
                </a:solidFill>
                <a:latin typeface="Calibri"/>
                <a:cs typeface="Calibri"/>
              </a:rPr>
              <a:t>si</a:t>
            </a:r>
            <a:r>
              <a:rPr sz="1600" b="1" spc="-4"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ermina</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T</a:t>
            </a:r>
            <a:r>
              <a:rPr sz="1600" b="1" spc="-13" baseline="-20833" dirty="0">
                <a:solidFill>
                  <a:schemeClr val="accent4">
                    <a:lumMod val="75000"/>
                    <a:lumOff val="25000"/>
                  </a:schemeClr>
                </a:solidFill>
                <a:latin typeface="Calibri"/>
                <a:cs typeface="Calibri"/>
              </a:rPr>
              <a:t>B</a:t>
            </a:r>
            <a:r>
              <a:rPr sz="1600" b="1" baseline="-20833" dirty="0">
                <a:solidFill>
                  <a:schemeClr val="accent4">
                    <a:lumMod val="75000"/>
                    <a:lumOff val="25000"/>
                  </a:schemeClr>
                </a:solidFill>
                <a:latin typeface="Calibri"/>
                <a:cs typeface="Calibri"/>
              </a:rPr>
              <a:t> </a:t>
            </a:r>
            <a:r>
              <a:rPr sz="1600" b="1" spc="-171" baseline="-20833"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18" dirty="0">
                <a:solidFill>
                  <a:schemeClr val="accent4">
                    <a:lumMod val="75000"/>
                    <a:lumOff val="25000"/>
                  </a:schemeClr>
                </a:solidFill>
                <a:latin typeface="Calibri"/>
                <a:cs typeface="Calibri"/>
              </a:rPr>
              <a:t>om</a:t>
            </a:r>
            <a:r>
              <a:rPr sz="1600" b="1" spc="-9"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3</a:t>
            </a:r>
            <a:r>
              <a:rPr sz="1600" b="1" dirty="0">
                <a:solidFill>
                  <a:schemeClr val="accent4">
                    <a:lumMod val="75000"/>
                    <a:lumOff val="25000"/>
                  </a:schemeClr>
                </a:solidFill>
                <a:latin typeface="Calibri"/>
                <a:cs typeface="Calibri"/>
              </a:rPr>
              <a:t>*</a:t>
            </a:r>
            <a:r>
              <a:rPr sz="1600" b="1" spc="-35" dirty="0">
                <a:solidFill>
                  <a:schemeClr val="accent4">
                    <a:lumMod val="75000"/>
                    <a:lumOff val="25000"/>
                  </a:schemeClr>
                </a:solidFill>
                <a:latin typeface="Calibri"/>
                <a:cs typeface="Calibri"/>
              </a:rPr>
              <a:t>T</a:t>
            </a:r>
            <a:r>
              <a:rPr sz="1600" b="1" spc="-6" baseline="-20833"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a:p>
            <a:pPr>
              <a:spcBef>
                <a:spcPts val="28"/>
              </a:spcBef>
            </a:pPr>
            <a:endParaRPr sz="1600" b="1" dirty="0">
              <a:solidFill>
                <a:schemeClr val="accent4">
                  <a:lumMod val="75000"/>
                  <a:lumOff val="25000"/>
                </a:schemeClr>
              </a:solidFill>
              <a:latin typeface="Times New Roman"/>
              <a:cs typeface="Times New Roman"/>
            </a:endParaRPr>
          </a:p>
          <a:p>
            <a:pPr marL="11135"/>
            <a:r>
              <a:rPr sz="1600" b="1" dirty="0">
                <a:solidFill>
                  <a:schemeClr val="accent4">
                    <a:lumMod val="75000"/>
                    <a:lumOff val="25000"/>
                  </a:schemeClr>
                </a:solidFill>
                <a:latin typeface="Calibri"/>
                <a:cs typeface="Calibri"/>
              </a:rPr>
              <a:t>si</a:t>
            </a:r>
            <a:r>
              <a:rPr sz="1600" b="1" spc="-4"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ermina</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T</a:t>
            </a:r>
            <a:r>
              <a:rPr sz="1600" b="1" baseline="-20833" dirty="0">
                <a:solidFill>
                  <a:schemeClr val="accent4">
                    <a:lumMod val="75000"/>
                    <a:lumOff val="25000"/>
                  </a:schemeClr>
                </a:solidFill>
                <a:latin typeface="Calibri"/>
                <a:cs typeface="Calibri"/>
              </a:rPr>
              <a:t>D </a:t>
            </a:r>
            <a:r>
              <a:rPr sz="1600" b="1" spc="-171" baseline="-2083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4</a:t>
            </a:r>
            <a:r>
              <a:rPr sz="1600" b="1" spc="-9" dirty="0">
                <a:solidFill>
                  <a:schemeClr val="accent4">
                    <a:lumMod val="75000"/>
                    <a:lumOff val="25000"/>
                  </a:schemeClr>
                </a:solidFill>
                <a:latin typeface="Calibri"/>
                <a:cs typeface="Calibri"/>
              </a:rPr>
              <a:t>ag</a:t>
            </a:r>
            <a:r>
              <a:rPr sz="1600" b="1" spc="4"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6</a:t>
            </a:r>
            <a:r>
              <a:rPr sz="1600" b="1" spc="-13"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n</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ag</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g</a:t>
            </a:r>
            <a:r>
              <a:rPr sz="1600" b="1" spc="-4" dirty="0">
                <a:solidFill>
                  <a:schemeClr val="accent4">
                    <a:lumMod val="75000"/>
                    <a:lumOff val="25000"/>
                  </a:schemeClr>
                </a:solidFill>
                <a:latin typeface="Calibri"/>
                <a:cs typeface="Calibri"/>
              </a:rPr>
              <a:t>ual</a:t>
            </a:r>
            <a:r>
              <a:rPr sz="1600" b="1"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al</a:t>
            </a:r>
            <a:r>
              <a:rPr sz="1600" b="1" spc="4"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alo</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ac</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ele</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e</a:t>
            </a:r>
            <a:r>
              <a:rPr sz="1600" b="1" spc="3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 T </a:t>
            </a:r>
            <a:r>
              <a:rPr sz="1600" b="1" spc="-4"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g</a:t>
            </a:r>
            <a:r>
              <a:rPr sz="1600" b="1" spc="-4" dirty="0">
                <a:solidFill>
                  <a:schemeClr val="accent4">
                    <a:lumMod val="75000"/>
                    <a:lumOff val="25000"/>
                  </a:schemeClr>
                </a:solidFill>
                <a:latin typeface="Calibri"/>
                <a:cs typeface="Calibri"/>
              </a:rPr>
              <a:t>ual</a:t>
            </a:r>
            <a:r>
              <a:rPr sz="1600" b="1"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 </a:t>
            </a:r>
            <a:r>
              <a:rPr sz="1600" b="1" spc="-35" dirty="0">
                <a:solidFill>
                  <a:schemeClr val="accent4">
                    <a:lumMod val="75000"/>
                    <a:lumOff val="25000"/>
                  </a:schemeClr>
                </a:solidFill>
                <a:latin typeface="Calibri"/>
                <a:cs typeface="Calibri"/>
              </a:rPr>
              <a:t>z</a:t>
            </a:r>
            <a:r>
              <a:rPr sz="1600" b="1" spc="-9" dirty="0">
                <a:solidFill>
                  <a:schemeClr val="accent4">
                    <a:lumMod val="75000"/>
                    <a:lumOff val="25000"/>
                  </a:schemeClr>
                </a:solidFill>
                <a:latin typeface="Calibri"/>
                <a:cs typeface="Calibri"/>
              </a:rPr>
              <a:t>e</a:t>
            </a:r>
            <a:r>
              <a:rPr sz="1600" b="1" spc="-31"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a:t>
            </a:r>
          </a:p>
        </p:txBody>
      </p:sp>
      <p:sp>
        <p:nvSpPr>
          <p:cNvPr id="8" name="object 8"/>
          <p:cNvSpPr txBox="1"/>
          <p:nvPr/>
        </p:nvSpPr>
        <p:spPr>
          <a:xfrm>
            <a:off x="338914" y="5589240"/>
            <a:ext cx="344654" cy="246221"/>
          </a:xfrm>
          <a:prstGeom prst="rect">
            <a:avLst/>
          </a:prstGeom>
        </p:spPr>
        <p:txBody>
          <a:bodyPr vert="horz" wrap="square" lIns="0" tIns="0" rIns="0" bIns="0" rtlCol="0">
            <a:spAutoFit/>
          </a:bodyPr>
          <a:lstStyle/>
          <a:p>
            <a:pPr marL="11135"/>
            <a:r>
              <a:rPr sz="1600" b="1" spc="22" dirty="0">
                <a:solidFill>
                  <a:schemeClr val="accent4">
                    <a:lumMod val="75000"/>
                    <a:lumOff val="25000"/>
                  </a:schemeClr>
                </a:solidFill>
                <a:latin typeface="Calibri"/>
                <a:cs typeface="Calibri"/>
              </a:rPr>
              <a:t>f)</a:t>
            </a:r>
            <a:endParaRPr sz="1600" b="1" dirty="0">
              <a:solidFill>
                <a:schemeClr val="accent4">
                  <a:lumMod val="75000"/>
                  <a:lumOff val="25000"/>
                </a:schemeClr>
              </a:solidFill>
              <a:latin typeface="Calibri"/>
              <a:cs typeface="Calibri"/>
            </a:endParaRPr>
          </a:p>
        </p:txBody>
      </p:sp>
      <p:sp>
        <p:nvSpPr>
          <p:cNvPr id="9" name="object 9"/>
          <p:cNvSpPr txBox="1"/>
          <p:nvPr/>
        </p:nvSpPr>
        <p:spPr>
          <a:xfrm>
            <a:off x="1120844" y="5589240"/>
            <a:ext cx="6403483" cy="246221"/>
          </a:xfrm>
          <a:prstGeom prst="rect">
            <a:avLst/>
          </a:prstGeom>
        </p:spPr>
        <p:txBody>
          <a:bodyPr vert="horz" wrap="square" lIns="0" tIns="0" rIns="0" bIns="0" rtlCol="0">
            <a:spAutoFit/>
          </a:bodyPr>
          <a:lstStyle/>
          <a:p>
            <a:pPr marL="11135"/>
            <a:r>
              <a:rPr sz="1600" b="1" dirty="0">
                <a:solidFill>
                  <a:schemeClr val="accent4">
                    <a:lumMod val="75000"/>
                    <a:lumOff val="25000"/>
                  </a:schemeClr>
                </a:solidFill>
                <a:latin typeface="Calibri"/>
                <a:cs typeface="Calibri"/>
              </a:rPr>
              <a:t>Il</a:t>
            </a:r>
            <a:r>
              <a:rPr sz="1600" b="1" spc="-4" dirty="0">
                <a:solidFill>
                  <a:schemeClr val="accent4">
                    <a:lumMod val="75000"/>
                    <a:lumOff val="25000"/>
                  </a:schemeClr>
                </a:solidFill>
                <a:latin typeface="Calibri"/>
                <a:cs typeface="Calibri"/>
              </a:rPr>
              <a:t> </a:t>
            </a:r>
            <a:r>
              <a:rPr sz="1600" b="1" spc="-39"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amo </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ni</a:t>
            </a:r>
            <a:r>
              <a:rPr sz="1600" b="1" spc="-9" dirty="0">
                <a:solidFill>
                  <a:schemeClr val="accent4">
                    <a:lumMod val="75000"/>
                    <a:lumOff val="25000"/>
                  </a:schemeClr>
                </a:solidFill>
                <a:latin typeface="Calibri"/>
                <a:cs typeface="Calibri"/>
              </a:rPr>
              <a:t>zi</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dell</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spe</a:t>
            </a:r>
            <a:r>
              <a:rPr sz="1600" b="1" spc="-31"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t</a:t>
            </a:r>
            <a:r>
              <a:rPr sz="1600" b="1" spc="-31"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a:t>
            </a:r>
            <a:r>
              <a:rPr sz="1600" b="1" spc="-4" dirty="0">
                <a:solidFill>
                  <a:schemeClr val="accent4">
                    <a:lumMod val="75000"/>
                    <a:lumOff val="25000"/>
                  </a:schemeClr>
                </a:solidFill>
                <a:latin typeface="Calibri"/>
                <a:cs typeface="Calibri"/>
              </a:rPr>
              <a:t>f</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 </a:t>
            </a:r>
            <a:r>
              <a:rPr sz="1600" b="1" spc="-4"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=0</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T=T</a:t>
            </a:r>
            <a:r>
              <a:rPr sz="1600" b="1" baseline="-20833" dirty="0">
                <a:solidFill>
                  <a:schemeClr val="accent4">
                    <a:lumMod val="75000"/>
                    <a:lumOff val="25000"/>
                  </a:schemeClr>
                </a:solidFill>
                <a:latin typeface="Calibri"/>
                <a:cs typeface="Calibri"/>
              </a:rPr>
              <a:t>B</a:t>
            </a:r>
            <a:r>
              <a:rPr sz="1600" b="1" spc="171" baseline="-2083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si</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as</a:t>
            </a:r>
            <a:r>
              <a:rPr sz="1600" b="1" spc="4"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um</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li</a:t>
            </a:r>
            <a:r>
              <a:rPr sz="1600" b="1" spc="-4" dirty="0">
                <a:solidFill>
                  <a:schemeClr val="accent4">
                    <a:lumMod val="75000"/>
                    <a:lumOff val="25000"/>
                  </a:schemeClr>
                </a:solidFill>
                <a:latin typeface="Calibri"/>
                <a:cs typeface="Calibri"/>
              </a:rPr>
              <a:t>nea</a:t>
            </a:r>
            <a:r>
              <a:rPr sz="1600" b="1" spc="-22"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on</a:t>
            </a:r>
            <a:endParaRPr sz="1600" b="1" dirty="0">
              <a:solidFill>
                <a:schemeClr val="accent4">
                  <a:lumMod val="75000"/>
                  <a:lumOff val="25000"/>
                </a:schemeClr>
              </a:solidFill>
              <a:latin typeface="Calibri"/>
              <a:cs typeface="Calibri"/>
            </a:endParaRPr>
          </a:p>
        </p:txBody>
      </p:sp>
      <p:sp>
        <p:nvSpPr>
          <p:cNvPr id="10" name="object 10"/>
          <p:cNvSpPr txBox="1"/>
          <p:nvPr/>
        </p:nvSpPr>
        <p:spPr>
          <a:xfrm>
            <a:off x="3725147" y="5949280"/>
            <a:ext cx="3583157" cy="246221"/>
          </a:xfrm>
          <a:prstGeom prst="rect">
            <a:avLst/>
          </a:prstGeom>
        </p:spPr>
        <p:txBody>
          <a:bodyPr vert="horz" wrap="square" lIns="0" tIns="0" rIns="0" bIns="0" rtlCol="0">
            <a:spAutoFit/>
          </a:bodyPr>
          <a:lstStyle/>
          <a:p>
            <a:pPr marL="11135"/>
            <a:r>
              <a:rPr sz="1600" b="1" spc="-13"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0</a:t>
            </a:r>
            <a:r>
              <a:rPr sz="1600" b="1"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a:t>
            </a:r>
            <a:r>
              <a:rPr sz="1600" b="1" baseline="-20833"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0)</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ed</a:t>
            </a:r>
            <a:r>
              <a:rPr sz="1600" b="1"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T</a:t>
            </a:r>
            <a:r>
              <a:rPr sz="1600" b="1" spc="-19" baseline="-20833" dirty="0">
                <a:solidFill>
                  <a:schemeClr val="accent4">
                    <a:lumMod val="75000"/>
                    <a:lumOff val="25000"/>
                  </a:schemeClr>
                </a:solidFill>
                <a:latin typeface="Calibri"/>
                <a:cs typeface="Calibri"/>
              </a:rPr>
              <a:t>B</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a:t>
            </a:r>
            <a:r>
              <a:rPr sz="1600" b="1" spc="-13" baseline="-20833" dirty="0">
                <a:solidFill>
                  <a:schemeClr val="accent4">
                    <a:lumMod val="75000"/>
                    <a:lumOff val="25000"/>
                  </a:schemeClr>
                </a:solidFill>
                <a:latin typeface="Calibri"/>
                <a:cs typeface="Calibri"/>
              </a:rPr>
              <a:t>m,o</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sp>
        <p:nvSpPr>
          <p:cNvPr id="11" name="object 11"/>
          <p:cNvSpPr/>
          <p:nvPr/>
        </p:nvSpPr>
        <p:spPr>
          <a:xfrm>
            <a:off x="4586563" y="2901831"/>
            <a:ext cx="515843" cy="0"/>
          </a:xfrm>
          <a:custGeom>
            <a:avLst/>
            <a:gdLst/>
            <a:ahLst/>
            <a:cxnLst/>
            <a:rect l="l" t="t" r="r" b="b"/>
            <a:pathLst>
              <a:path w="603250">
                <a:moveTo>
                  <a:pt x="0" y="0"/>
                </a:moveTo>
                <a:lnTo>
                  <a:pt x="603212" y="0"/>
                </a:lnTo>
              </a:path>
            </a:pathLst>
          </a:custGeom>
          <a:ln w="7904">
            <a:solidFill>
              <a:srgbClr val="000000"/>
            </a:solidFill>
          </a:ln>
        </p:spPr>
        <p:txBody>
          <a:bodyPr wrap="square" lIns="0" tIns="0" rIns="0" bIns="0" rtlCol="0"/>
          <a:lstStyle/>
          <a:p>
            <a:endParaRPr b="1">
              <a:solidFill>
                <a:schemeClr val="accent4">
                  <a:lumMod val="75000"/>
                  <a:lumOff val="25000"/>
                </a:schemeClr>
              </a:solidFill>
            </a:endParaRPr>
          </a:p>
        </p:txBody>
      </p:sp>
      <p:sp>
        <p:nvSpPr>
          <p:cNvPr id="12" name="object 12"/>
          <p:cNvSpPr txBox="1"/>
          <p:nvPr/>
        </p:nvSpPr>
        <p:spPr>
          <a:xfrm>
            <a:off x="5244890" y="2780711"/>
            <a:ext cx="1199317" cy="307777"/>
          </a:xfrm>
          <a:prstGeom prst="rect">
            <a:avLst/>
          </a:prstGeom>
        </p:spPr>
        <p:txBody>
          <a:bodyPr vert="horz" wrap="square" lIns="0" tIns="0" rIns="0" bIns="0" rtlCol="0">
            <a:spAutoFit/>
          </a:bodyPr>
          <a:lstStyle/>
          <a:p>
            <a:pPr marL="11135"/>
            <a:r>
              <a:rPr sz="3000" b="1" spc="217" baseline="-13285" dirty="0">
                <a:solidFill>
                  <a:schemeClr val="accent4">
                    <a:lumMod val="75000"/>
                    <a:lumOff val="25000"/>
                  </a:schemeClr>
                </a:solidFill>
                <a:latin typeface="Symbol"/>
                <a:cs typeface="Symbol"/>
              </a:rPr>
              <a:t></a:t>
            </a:r>
            <a:r>
              <a:rPr sz="1300" b="1" i="1" spc="70" dirty="0">
                <a:solidFill>
                  <a:schemeClr val="accent4">
                    <a:lumMod val="75000"/>
                    <a:lumOff val="25000"/>
                  </a:schemeClr>
                </a:solidFill>
                <a:latin typeface="Arial"/>
                <a:cs typeface="Arial"/>
              </a:rPr>
              <a:t>S</a:t>
            </a:r>
            <a:r>
              <a:rPr sz="1300" b="1" i="1" spc="-110" dirty="0">
                <a:solidFill>
                  <a:schemeClr val="accent4">
                    <a:lumMod val="75000"/>
                    <a:lumOff val="25000"/>
                  </a:schemeClr>
                </a:solidFill>
                <a:latin typeface="Arial"/>
                <a:cs typeface="Arial"/>
              </a:rPr>
              <a:t>V</a:t>
            </a:r>
            <a:r>
              <a:rPr sz="1200" b="1" i="1" baseline="-24691" dirty="0">
                <a:solidFill>
                  <a:schemeClr val="accent4">
                    <a:lumMod val="75000"/>
                    <a:lumOff val="25000"/>
                  </a:schemeClr>
                </a:solidFill>
                <a:latin typeface="Arial"/>
                <a:cs typeface="Arial"/>
              </a:rPr>
              <a:t>O</a:t>
            </a:r>
            <a:r>
              <a:rPr sz="1200" b="1" i="1" spc="-138" baseline="-24691" dirty="0">
                <a:solidFill>
                  <a:schemeClr val="accent4">
                    <a:lumMod val="75000"/>
                    <a:lumOff val="25000"/>
                  </a:schemeClr>
                </a:solidFill>
                <a:latin typeface="Arial"/>
                <a:cs typeface="Arial"/>
              </a:rPr>
              <a:t> </a:t>
            </a:r>
            <a:r>
              <a:rPr sz="1300" b="1" spc="-83" dirty="0">
                <a:solidFill>
                  <a:schemeClr val="accent4">
                    <a:lumMod val="75000"/>
                    <a:lumOff val="25000"/>
                  </a:schemeClr>
                </a:solidFill>
                <a:latin typeface="Arial"/>
                <a:cs typeface="Arial"/>
              </a:rPr>
              <a:t>(</a:t>
            </a:r>
            <a:r>
              <a:rPr sz="1300" b="1" i="1" spc="31" dirty="0">
                <a:solidFill>
                  <a:schemeClr val="accent4">
                    <a:lumMod val="75000"/>
                    <a:lumOff val="25000"/>
                  </a:schemeClr>
                </a:solidFill>
                <a:latin typeface="Arial"/>
                <a:cs typeface="Arial"/>
              </a:rPr>
              <a:t>T</a:t>
            </a:r>
            <a:r>
              <a:rPr sz="1300" b="1" i="1" spc="-149" dirty="0">
                <a:solidFill>
                  <a:schemeClr val="accent4">
                    <a:lumMod val="75000"/>
                    <a:lumOff val="25000"/>
                  </a:schemeClr>
                </a:solidFill>
                <a:latin typeface="Arial"/>
                <a:cs typeface="Arial"/>
              </a:rPr>
              <a:t> </a:t>
            </a:r>
            <a:r>
              <a:rPr sz="1300" b="1" spc="-39" dirty="0">
                <a:solidFill>
                  <a:schemeClr val="accent4">
                    <a:lumMod val="75000"/>
                    <a:lumOff val="25000"/>
                  </a:schemeClr>
                </a:solidFill>
                <a:latin typeface="Arial"/>
                <a:cs typeface="Arial"/>
              </a:rPr>
              <a:t>)</a:t>
            </a:r>
            <a:r>
              <a:rPr sz="1300" b="1" i="1" spc="44" dirty="0">
                <a:solidFill>
                  <a:schemeClr val="accent4">
                    <a:lumMod val="75000"/>
                    <a:lumOff val="25000"/>
                  </a:schemeClr>
                </a:solidFill>
                <a:latin typeface="Arial"/>
                <a:cs typeface="Arial"/>
              </a:rPr>
              <a:t>dT</a:t>
            </a:r>
            <a:endParaRPr sz="1300" b="1" dirty="0">
              <a:solidFill>
                <a:schemeClr val="accent4">
                  <a:lumMod val="75000"/>
                  <a:lumOff val="25000"/>
                </a:schemeClr>
              </a:solidFill>
              <a:latin typeface="Arial"/>
              <a:cs typeface="Arial"/>
            </a:endParaRPr>
          </a:p>
        </p:txBody>
      </p:sp>
      <p:sp>
        <p:nvSpPr>
          <p:cNvPr id="13" name="object 13"/>
          <p:cNvSpPr txBox="1"/>
          <p:nvPr/>
        </p:nvSpPr>
        <p:spPr>
          <a:xfrm>
            <a:off x="3991810" y="2789648"/>
            <a:ext cx="1451006" cy="333425"/>
          </a:xfrm>
          <a:prstGeom prst="rect">
            <a:avLst/>
          </a:prstGeom>
        </p:spPr>
        <p:txBody>
          <a:bodyPr vert="horz" wrap="square" lIns="0" tIns="0" rIns="0" bIns="0" rtlCol="0">
            <a:spAutoFit/>
          </a:bodyPr>
          <a:lstStyle/>
          <a:p>
            <a:pPr marL="11135">
              <a:lnSpc>
                <a:spcPts val="1315"/>
              </a:lnSpc>
            </a:pPr>
            <a:r>
              <a:rPr sz="1300" b="1" i="1" spc="70" dirty="0">
                <a:solidFill>
                  <a:schemeClr val="accent4">
                    <a:lumMod val="75000"/>
                    <a:lumOff val="25000"/>
                  </a:schemeClr>
                </a:solidFill>
                <a:latin typeface="Arial"/>
                <a:cs typeface="Arial"/>
              </a:rPr>
              <a:t>S</a:t>
            </a:r>
            <a:r>
              <a:rPr sz="1300" b="1" i="1" spc="-66" dirty="0">
                <a:solidFill>
                  <a:schemeClr val="accent4">
                    <a:lumMod val="75000"/>
                    <a:lumOff val="25000"/>
                  </a:schemeClr>
                </a:solidFill>
                <a:latin typeface="Arial"/>
                <a:cs typeface="Arial"/>
              </a:rPr>
              <a:t>V</a:t>
            </a:r>
            <a:r>
              <a:rPr sz="1200" b="1" i="1" spc="6" baseline="-24691" dirty="0">
                <a:solidFill>
                  <a:schemeClr val="accent4">
                    <a:lumMod val="75000"/>
                    <a:lumOff val="25000"/>
                  </a:schemeClr>
                </a:solidFill>
                <a:latin typeface="Arial"/>
                <a:cs typeface="Arial"/>
              </a:rPr>
              <a:t>m</a:t>
            </a:r>
            <a:r>
              <a:rPr sz="1200" b="1" spc="-39" baseline="-24691" dirty="0">
                <a:solidFill>
                  <a:schemeClr val="accent4">
                    <a:lumMod val="75000"/>
                    <a:lumOff val="25000"/>
                  </a:schemeClr>
                </a:solidFill>
                <a:latin typeface="Arial"/>
                <a:cs typeface="Arial"/>
              </a:rPr>
              <a:t>,</a:t>
            </a:r>
            <a:r>
              <a:rPr sz="1200" b="1" i="1" baseline="-24691" dirty="0">
                <a:solidFill>
                  <a:schemeClr val="accent4">
                    <a:lumMod val="75000"/>
                    <a:lumOff val="25000"/>
                  </a:schemeClr>
                </a:solidFill>
                <a:latin typeface="Arial"/>
                <a:cs typeface="Arial"/>
              </a:rPr>
              <a:t>o </a:t>
            </a:r>
            <a:r>
              <a:rPr sz="1200" b="1" i="1" spc="111" baseline="-24691" dirty="0">
                <a:solidFill>
                  <a:schemeClr val="accent4">
                    <a:lumMod val="75000"/>
                    <a:lumOff val="25000"/>
                  </a:schemeClr>
                </a:solidFill>
                <a:latin typeface="Arial"/>
                <a:cs typeface="Arial"/>
              </a:rPr>
              <a:t> </a:t>
            </a:r>
            <a:r>
              <a:rPr sz="1300" b="1" spc="26" dirty="0">
                <a:solidFill>
                  <a:schemeClr val="accent4">
                    <a:lumMod val="75000"/>
                    <a:lumOff val="25000"/>
                  </a:schemeClr>
                </a:solidFill>
                <a:latin typeface="Symbol"/>
                <a:cs typeface="Symbol"/>
              </a:rPr>
              <a:t></a:t>
            </a:r>
            <a:endParaRPr sz="1300" b="1" dirty="0">
              <a:solidFill>
                <a:schemeClr val="accent4">
                  <a:lumMod val="75000"/>
                  <a:lumOff val="25000"/>
                </a:schemeClr>
              </a:solidFill>
              <a:latin typeface="Symbol"/>
              <a:cs typeface="Symbol"/>
            </a:endParaRPr>
          </a:p>
          <a:p>
            <a:pPr marL="615785">
              <a:lnSpc>
                <a:spcPts val="1315"/>
              </a:lnSpc>
            </a:pPr>
            <a:r>
              <a:rPr sz="1300" b="1" spc="18" dirty="0">
                <a:solidFill>
                  <a:schemeClr val="accent4">
                    <a:lumMod val="75000"/>
                    <a:lumOff val="25000"/>
                  </a:schemeClr>
                </a:solidFill>
                <a:latin typeface="Arial"/>
                <a:cs typeface="Arial"/>
              </a:rPr>
              <a:t>0.</a:t>
            </a:r>
            <a:r>
              <a:rPr sz="1300" b="1" spc="-105" dirty="0">
                <a:solidFill>
                  <a:schemeClr val="accent4">
                    <a:lumMod val="75000"/>
                    <a:lumOff val="25000"/>
                  </a:schemeClr>
                </a:solidFill>
                <a:latin typeface="Arial"/>
                <a:cs typeface="Arial"/>
              </a:rPr>
              <a:t>4</a:t>
            </a:r>
            <a:r>
              <a:rPr sz="1300" b="1" i="1" spc="57" dirty="0">
                <a:solidFill>
                  <a:schemeClr val="accent4">
                    <a:lumMod val="75000"/>
                    <a:lumOff val="25000"/>
                  </a:schemeClr>
                </a:solidFill>
                <a:latin typeface="Arial"/>
                <a:cs typeface="Arial"/>
              </a:rPr>
              <a:t>TV</a:t>
            </a:r>
            <a:endParaRPr sz="1300" b="1" dirty="0">
              <a:solidFill>
                <a:schemeClr val="accent4">
                  <a:lumMod val="75000"/>
                  <a:lumOff val="25000"/>
                </a:schemeClr>
              </a:solidFill>
              <a:latin typeface="Arial"/>
              <a:cs typeface="Arial"/>
            </a:endParaRPr>
          </a:p>
        </p:txBody>
      </p:sp>
      <p:sp>
        <p:nvSpPr>
          <p:cNvPr id="14" name="object 14"/>
          <p:cNvSpPr txBox="1"/>
          <p:nvPr/>
        </p:nvSpPr>
        <p:spPr>
          <a:xfrm>
            <a:off x="5004048" y="2636912"/>
            <a:ext cx="326882" cy="123111"/>
          </a:xfrm>
          <a:prstGeom prst="rect">
            <a:avLst/>
          </a:prstGeom>
        </p:spPr>
        <p:txBody>
          <a:bodyPr vert="horz" wrap="square" lIns="0" tIns="0" rIns="0" bIns="0" rtlCol="0">
            <a:spAutoFit/>
          </a:bodyPr>
          <a:lstStyle/>
          <a:p>
            <a:pPr marL="11135"/>
            <a:r>
              <a:rPr sz="800" b="1" spc="-4" dirty="0">
                <a:solidFill>
                  <a:schemeClr val="accent4">
                    <a:lumMod val="75000"/>
                    <a:lumOff val="25000"/>
                  </a:schemeClr>
                </a:solidFill>
                <a:latin typeface="Arial"/>
                <a:cs typeface="Arial"/>
              </a:rPr>
              <a:t>1</a:t>
            </a:r>
            <a:r>
              <a:rPr sz="800" b="1" dirty="0">
                <a:solidFill>
                  <a:schemeClr val="accent4">
                    <a:lumMod val="75000"/>
                    <a:lumOff val="25000"/>
                  </a:schemeClr>
                </a:solidFill>
                <a:latin typeface="Arial"/>
                <a:cs typeface="Arial"/>
              </a:rPr>
              <a:t>.</a:t>
            </a:r>
            <a:r>
              <a:rPr sz="800" b="1" spc="-44" dirty="0">
                <a:solidFill>
                  <a:schemeClr val="accent4">
                    <a:lumMod val="75000"/>
                    <a:lumOff val="25000"/>
                  </a:schemeClr>
                </a:solidFill>
                <a:latin typeface="Arial"/>
                <a:cs typeface="Arial"/>
              </a:rPr>
              <a:t>2</a:t>
            </a:r>
            <a:r>
              <a:rPr sz="800" b="1" i="1" spc="-57" dirty="0">
                <a:solidFill>
                  <a:schemeClr val="accent4">
                    <a:lumMod val="75000"/>
                    <a:lumOff val="25000"/>
                  </a:schemeClr>
                </a:solidFill>
                <a:latin typeface="Arial"/>
                <a:cs typeface="Arial"/>
              </a:rPr>
              <a:t>T</a:t>
            </a:r>
            <a:r>
              <a:rPr sz="800" b="1" i="1" spc="-13" dirty="0">
                <a:solidFill>
                  <a:schemeClr val="accent4">
                    <a:lumMod val="75000"/>
                    <a:lumOff val="25000"/>
                  </a:schemeClr>
                </a:solidFill>
                <a:latin typeface="Arial"/>
                <a:cs typeface="Arial"/>
              </a:rPr>
              <a:t>V</a:t>
            </a:r>
            <a:r>
              <a:rPr sz="800" b="1" i="1" spc="46" baseline="-18518" dirty="0">
                <a:solidFill>
                  <a:schemeClr val="accent4">
                    <a:lumMod val="75000"/>
                    <a:lumOff val="25000"/>
                  </a:schemeClr>
                </a:solidFill>
                <a:latin typeface="Arial"/>
                <a:cs typeface="Arial"/>
              </a:rPr>
              <a:t>O</a:t>
            </a:r>
            <a:endParaRPr sz="800" b="1" baseline="-18518" dirty="0">
              <a:solidFill>
                <a:schemeClr val="accent4">
                  <a:lumMod val="75000"/>
                  <a:lumOff val="25000"/>
                </a:schemeClr>
              </a:solidFill>
              <a:latin typeface="Arial"/>
              <a:cs typeface="Arial"/>
            </a:endParaRPr>
          </a:p>
        </p:txBody>
      </p:sp>
      <p:sp>
        <p:nvSpPr>
          <p:cNvPr id="15" name="object 15"/>
          <p:cNvSpPr txBox="1"/>
          <p:nvPr/>
        </p:nvSpPr>
        <p:spPr>
          <a:xfrm>
            <a:off x="5008653" y="3033540"/>
            <a:ext cx="437651" cy="246221"/>
          </a:xfrm>
          <a:prstGeom prst="rect">
            <a:avLst/>
          </a:prstGeom>
        </p:spPr>
        <p:txBody>
          <a:bodyPr vert="horz" wrap="square" lIns="0" tIns="0" rIns="0" bIns="0" rtlCol="0">
            <a:spAutoFit/>
          </a:bodyPr>
          <a:lstStyle/>
          <a:p>
            <a:pPr marL="11135"/>
            <a:r>
              <a:rPr sz="1200" b="1" i="1" baseline="6172" dirty="0">
                <a:solidFill>
                  <a:schemeClr val="accent4">
                    <a:lumMod val="75000"/>
                    <a:lumOff val="25000"/>
                  </a:schemeClr>
                </a:solidFill>
                <a:latin typeface="Arial"/>
                <a:cs typeface="Arial"/>
              </a:rPr>
              <a:t>o  </a:t>
            </a:r>
            <a:r>
              <a:rPr sz="800" b="1" dirty="0">
                <a:solidFill>
                  <a:schemeClr val="accent4">
                    <a:lumMod val="75000"/>
                    <a:lumOff val="25000"/>
                  </a:schemeClr>
                </a:solidFill>
                <a:latin typeface="Arial"/>
                <a:cs typeface="Arial"/>
              </a:rPr>
              <a:t>0.</a:t>
            </a:r>
            <a:r>
              <a:rPr sz="800" b="1" spc="-35" dirty="0">
                <a:solidFill>
                  <a:schemeClr val="accent4">
                    <a:lumMod val="75000"/>
                    <a:lumOff val="25000"/>
                  </a:schemeClr>
                </a:solidFill>
                <a:latin typeface="Arial"/>
                <a:cs typeface="Arial"/>
              </a:rPr>
              <a:t>8</a:t>
            </a:r>
            <a:r>
              <a:rPr sz="800" b="1" i="1" spc="-57" dirty="0">
                <a:solidFill>
                  <a:schemeClr val="accent4">
                    <a:lumMod val="75000"/>
                    <a:lumOff val="25000"/>
                  </a:schemeClr>
                </a:solidFill>
                <a:latin typeface="Arial"/>
                <a:cs typeface="Arial"/>
              </a:rPr>
              <a:t>T</a:t>
            </a:r>
            <a:r>
              <a:rPr sz="800" b="1" i="1" spc="-13" dirty="0">
                <a:solidFill>
                  <a:schemeClr val="accent4">
                    <a:lumMod val="75000"/>
                    <a:lumOff val="25000"/>
                  </a:schemeClr>
                </a:solidFill>
                <a:latin typeface="Arial"/>
                <a:cs typeface="Arial"/>
              </a:rPr>
              <a:t>V</a:t>
            </a:r>
            <a:r>
              <a:rPr sz="800" b="1" i="1" spc="46" baseline="-18518" dirty="0">
                <a:solidFill>
                  <a:schemeClr val="accent4">
                    <a:lumMod val="75000"/>
                    <a:lumOff val="25000"/>
                  </a:schemeClr>
                </a:solidFill>
                <a:latin typeface="Arial"/>
                <a:cs typeface="Arial"/>
              </a:rPr>
              <a:t>O</a:t>
            </a:r>
            <a:endParaRPr sz="800" b="1" baseline="-18518" dirty="0">
              <a:solidFill>
                <a:schemeClr val="accent4">
                  <a:lumMod val="75000"/>
                  <a:lumOff val="25000"/>
                </a:schemeClr>
              </a:solidFill>
              <a:latin typeface="Arial"/>
              <a:cs typeface="Arial"/>
            </a:endParaRPr>
          </a:p>
        </p:txBody>
      </p:sp>
      <p:sp>
        <p:nvSpPr>
          <p:cNvPr id="16" name="object 16"/>
          <p:cNvSpPr txBox="1"/>
          <p:nvPr/>
        </p:nvSpPr>
        <p:spPr>
          <a:xfrm>
            <a:off x="4793038" y="2679946"/>
            <a:ext cx="116200" cy="199977"/>
          </a:xfrm>
          <a:prstGeom prst="rect">
            <a:avLst/>
          </a:prstGeom>
        </p:spPr>
        <p:txBody>
          <a:bodyPr vert="horz" wrap="square" lIns="0" tIns="0" rIns="0" bIns="0" rtlCol="0">
            <a:spAutoFit/>
          </a:bodyPr>
          <a:lstStyle/>
          <a:p>
            <a:pPr marL="11135"/>
            <a:r>
              <a:rPr sz="1300" b="1" spc="26" dirty="0">
                <a:solidFill>
                  <a:schemeClr val="accent4">
                    <a:lumMod val="75000"/>
                    <a:lumOff val="25000"/>
                  </a:schemeClr>
                </a:solidFill>
                <a:latin typeface="Arial"/>
                <a:cs typeface="Arial"/>
              </a:rPr>
              <a:t>1</a:t>
            </a:r>
            <a:endParaRPr sz="1300" b="1">
              <a:solidFill>
                <a:schemeClr val="accent4">
                  <a:lumMod val="75000"/>
                  <a:lumOff val="25000"/>
                </a:schemeClr>
              </a:solidFill>
              <a:latin typeface="Arial"/>
              <a:cs typeface="Arial"/>
            </a:endParaRPr>
          </a:p>
        </p:txBody>
      </p:sp>
    </p:spTree>
    <p:extLst>
      <p:ext uri="{BB962C8B-B14F-4D97-AF65-F5344CB8AC3E}">
        <p14:creationId xmlns:p14="http://schemas.microsoft.com/office/powerpoint/2010/main" val="22638800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9232" y="1215192"/>
            <a:ext cx="173758" cy="246221"/>
          </a:xfrm>
          <a:prstGeom prst="rect">
            <a:avLst/>
          </a:prstGeom>
        </p:spPr>
        <p:txBody>
          <a:bodyPr vert="horz" wrap="square" lIns="0" tIns="0" rIns="0" bIns="0" rtlCol="0">
            <a:spAutoFit/>
          </a:bodyPr>
          <a:lstStyle/>
          <a:p>
            <a:pPr marL="11135"/>
            <a:r>
              <a:rPr sz="1600" b="1" spc="-9" dirty="0">
                <a:solidFill>
                  <a:schemeClr val="accent4">
                    <a:lumMod val="75000"/>
                    <a:lumOff val="25000"/>
                  </a:schemeClr>
                </a:solidFill>
                <a:latin typeface="Calibri"/>
                <a:cs typeface="Calibri"/>
              </a:rPr>
              <a:t>g)</a:t>
            </a:r>
            <a:endParaRPr sz="1600" b="1">
              <a:solidFill>
                <a:schemeClr val="accent4">
                  <a:lumMod val="75000"/>
                  <a:lumOff val="25000"/>
                </a:schemeClr>
              </a:solidFill>
              <a:latin typeface="Calibri"/>
              <a:cs typeface="Calibri"/>
            </a:endParaRPr>
          </a:p>
        </p:txBody>
      </p:sp>
      <p:sp>
        <p:nvSpPr>
          <p:cNvPr id="3" name="object 3"/>
          <p:cNvSpPr txBox="1"/>
          <p:nvPr/>
        </p:nvSpPr>
        <p:spPr>
          <a:xfrm>
            <a:off x="1251164" y="1215192"/>
            <a:ext cx="7693931" cy="246221"/>
          </a:xfrm>
          <a:prstGeom prst="rect">
            <a:avLst/>
          </a:prstGeom>
        </p:spPr>
        <p:txBody>
          <a:bodyPr vert="horz" wrap="square" lIns="0" tIns="0" rIns="0" bIns="0" rtlCol="0">
            <a:spAutoFit/>
          </a:bodyPr>
          <a:lstStyle/>
          <a:p>
            <a:pPr marL="11135"/>
            <a:r>
              <a:rPr sz="1600" b="1" dirty="0">
                <a:solidFill>
                  <a:schemeClr val="accent4">
                    <a:lumMod val="75000"/>
                    <a:lumOff val="25000"/>
                  </a:schemeClr>
                </a:solidFill>
                <a:latin typeface="Calibri"/>
                <a:cs typeface="Calibri"/>
              </a:rPr>
              <a:t>Il</a:t>
            </a:r>
            <a:r>
              <a:rPr sz="1600" b="1" spc="-4"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amo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ad</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ac</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ele</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ale</a:t>
            </a:r>
            <a:r>
              <a:rPr sz="1600" b="1" spc="4"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f</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 </a:t>
            </a:r>
            <a:r>
              <a:rPr sz="1600" b="1" spc="-4" dirty="0">
                <a:solidFill>
                  <a:schemeClr val="accent4">
                    <a:lumMod val="75000"/>
                    <a:lumOff val="25000"/>
                  </a:schemeClr>
                </a:solidFill>
                <a:latin typeface="Calibri"/>
                <a:cs typeface="Calibri"/>
              </a:rPr>
              <a:t>T</a:t>
            </a:r>
            <a:r>
              <a:rPr sz="1600" b="1" spc="-13" baseline="-20833" dirty="0">
                <a:solidFill>
                  <a:schemeClr val="accent4">
                    <a:lumMod val="75000"/>
                    <a:lumOff val="25000"/>
                  </a:schemeClr>
                </a:solidFill>
                <a:latin typeface="Calibri"/>
                <a:cs typeface="Calibri"/>
              </a:rPr>
              <a:t>B</a:t>
            </a:r>
            <a:r>
              <a:rPr sz="1600" b="1" baseline="-20833" dirty="0">
                <a:solidFill>
                  <a:schemeClr val="accent4">
                    <a:lumMod val="75000"/>
                    <a:lumOff val="25000"/>
                  </a:schemeClr>
                </a:solidFill>
                <a:latin typeface="Calibri"/>
                <a:cs typeface="Calibri"/>
              </a:rPr>
              <a:t> </a:t>
            </a:r>
            <a:r>
              <a:rPr sz="1600" b="1" spc="-171" baseline="-2083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a:t>
            </a:r>
            <a:r>
              <a:rPr sz="1600" b="1" spc="-35" dirty="0">
                <a:solidFill>
                  <a:schemeClr val="accent4">
                    <a:lumMod val="75000"/>
                    <a:lumOff val="25000"/>
                  </a:schemeClr>
                </a:solidFill>
                <a:latin typeface="Calibri"/>
                <a:cs typeface="Calibri"/>
              </a:rPr>
              <a:t>T</a:t>
            </a:r>
            <a:r>
              <a:rPr sz="1600" b="1" spc="-6" baseline="-20833"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ha </a:t>
            </a:r>
            <a:r>
              <a:rPr sz="1600" b="1" spc="-13" dirty="0">
                <a:solidFill>
                  <a:schemeClr val="accent4">
                    <a:lumMod val="75000"/>
                    <a:lumOff val="25000"/>
                  </a:schemeClr>
                </a:solidFill>
                <a:latin typeface="Calibri"/>
                <a:cs typeface="Calibri"/>
              </a:rPr>
              <a:t>o</a:t>
            </a:r>
            <a:r>
              <a:rPr sz="1600" b="1" spc="-35"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din</a:t>
            </a:r>
            <a:r>
              <a:rPr sz="1600" b="1" spc="-9"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par</a:t>
            </a:r>
            <a:r>
              <a:rPr sz="1600" b="1"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a:t>
            </a:r>
            <a:r>
              <a:rPr sz="1600" b="1" spc="-13" baseline="-20833" dirty="0">
                <a:solidFill>
                  <a:schemeClr val="accent4">
                    <a:lumMod val="75000"/>
                    <a:lumOff val="25000"/>
                  </a:schemeClr>
                </a:solidFill>
                <a:latin typeface="Calibri"/>
                <a:cs typeface="Calibri"/>
              </a:rPr>
              <a:t>m,o</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sp>
        <p:nvSpPr>
          <p:cNvPr id="4" name="object 4"/>
          <p:cNvSpPr txBox="1"/>
          <p:nvPr/>
        </p:nvSpPr>
        <p:spPr>
          <a:xfrm>
            <a:off x="469232" y="1713117"/>
            <a:ext cx="358352" cy="246221"/>
          </a:xfrm>
          <a:prstGeom prst="rect">
            <a:avLst/>
          </a:prstGeom>
        </p:spPr>
        <p:txBody>
          <a:bodyPr vert="horz" wrap="square" lIns="0" tIns="0" rIns="0" bIns="0" rtlCol="0">
            <a:spAutoFit/>
          </a:bodyPr>
          <a:lstStyle/>
          <a:p>
            <a:pPr marL="11135"/>
            <a:r>
              <a:rPr sz="1600" b="1" dirty="0">
                <a:solidFill>
                  <a:schemeClr val="accent4">
                    <a:lumMod val="75000"/>
                    <a:lumOff val="25000"/>
                  </a:schemeClr>
                </a:solidFill>
                <a:latin typeface="Calibri"/>
                <a:cs typeface="Calibri"/>
              </a:rPr>
              <a:t>h)</a:t>
            </a:r>
          </a:p>
        </p:txBody>
      </p:sp>
      <p:sp>
        <p:nvSpPr>
          <p:cNvPr id="5" name="object 5"/>
          <p:cNvSpPr txBox="1"/>
          <p:nvPr/>
        </p:nvSpPr>
        <p:spPr>
          <a:xfrm>
            <a:off x="1251163" y="1713117"/>
            <a:ext cx="7683349" cy="492443"/>
          </a:xfrm>
          <a:prstGeom prst="rect">
            <a:avLst/>
          </a:prstGeom>
        </p:spPr>
        <p:txBody>
          <a:bodyPr vert="horz" wrap="square" lIns="0" tIns="0" rIns="0" bIns="0" rtlCol="0">
            <a:spAutoFit/>
          </a:bodyPr>
          <a:lstStyle/>
          <a:p>
            <a:pPr marL="11135"/>
            <a:r>
              <a:rPr sz="1600" b="1" dirty="0">
                <a:solidFill>
                  <a:schemeClr val="accent4">
                    <a:lumMod val="75000"/>
                    <a:lumOff val="25000"/>
                  </a:schemeClr>
                </a:solidFill>
                <a:latin typeface="Calibri"/>
                <a:cs typeface="Calibri"/>
              </a:rPr>
              <a:t>Il </a:t>
            </a:r>
            <a:r>
              <a:rPr sz="1600" b="1" spc="-44" dirty="0">
                <a:solidFill>
                  <a:schemeClr val="accent4">
                    <a:lumMod val="75000"/>
                    <a:lumOff val="25000"/>
                  </a:schemeClr>
                </a:solidFill>
                <a:latin typeface="Calibri"/>
                <a:cs typeface="Calibri"/>
              </a:rPr>
              <a:t> r</a:t>
            </a:r>
            <a:r>
              <a:rPr sz="1600" b="1" dirty="0">
                <a:solidFill>
                  <a:schemeClr val="accent4">
                    <a:lumMod val="75000"/>
                    <a:lumOff val="25000"/>
                  </a:schemeClr>
                </a:solidFill>
                <a:latin typeface="Calibri"/>
                <a:cs typeface="Calibri"/>
              </a:rPr>
              <a:t>amo </a:t>
            </a:r>
            <a:r>
              <a:rPr sz="1600" b="1" spc="-3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 </a:t>
            </a:r>
            <a:r>
              <a:rPr sz="1600" b="1" spc="-3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a:t>
            </a:r>
            <a:r>
              <a:rPr sz="1600" b="1" spc="-3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 </a:t>
            </a:r>
            <a:r>
              <a:rPr sz="1600" b="1" spc="-39"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eloci</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 </a:t>
            </a:r>
            <a:r>
              <a:rPr sz="1600" b="1" spc="-39"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&gt;</a:t>
            </a:r>
            <a:r>
              <a:rPr sz="1600" b="1" spc="-22" dirty="0">
                <a:solidFill>
                  <a:schemeClr val="accent4">
                    <a:lumMod val="75000"/>
                    <a:lumOff val="25000"/>
                  </a:schemeClr>
                </a:solidFill>
                <a:latin typeface="Calibri"/>
                <a:cs typeface="Calibri"/>
              </a:rPr>
              <a:t>T</a:t>
            </a:r>
            <a:r>
              <a:rPr sz="1600" b="1" spc="-6" baseline="-20833"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 </a:t>
            </a:r>
            <a:r>
              <a:rPr sz="1600" b="1" spc="-3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ha </a:t>
            </a:r>
            <a:r>
              <a:rPr sz="1600" b="1" spc="-3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o</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in</a:t>
            </a:r>
            <a:r>
              <a:rPr sz="1600" b="1" spc="-9"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par</a:t>
            </a:r>
            <a:r>
              <a:rPr sz="1600" b="1" dirty="0">
                <a:solidFill>
                  <a:schemeClr val="accent4">
                    <a:lumMod val="75000"/>
                    <a:lumOff val="25000"/>
                  </a:schemeClr>
                </a:solidFill>
                <a:latin typeface="Calibri"/>
                <a:cs typeface="Calibri"/>
              </a:rPr>
              <a:t>i </a:t>
            </a:r>
            <a:r>
              <a:rPr sz="1600" b="1" spc="-4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 </a:t>
            </a:r>
            <a:r>
              <a:rPr sz="1600" b="1" spc="-3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a:t>
            </a:r>
            <a:r>
              <a:rPr sz="1600" b="1" spc="-13" baseline="-20833" dirty="0">
                <a:solidFill>
                  <a:schemeClr val="accent4">
                    <a:lumMod val="75000"/>
                    <a:lumOff val="25000"/>
                  </a:schemeClr>
                </a:solidFill>
                <a:latin typeface="Calibri"/>
                <a:cs typeface="Calibri"/>
              </a:rPr>
              <a:t>m,o</a:t>
            </a:r>
            <a:r>
              <a:rPr sz="1600" b="1" dirty="0">
                <a:solidFill>
                  <a:schemeClr val="accent4">
                    <a:lumMod val="75000"/>
                    <a:lumOff val="25000"/>
                  </a:schemeClr>
                </a:solidFill>
                <a:latin typeface="Calibri"/>
                <a:cs typeface="Calibri"/>
              </a:rPr>
              <a:t>*</a:t>
            </a:r>
            <a:r>
              <a:rPr sz="1600" b="1" spc="-35" dirty="0">
                <a:solidFill>
                  <a:schemeClr val="accent4">
                    <a:lumMod val="75000"/>
                    <a:lumOff val="25000"/>
                  </a:schemeClr>
                </a:solidFill>
                <a:latin typeface="Calibri"/>
                <a:cs typeface="Calibri"/>
              </a:rPr>
              <a:t>T</a:t>
            </a:r>
            <a:r>
              <a:rPr sz="1600" b="1" spc="-6" baseline="-20833"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a:t>
            </a:r>
            <a:r>
              <a:rPr sz="1600" b="1" spc="-88"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 </a:t>
            </a:r>
            <a:r>
              <a:rPr sz="1600" b="1" spc="-31" dirty="0">
                <a:solidFill>
                  <a:schemeClr val="accent4">
                    <a:lumMod val="75000"/>
                    <a:lumOff val="25000"/>
                  </a:schemeClr>
                </a:solidFill>
                <a:latin typeface="Calibri"/>
                <a:cs typeface="Calibri"/>
              </a:rPr>
              <a:t> </a:t>
            </a:r>
            <a:r>
              <a:rPr sz="1600" b="1" spc="-4" dirty="0" err="1">
                <a:solidFill>
                  <a:schemeClr val="accent4">
                    <a:lumMod val="75000"/>
                    <a:lumOff val="25000"/>
                  </a:schemeClr>
                </a:solidFill>
                <a:latin typeface="Calibri"/>
                <a:cs typeface="Calibri"/>
              </a:rPr>
              <a:t>s</a:t>
            </a:r>
            <a:r>
              <a:rPr sz="1600" b="1" dirty="0" err="1">
                <a:solidFill>
                  <a:schemeClr val="accent4">
                    <a:lumMod val="75000"/>
                    <a:lumOff val="25000"/>
                  </a:schemeClr>
                </a:solidFill>
                <a:latin typeface="Calibri"/>
                <a:cs typeface="Calibri"/>
              </a:rPr>
              <a:t>p</a:t>
            </a:r>
            <a:r>
              <a:rPr sz="1600" b="1" spc="-18" dirty="0" err="1">
                <a:solidFill>
                  <a:schemeClr val="accent4">
                    <a:lumMod val="75000"/>
                    <a:lumOff val="25000"/>
                  </a:schemeClr>
                </a:solidFill>
                <a:latin typeface="Calibri"/>
                <a:cs typeface="Calibri"/>
              </a:rPr>
              <a:t>e</a:t>
            </a:r>
            <a:r>
              <a:rPr sz="1600" b="1" spc="-35" dirty="0" err="1">
                <a:solidFill>
                  <a:schemeClr val="accent4">
                    <a:lumMod val="75000"/>
                    <a:lumOff val="25000"/>
                  </a:schemeClr>
                </a:solidFill>
                <a:latin typeface="Calibri"/>
                <a:cs typeface="Calibri"/>
              </a:rPr>
              <a:t>t</a:t>
            </a:r>
            <a:r>
              <a:rPr sz="1600" b="1" spc="-9" dirty="0" err="1">
                <a:solidFill>
                  <a:schemeClr val="accent4">
                    <a:lumMod val="75000"/>
                    <a:lumOff val="25000"/>
                  </a:schemeClr>
                </a:solidFill>
                <a:latin typeface="Calibri"/>
                <a:cs typeface="Calibri"/>
              </a:rPr>
              <a:t>t</a:t>
            </a:r>
            <a:r>
              <a:rPr sz="1600" b="1" spc="-35" dirty="0" err="1">
                <a:solidFill>
                  <a:schemeClr val="accent4">
                    <a:lumMod val="75000"/>
                    <a:lumOff val="25000"/>
                  </a:schemeClr>
                </a:solidFill>
                <a:latin typeface="Calibri"/>
                <a:cs typeface="Calibri"/>
              </a:rPr>
              <a:t>r</a:t>
            </a:r>
            <a:r>
              <a:rPr sz="1600" b="1" dirty="0" err="1">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 </a:t>
            </a:r>
            <a:r>
              <a:rPr sz="1600" b="1" spc="-39" dirty="0">
                <a:solidFill>
                  <a:schemeClr val="accent4">
                    <a:lumMod val="75000"/>
                    <a:lumOff val="25000"/>
                  </a:schemeClr>
                </a:solidFill>
                <a:latin typeface="Calibri"/>
                <a:cs typeface="Calibri"/>
              </a:rPr>
              <a:t> </a:t>
            </a:r>
            <a:r>
              <a:rPr sz="1600" b="1" dirty="0" smtClean="0">
                <a:solidFill>
                  <a:schemeClr val="accent4">
                    <a:lumMod val="75000"/>
                    <a:lumOff val="25000"/>
                  </a:schemeClr>
                </a:solidFill>
                <a:latin typeface="Calibri"/>
                <a:cs typeface="Calibri"/>
              </a:rPr>
              <a:t>ha</a:t>
            </a:r>
            <a:r>
              <a:rPr lang="it-IT" sz="1600" b="1" dirty="0" smtClean="0">
                <a:solidFill>
                  <a:schemeClr val="accent4">
                    <a:lumMod val="75000"/>
                    <a:lumOff val="25000"/>
                  </a:schemeClr>
                </a:solidFill>
                <a:latin typeface="Calibri"/>
                <a:cs typeface="Calibri"/>
              </a:rPr>
              <a:t> </a:t>
            </a:r>
            <a:r>
              <a:rPr sz="1600" b="1" spc="-9" dirty="0" err="1" smtClean="0">
                <a:solidFill>
                  <a:schemeClr val="accent4">
                    <a:lumMod val="75000"/>
                    <a:lumOff val="25000"/>
                  </a:schemeClr>
                </a:solidFill>
                <a:latin typeface="Calibri"/>
                <a:cs typeface="Calibri"/>
              </a:rPr>
              <a:t>l</a:t>
            </a:r>
            <a:r>
              <a:rPr sz="1600" b="1" spc="-123" dirty="0" err="1" smtClean="0">
                <a:solidFill>
                  <a:schemeClr val="accent4">
                    <a:lumMod val="75000"/>
                    <a:lumOff val="25000"/>
                  </a:schemeClr>
                </a:solidFill>
                <a:latin typeface="Calibri"/>
                <a:cs typeface="Calibri"/>
              </a:rPr>
              <a:t>’</a:t>
            </a:r>
            <a:r>
              <a:rPr sz="1600" b="1" dirty="0" err="1" smtClean="0">
                <a:solidFill>
                  <a:schemeClr val="accent4">
                    <a:lumMod val="75000"/>
                    <a:lumOff val="25000"/>
                  </a:schemeClr>
                </a:solidFill>
                <a:latin typeface="Calibri"/>
                <a:cs typeface="Calibri"/>
              </a:rPr>
              <a:t>esp</a:t>
            </a:r>
            <a:r>
              <a:rPr sz="1600" b="1" spc="-26" dirty="0" err="1" smtClean="0">
                <a:solidFill>
                  <a:schemeClr val="accent4">
                    <a:lumMod val="75000"/>
                    <a:lumOff val="25000"/>
                  </a:schemeClr>
                </a:solidFill>
                <a:latin typeface="Calibri"/>
                <a:cs typeface="Calibri"/>
              </a:rPr>
              <a:t>r</a:t>
            </a:r>
            <a:r>
              <a:rPr sz="1600" b="1" dirty="0" err="1" smtClean="0">
                <a:solidFill>
                  <a:schemeClr val="accent4">
                    <a:lumMod val="75000"/>
                    <a:lumOff val="25000"/>
                  </a:schemeClr>
                </a:solidFill>
                <a:latin typeface="Calibri"/>
                <a:cs typeface="Calibri"/>
              </a:rPr>
              <a:t>essione</a:t>
            </a:r>
            <a:r>
              <a:rPr sz="1600" b="1" spc="13" dirty="0" smtClean="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ecede</a:t>
            </a:r>
            <a:r>
              <a:rPr sz="1600" b="1" spc="-9" dirty="0">
                <a:solidFill>
                  <a:schemeClr val="accent4">
                    <a:lumMod val="75000"/>
                    <a:lumOff val="25000"/>
                  </a:schemeClr>
                </a:solidFill>
                <a:latin typeface="Calibri"/>
                <a:cs typeface="Calibri"/>
              </a:rPr>
              <a:t>n</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fin</a:t>
            </a:r>
            <a:r>
              <a:rPr sz="1600" b="1"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 </a:t>
            </a:r>
            <a:r>
              <a:rPr sz="1600" b="1" spc="-4" dirty="0">
                <a:solidFill>
                  <a:schemeClr val="accent4">
                    <a:lumMod val="75000"/>
                    <a:lumOff val="25000"/>
                  </a:schemeClr>
                </a:solidFill>
                <a:latin typeface="Calibri"/>
                <a:cs typeface="Calibri"/>
              </a:rPr>
              <a:t>T=T</a:t>
            </a:r>
            <a:r>
              <a:rPr sz="1600" b="1" spc="6" baseline="-2083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sp>
        <p:nvSpPr>
          <p:cNvPr id="6" name="object 6"/>
          <p:cNvSpPr txBox="1"/>
          <p:nvPr/>
        </p:nvSpPr>
        <p:spPr>
          <a:xfrm>
            <a:off x="469232" y="2348880"/>
            <a:ext cx="124888" cy="246221"/>
          </a:xfrm>
          <a:prstGeom prst="rect">
            <a:avLst/>
          </a:prstGeom>
        </p:spPr>
        <p:txBody>
          <a:bodyPr vert="horz" wrap="square" lIns="0" tIns="0" rIns="0" bIns="0" rtlCol="0">
            <a:spAutoFit/>
          </a:bodyPr>
          <a:lstStyle/>
          <a:p>
            <a:pPr marL="11135"/>
            <a:r>
              <a:rPr sz="1600" b="1" spc="-4" dirty="0">
                <a:solidFill>
                  <a:schemeClr val="accent4">
                    <a:lumMod val="75000"/>
                    <a:lumOff val="25000"/>
                  </a:schemeClr>
                </a:solidFill>
                <a:latin typeface="Calibri"/>
                <a:cs typeface="Calibri"/>
              </a:rPr>
              <a:t>i)</a:t>
            </a:r>
            <a:endParaRPr sz="1600" b="1" dirty="0">
              <a:solidFill>
                <a:schemeClr val="accent4">
                  <a:lumMod val="75000"/>
                  <a:lumOff val="25000"/>
                </a:schemeClr>
              </a:solidFill>
              <a:latin typeface="Calibri"/>
              <a:cs typeface="Calibri"/>
            </a:endParaRPr>
          </a:p>
        </p:txBody>
      </p:sp>
      <p:sp>
        <p:nvSpPr>
          <p:cNvPr id="7" name="object 7"/>
          <p:cNvSpPr txBox="1"/>
          <p:nvPr/>
        </p:nvSpPr>
        <p:spPr>
          <a:xfrm>
            <a:off x="1251163" y="2348880"/>
            <a:ext cx="6900511" cy="246221"/>
          </a:xfrm>
          <a:prstGeom prst="rect">
            <a:avLst/>
          </a:prstGeom>
        </p:spPr>
        <p:txBody>
          <a:bodyPr vert="horz" wrap="square" lIns="0" tIns="0" rIns="0" bIns="0" rtlCol="0">
            <a:spAutoFit/>
          </a:bodyPr>
          <a:lstStyle/>
          <a:p>
            <a:pPr marL="11135"/>
            <a:r>
              <a:rPr sz="1600" b="1" dirty="0">
                <a:solidFill>
                  <a:schemeClr val="accent4">
                    <a:lumMod val="75000"/>
                    <a:lumOff val="25000"/>
                  </a:schemeClr>
                </a:solidFill>
                <a:latin typeface="Calibri"/>
                <a:cs typeface="Calibri"/>
              </a:rPr>
              <a:t>Il</a:t>
            </a:r>
            <a:r>
              <a:rPr sz="1600" b="1" spc="-4"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amo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 </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lt</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T</a:t>
            </a:r>
            <a:r>
              <a:rPr sz="1600" b="1" baseline="-20833" dirty="0">
                <a:solidFill>
                  <a:schemeClr val="accent4">
                    <a:lumMod val="75000"/>
                    <a:lumOff val="25000"/>
                  </a:schemeClr>
                </a:solidFill>
                <a:latin typeface="Calibri"/>
                <a:cs typeface="Calibri"/>
              </a:rPr>
              <a:t>D </a:t>
            </a:r>
            <a:r>
              <a:rPr sz="1600" b="1" spc="-171" baseline="-2083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ha </a:t>
            </a:r>
            <a:r>
              <a:rPr sz="1600" b="1" spc="-9" dirty="0" err="1" smtClean="0">
                <a:solidFill>
                  <a:schemeClr val="accent4">
                    <a:lumMod val="75000"/>
                    <a:lumOff val="25000"/>
                  </a:schemeClr>
                </a:solidFill>
                <a:latin typeface="Calibri"/>
                <a:cs typeface="Calibri"/>
              </a:rPr>
              <a:t>l</a:t>
            </a:r>
            <a:r>
              <a:rPr sz="1600" b="1" spc="-123" dirty="0" err="1" smtClean="0">
                <a:solidFill>
                  <a:schemeClr val="accent4">
                    <a:lumMod val="75000"/>
                    <a:lumOff val="25000"/>
                  </a:schemeClr>
                </a:solidFill>
                <a:latin typeface="Calibri"/>
                <a:cs typeface="Calibri"/>
              </a:rPr>
              <a:t>’</a:t>
            </a:r>
            <a:r>
              <a:rPr sz="1600" b="1" dirty="0" err="1" smtClean="0">
                <a:solidFill>
                  <a:schemeClr val="accent4">
                    <a:lumMod val="75000"/>
                    <a:lumOff val="25000"/>
                  </a:schemeClr>
                </a:solidFill>
                <a:latin typeface="Calibri"/>
                <a:cs typeface="Calibri"/>
              </a:rPr>
              <a:t>e</a:t>
            </a:r>
            <a:r>
              <a:rPr sz="1600" b="1" spc="4" dirty="0" err="1" smtClean="0">
                <a:solidFill>
                  <a:schemeClr val="accent4">
                    <a:lumMod val="75000"/>
                    <a:lumOff val="25000"/>
                  </a:schemeClr>
                </a:solidFill>
                <a:latin typeface="Calibri"/>
                <a:cs typeface="Calibri"/>
              </a:rPr>
              <a:t>s</a:t>
            </a:r>
            <a:r>
              <a:rPr sz="1600" b="1" dirty="0" err="1" smtClean="0">
                <a:solidFill>
                  <a:schemeClr val="accent4">
                    <a:lumMod val="75000"/>
                    <a:lumOff val="25000"/>
                  </a:schemeClr>
                </a:solidFill>
                <a:latin typeface="Calibri"/>
                <a:cs typeface="Calibri"/>
              </a:rPr>
              <a:t>p</a:t>
            </a:r>
            <a:r>
              <a:rPr sz="1600" b="1" spc="-26" dirty="0" err="1" smtClean="0">
                <a:solidFill>
                  <a:schemeClr val="accent4">
                    <a:lumMod val="75000"/>
                    <a:lumOff val="25000"/>
                  </a:schemeClr>
                </a:solidFill>
                <a:latin typeface="Calibri"/>
                <a:cs typeface="Calibri"/>
              </a:rPr>
              <a:t>r</a:t>
            </a:r>
            <a:r>
              <a:rPr sz="1600" b="1" dirty="0" err="1" smtClean="0">
                <a:solidFill>
                  <a:schemeClr val="accent4">
                    <a:lumMod val="75000"/>
                    <a:lumOff val="25000"/>
                  </a:schemeClr>
                </a:solidFill>
                <a:latin typeface="Calibri"/>
                <a:cs typeface="Calibri"/>
              </a:rPr>
              <a:t>e</a:t>
            </a:r>
            <a:r>
              <a:rPr sz="1600" b="1" spc="4" dirty="0" err="1" smtClean="0">
                <a:solidFill>
                  <a:schemeClr val="accent4">
                    <a:lumMod val="75000"/>
                    <a:lumOff val="25000"/>
                  </a:schemeClr>
                </a:solidFill>
                <a:latin typeface="Calibri"/>
                <a:cs typeface="Calibri"/>
              </a:rPr>
              <a:t>s</a:t>
            </a:r>
            <a:r>
              <a:rPr sz="1600" b="1" dirty="0" err="1" smtClean="0">
                <a:solidFill>
                  <a:schemeClr val="accent4">
                    <a:lumMod val="75000"/>
                    <a:lumOff val="25000"/>
                  </a:schemeClr>
                </a:solidFill>
                <a:latin typeface="Calibri"/>
                <a:cs typeface="Calibri"/>
              </a:rPr>
              <a:t>sione</a:t>
            </a:r>
            <a:r>
              <a:rPr lang="it-IT" sz="1600" b="1" dirty="0" smtClean="0">
                <a:solidFill>
                  <a:schemeClr val="accent4">
                    <a:lumMod val="75000"/>
                    <a:lumOff val="25000"/>
                  </a:schemeClr>
                </a:solidFill>
                <a:latin typeface="Calibri"/>
                <a:cs typeface="Calibri"/>
              </a:rPr>
              <a:t> </a:t>
            </a:r>
            <a:r>
              <a:rPr sz="1600" b="1" spc="-13" dirty="0" err="1" smtClean="0">
                <a:solidFill>
                  <a:schemeClr val="accent4">
                    <a:lumMod val="75000"/>
                    <a:lumOff val="25000"/>
                  </a:schemeClr>
                </a:solidFill>
                <a:latin typeface="Calibri"/>
                <a:cs typeface="Calibri"/>
              </a:rPr>
              <a:t>S</a:t>
            </a:r>
            <a:r>
              <a:rPr sz="1600" b="1" dirty="0" err="1" smtClean="0">
                <a:solidFill>
                  <a:schemeClr val="accent4">
                    <a:lumMod val="75000"/>
                    <a:lumOff val="25000"/>
                  </a:schemeClr>
                </a:solidFill>
                <a:latin typeface="Calibri"/>
                <a:cs typeface="Calibri"/>
              </a:rPr>
              <a:t>A</a:t>
            </a:r>
            <a:r>
              <a:rPr sz="1600" b="1" spc="-13" baseline="-20833" dirty="0" err="1" smtClean="0">
                <a:solidFill>
                  <a:schemeClr val="accent4">
                    <a:lumMod val="75000"/>
                    <a:lumOff val="25000"/>
                  </a:schemeClr>
                </a:solidFill>
                <a:latin typeface="Calibri"/>
                <a:cs typeface="Calibri"/>
              </a:rPr>
              <a:t>m,o</a:t>
            </a:r>
            <a:r>
              <a:rPr sz="1600" b="1" dirty="0">
                <a:solidFill>
                  <a:schemeClr val="accent4">
                    <a:lumMod val="75000"/>
                    <a:lumOff val="25000"/>
                  </a:schemeClr>
                </a:solidFill>
                <a:latin typeface="Calibri"/>
                <a:cs typeface="Calibri"/>
              </a:rPr>
              <a:t>*(</a:t>
            </a:r>
            <a:r>
              <a:rPr sz="1600" b="1" spc="-35" dirty="0">
                <a:solidFill>
                  <a:schemeClr val="accent4">
                    <a:lumMod val="75000"/>
                    <a:lumOff val="25000"/>
                  </a:schemeClr>
                </a:solidFill>
                <a:latin typeface="Calibri"/>
                <a:cs typeface="Calibri"/>
              </a:rPr>
              <a:t>T</a:t>
            </a:r>
            <a:r>
              <a:rPr sz="1600" b="1" spc="-6" baseline="-20833"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T</a:t>
            </a:r>
            <a:r>
              <a:rPr sz="1600" b="1" spc="6" baseline="-20833"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T</a:t>
            </a:r>
            <a:r>
              <a:rPr sz="1600" b="1" spc="-13" baseline="25462" dirty="0">
                <a:solidFill>
                  <a:schemeClr val="accent4">
                    <a:lumMod val="75000"/>
                    <a:lumOff val="25000"/>
                  </a:schemeClr>
                </a:solidFill>
                <a:latin typeface="Calibri"/>
                <a:cs typeface="Calibri"/>
              </a:rPr>
              <a:t>2</a:t>
            </a:r>
            <a:r>
              <a:rPr sz="1600" b="1" spc="-9" dirty="0" smtClean="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sp>
        <p:nvSpPr>
          <p:cNvPr id="8" name="object 8"/>
          <p:cNvSpPr txBox="1"/>
          <p:nvPr/>
        </p:nvSpPr>
        <p:spPr>
          <a:xfrm>
            <a:off x="469232" y="3206916"/>
            <a:ext cx="3094656" cy="246221"/>
          </a:xfrm>
          <a:prstGeom prst="rect">
            <a:avLst/>
          </a:prstGeom>
        </p:spPr>
        <p:txBody>
          <a:bodyPr vert="horz" wrap="square" lIns="0" tIns="0" rIns="0" bIns="0" rtlCol="0">
            <a:spAutoFit/>
          </a:bodyPr>
          <a:lstStyle/>
          <a:p>
            <a:pPr marL="11135"/>
            <a:r>
              <a:rPr sz="1600" b="1" spc="-3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SPE</a:t>
            </a:r>
            <a:r>
              <a:rPr sz="1600" b="1" spc="9"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T</a:t>
            </a:r>
            <a:r>
              <a:rPr sz="1600" b="1" spc="-22"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 </a:t>
            </a:r>
            <a:r>
              <a:rPr sz="1600" b="1" spc="-83"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 INT</a:t>
            </a:r>
            <a:r>
              <a:rPr sz="1600" b="1" spc="-9" dirty="0">
                <a:solidFill>
                  <a:schemeClr val="accent4">
                    <a:lumMod val="75000"/>
                    <a:lumOff val="25000"/>
                  </a:schemeClr>
                </a:solidFill>
                <a:latin typeface="Calibri"/>
                <a:cs typeface="Calibri"/>
              </a:rPr>
              <a:t>ER</a:t>
            </a:r>
            <a:r>
              <a:rPr sz="1600" b="1" spc="-18" dirty="0">
                <a:solidFill>
                  <a:schemeClr val="accent4">
                    <a:lumMod val="75000"/>
                    <a:lumOff val="25000"/>
                  </a:schemeClr>
                </a:solidFill>
                <a:latin typeface="Calibri"/>
                <a:cs typeface="Calibri"/>
              </a:rPr>
              <a:t>R</a:t>
            </a:r>
            <a:r>
              <a:rPr sz="1600" b="1" spc="-39"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 </a:t>
            </a:r>
            <a:r>
              <a:rPr sz="1600" b="1" spc="-4"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1</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s</a:t>
            </a:r>
          </a:p>
        </p:txBody>
      </p:sp>
      <p:sp>
        <p:nvSpPr>
          <p:cNvPr id="9" name="object 9"/>
          <p:cNvSpPr/>
          <p:nvPr/>
        </p:nvSpPr>
        <p:spPr>
          <a:xfrm>
            <a:off x="4341203" y="5460122"/>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10" name="object 10"/>
          <p:cNvSpPr/>
          <p:nvPr/>
        </p:nvSpPr>
        <p:spPr>
          <a:xfrm>
            <a:off x="4341203" y="5163708"/>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11" name="object 11"/>
          <p:cNvSpPr/>
          <p:nvPr/>
        </p:nvSpPr>
        <p:spPr>
          <a:xfrm>
            <a:off x="4341203" y="4861806"/>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12" name="object 12"/>
          <p:cNvSpPr/>
          <p:nvPr/>
        </p:nvSpPr>
        <p:spPr>
          <a:xfrm>
            <a:off x="4341203" y="4565393"/>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13" name="object 13"/>
          <p:cNvSpPr/>
          <p:nvPr/>
        </p:nvSpPr>
        <p:spPr>
          <a:xfrm>
            <a:off x="4341203" y="4268979"/>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14" name="object 14"/>
          <p:cNvSpPr/>
          <p:nvPr/>
        </p:nvSpPr>
        <p:spPr>
          <a:xfrm>
            <a:off x="4341203" y="3972565"/>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15" name="object 15"/>
          <p:cNvSpPr/>
          <p:nvPr/>
        </p:nvSpPr>
        <p:spPr>
          <a:xfrm>
            <a:off x="4341203" y="3670663"/>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16" name="object 16"/>
          <p:cNvSpPr/>
          <p:nvPr/>
        </p:nvSpPr>
        <p:spPr>
          <a:xfrm>
            <a:off x="4341203" y="3374250"/>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17" name="object 17"/>
          <p:cNvSpPr/>
          <p:nvPr/>
        </p:nvSpPr>
        <p:spPr>
          <a:xfrm>
            <a:off x="4341203" y="3077836"/>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18" name="object 18"/>
          <p:cNvSpPr/>
          <p:nvPr/>
        </p:nvSpPr>
        <p:spPr>
          <a:xfrm>
            <a:off x="4341203" y="2781422"/>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b="1">
              <a:solidFill>
                <a:schemeClr val="accent4">
                  <a:lumMod val="75000"/>
                  <a:lumOff val="25000"/>
                </a:schemeClr>
              </a:solidFill>
            </a:endParaRPr>
          </a:p>
        </p:txBody>
      </p:sp>
      <p:sp>
        <p:nvSpPr>
          <p:cNvPr id="19" name="object 19"/>
          <p:cNvSpPr/>
          <p:nvPr/>
        </p:nvSpPr>
        <p:spPr>
          <a:xfrm>
            <a:off x="4382819" y="2781415"/>
            <a:ext cx="4427021" cy="2975449"/>
          </a:xfrm>
          <a:custGeom>
            <a:avLst/>
            <a:gdLst/>
            <a:ahLst/>
            <a:cxnLst/>
            <a:rect l="l" t="t" r="r" b="b"/>
            <a:pathLst>
              <a:path w="5177155" h="3278504">
                <a:moveTo>
                  <a:pt x="0" y="3278133"/>
                </a:moveTo>
                <a:lnTo>
                  <a:pt x="5177024" y="3278133"/>
                </a:lnTo>
                <a:lnTo>
                  <a:pt x="5177024" y="0"/>
                </a:lnTo>
                <a:lnTo>
                  <a:pt x="0" y="0"/>
                </a:lnTo>
                <a:lnTo>
                  <a:pt x="0" y="3278133"/>
                </a:lnTo>
                <a:close/>
              </a:path>
            </a:pathLst>
          </a:custGeom>
          <a:ln w="6058">
            <a:solidFill>
              <a:srgbClr val="BEBEBE"/>
            </a:solidFill>
          </a:ln>
        </p:spPr>
        <p:txBody>
          <a:bodyPr wrap="square" lIns="0" tIns="0" rIns="0" bIns="0" rtlCol="0"/>
          <a:lstStyle/>
          <a:p>
            <a:endParaRPr/>
          </a:p>
        </p:txBody>
      </p:sp>
      <p:sp>
        <p:nvSpPr>
          <p:cNvPr id="20" name="object 20"/>
          <p:cNvSpPr/>
          <p:nvPr/>
        </p:nvSpPr>
        <p:spPr>
          <a:xfrm>
            <a:off x="4382819" y="2781423"/>
            <a:ext cx="0" cy="3019249"/>
          </a:xfrm>
          <a:custGeom>
            <a:avLst/>
            <a:gdLst/>
            <a:ahLst/>
            <a:cxnLst/>
            <a:rect l="l" t="t" r="r" b="b"/>
            <a:pathLst>
              <a:path h="3326765">
                <a:moveTo>
                  <a:pt x="0" y="0"/>
                </a:moveTo>
                <a:lnTo>
                  <a:pt x="0" y="3326511"/>
                </a:lnTo>
              </a:path>
            </a:pathLst>
          </a:custGeom>
          <a:ln w="6083">
            <a:solidFill>
              <a:srgbClr val="858585"/>
            </a:solidFill>
          </a:ln>
        </p:spPr>
        <p:txBody>
          <a:bodyPr wrap="square" lIns="0" tIns="0" rIns="0" bIns="0" rtlCol="0"/>
          <a:lstStyle/>
          <a:p>
            <a:endParaRPr/>
          </a:p>
        </p:txBody>
      </p:sp>
      <p:sp>
        <p:nvSpPr>
          <p:cNvPr id="21" name="object 21"/>
          <p:cNvSpPr/>
          <p:nvPr/>
        </p:nvSpPr>
        <p:spPr>
          <a:xfrm>
            <a:off x="4341203" y="5756528"/>
            <a:ext cx="4468831" cy="0"/>
          </a:xfrm>
          <a:custGeom>
            <a:avLst/>
            <a:gdLst/>
            <a:ahLst/>
            <a:cxnLst/>
            <a:rect l="l" t="t" r="r" b="b"/>
            <a:pathLst>
              <a:path w="5226050">
                <a:moveTo>
                  <a:pt x="0" y="0"/>
                </a:moveTo>
                <a:lnTo>
                  <a:pt x="5225732" y="0"/>
                </a:lnTo>
              </a:path>
            </a:pathLst>
          </a:custGeom>
          <a:ln w="6048">
            <a:solidFill>
              <a:srgbClr val="858585"/>
            </a:solidFill>
          </a:ln>
        </p:spPr>
        <p:txBody>
          <a:bodyPr wrap="square" lIns="0" tIns="0" rIns="0" bIns="0" rtlCol="0"/>
          <a:lstStyle/>
          <a:p>
            <a:endParaRPr/>
          </a:p>
        </p:txBody>
      </p:sp>
      <p:sp>
        <p:nvSpPr>
          <p:cNvPr id="22" name="object 22"/>
          <p:cNvSpPr/>
          <p:nvPr/>
        </p:nvSpPr>
        <p:spPr>
          <a:xfrm>
            <a:off x="4783408"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23" name="object 23"/>
          <p:cNvSpPr/>
          <p:nvPr/>
        </p:nvSpPr>
        <p:spPr>
          <a:xfrm>
            <a:off x="5189165"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24" name="object 24"/>
          <p:cNvSpPr/>
          <p:nvPr/>
        </p:nvSpPr>
        <p:spPr>
          <a:xfrm>
            <a:off x="5589719"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25" name="object 25"/>
          <p:cNvSpPr/>
          <p:nvPr/>
        </p:nvSpPr>
        <p:spPr>
          <a:xfrm>
            <a:off x="5990274"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26" name="object 26"/>
          <p:cNvSpPr/>
          <p:nvPr/>
        </p:nvSpPr>
        <p:spPr>
          <a:xfrm>
            <a:off x="6396031"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27" name="object 27"/>
          <p:cNvSpPr/>
          <p:nvPr/>
        </p:nvSpPr>
        <p:spPr>
          <a:xfrm>
            <a:off x="6796585"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28" name="object 28"/>
          <p:cNvSpPr/>
          <p:nvPr/>
        </p:nvSpPr>
        <p:spPr>
          <a:xfrm>
            <a:off x="7197141"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29" name="object 29"/>
          <p:cNvSpPr/>
          <p:nvPr/>
        </p:nvSpPr>
        <p:spPr>
          <a:xfrm>
            <a:off x="7602896"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30" name="object 30"/>
          <p:cNvSpPr/>
          <p:nvPr/>
        </p:nvSpPr>
        <p:spPr>
          <a:xfrm>
            <a:off x="8003452"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31" name="object 31"/>
          <p:cNvSpPr/>
          <p:nvPr/>
        </p:nvSpPr>
        <p:spPr>
          <a:xfrm>
            <a:off x="8404006"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32" name="object 32"/>
          <p:cNvSpPr/>
          <p:nvPr/>
        </p:nvSpPr>
        <p:spPr>
          <a:xfrm>
            <a:off x="8809763" y="5756529"/>
            <a:ext cx="0" cy="44375"/>
          </a:xfrm>
          <a:custGeom>
            <a:avLst/>
            <a:gdLst/>
            <a:ahLst/>
            <a:cxnLst/>
            <a:rect l="l" t="t" r="r" b="b"/>
            <a:pathLst>
              <a:path h="48895">
                <a:moveTo>
                  <a:pt x="0" y="0"/>
                </a:moveTo>
                <a:lnTo>
                  <a:pt x="0" y="48385"/>
                </a:lnTo>
              </a:path>
            </a:pathLst>
          </a:custGeom>
          <a:ln w="6083">
            <a:solidFill>
              <a:srgbClr val="858585"/>
            </a:solidFill>
          </a:ln>
        </p:spPr>
        <p:txBody>
          <a:bodyPr wrap="square" lIns="0" tIns="0" rIns="0" bIns="0" rtlCol="0"/>
          <a:lstStyle/>
          <a:p>
            <a:endParaRPr/>
          </a:p>
        </p:txBody>
      </p:sp>
      <p:sp>
        <p:nvSpPr>
          <p:cNvPr id="33" name="object 33"/>
          <p:cNvSpPr/>
          <p:nvPr/>
        </p:nvSpPr>
        <p:spPr>
          <a:xfrm>
            <a:off x="4385419" y="3442828"/>
            <a:ext cx="4427021" cy="1938105"/>
          </a:xfrm>
          <a:custGeom>
            <a:avLst/>
            <a:gdLst/>
            <a:ahLst/>
            <a:cxnLst/>
            <a:rect l="l" t="t" r="r" b="b"/>
            <a:pathLst>
              <a:path w="5177155" h="2135504">
                <a:moveTo>
                  <a:pt x="0" y="1669307"/>
                </a:moveTo>
                <a:lnTo>
                  <a:pt x="139919" y="1626970"/>
                </a:lnTo>
                <a:lnTo>
                  <a:pt x="182503" y="1590681"/>
                </a:lnTo>
                <a:lnTo>
                  <a:pt x="231171" y="1481813"/>
                </a:lnTo>
                <a:lnTo>
                  <a:pt x="279839" y="1312463"/>
                </a:lnTo>
                <a:lnTo>
                  <a:pt x="328506" y="1276173"/>
                </a:lnTo>
                <a:lnTo>
                  <a:pt x="371091" y="1082630"/>
                </a:lnTo>
                <a:lnTo>
                  <a:pt x="419758" y="762075"/>
                </a:lnTo>
                <a:lnTo>
                  <a:pt x="468426" y="707641"/>
                </a:lnTo>
                <a:lnTo>
                  <a:pt x="517094" y="453616"/>
                </a:lnTo>
                <a:lnTo>
                  <a:pt x="559678" y="435471"/>
                </a:lnTo>
                <a:lnTo>
                  <a:pt x="608346" y="356844"/>
                </a:lnTo>
                <a:lnTo>
                  <a:pt x="657013" y="102819"/>
                </a:lnTo>
                <a:lnTo>
                  <a:pt x="699597" y="18144"/>
                </a:lnTo>
                <a:lnTo>
                  <a:pt x="748265" y="0"/>
                </a:lnTo>
                <a:lnTo>
                  <a:pt x="796933" y="96771"/>
                </a:lnTo>
                <a:lnTo>
                  <a:pt x="845600" y="314507"/>
                </a:lnTo>
                <a:lnTo>
                  <a:pt x="888185" y="362893"/>
                </a:lnTo>
                <a:lnTo>
                  <a:pt x="936852" y="544339"/>
                </a:lnTo>
                <a:lnTo>
                  <a:pt x="985520" y="568532"/>
                </a:lnTo>
                <a:lnTo>
                  <a:pt x="1034188" y="502002"/>
                </a:lnTo>
                <a:lnTo>
                  <a:pt x="1076772" y="483857"/>
                </a:lnTo>
                <a:lnTo>
                  <a:pt x="1125440" y="514098"/>
                </a:lnTo>
                <a:lnTo>
                  <a:pt x="1174107" y="326603"/>
                </a:lnTo>
                <a:lnTo>
                  <a:pt x="1222775" y="356844"/>
                </a:lnTo>
                <a:lnTo>
                  <a:pt x="1265359" y="399182"/>
                </a:lnTo>
                <a:lnTo>
                  <a:pt x="1314027" y="284266"/>
                </a:lnTo>
                <a:lnTo>
                  <a:pt x="1362695" y="211687"/>
                </a:lnTo>
                <a:lnTo>
                  <a:pt x="1405279" y="205639"/>
                </a:lnTo>
                <a:lnTo>
                  <a:pt x="1453947" y="266121"/>
                </a:lnTo>
                <a:lnTo>
                  <a:pt x="1502614" y="417326"/>
                </a:lnTo>
                <a:lnTo>
                  <a:pt x="1551282" y="586677"/>
                </a:lnTo>
                <a:lnTo>
                  <a:pt x="1593866" y="731834"/>
                </a:lnTo>
                <a:lnTo>
                  <a:pt x="1642534" y="762075"/>
                </a:lnTo>
                <a:lnTo>
                  <a:pt x="1691201" y="731834"/>
                </a:lnTo>
                <a:lnTo>
                  <a:pt x="1739869" y="701593"/>
                </a:lnTo>
                <a:lnTo>
                  <a:pt x="1782453" y="713689"/>
                </a:lnTo>
                <a:lnTo>
                  <a:pt x="1831121" y="774171"/>
                </a:lnTo>
                <a:lnTo>
                  <a:pt x="1879789" y="852798"/>
                </a:lnTo>
                <a:lnTo>
                  <a:pt x="1928456" y="943521"/>
                </a:lnTo>
                <a:lnTo>
                  <a:pt x="1971041" y="1004004"/>
                </a:lnTo>
                <a:lnTo>
                  <a:pt x="2019708" y="1052389"/>
                </a:lnTo>
                <a:lnTo>
                  <a:pt x="2068376" y="1124968"/>
                </a:lnTo>
                <a:lnTo>
                  <a:pt x="2110960" y="1197546"/>
                </a:lnTo>
                <a:lnTo>
                  <a:pt x="2159628" y="1209643"/>
                </a:lnTo>
                <a:lnTo>
                  <a:pt x="2208296" y="1203595"/>
                </a:lnTo>
                <a:lnTo>
                  <a:pt x="2256963" y="1191498"/>
                </a:lnTo>
                <a:lnTo>
                  <a:pt x="2299548" y="1215691"/>
                </a:lnTo>
                <a:lnTo>
                  <a:pt x="2348215" y="1276173"/>
                </a:lnTo>
                <a:lnTo>
                  <a:pt x="2396883" y="1324559"/>
                </a:lnTo>
                <a:lnTo>
                  <a:pt x="2445551" y="1372945"/>
                </a:lnTo>
                <a:lnTo>
                  <a:pt x="2488135" y="1409234"/>
                </a:lnTo>
                <a:lnTo>
                  <a:pt x="2536802" y="1439475"/>
                </a:lnTo>
                <a:lnTo>
                  <a:pt x="2585470" y="1457620"/>
                </a:lnTo>
                <a:lnTo>
                  <a:pt x="2634138" y="1469716"/>
                </a:lnTo>
                <a:lnTo>
                  <a:pt x="2676722" y="1469716"/>
                </a:lnTo>
                <a:lnTo>
                  <a:pt x="2725390" y="1463668"/>
                </a:lnTo>
                <a:lnTo>
                  <a:pt x="2816642" y="1475764"/>
                </a:lnTo>
                <a:lnTo>
                  <a:pt x="2913977" y="1506006"/>
                </a:lnTo>
                <a:lnTo>
                  <a:pt x="3005229" y="1548343"/>
                </a:lnTo>
                <a:lnTo>
                  <a:pt x="3102564" y="1633018"/>
                </a:lnTo>
                <a:lnTo>
                  <a:pt x="3193816" y="1687452"/>
                </a:lnTo>
                <a:lnTo>
                  <a:pt x="3291152" y="1705597"/>
                </a:lnTo>
                <a:lnTo>
                  <a:pt x="3382403" y="1729790"/>
                </a:lnTo>
                <a:lnTo>
                  <a:pt x="3479739" y="1766079"/>
                </a:lnTo>
                <a:lnTo>
                  <a:pt x="3570991" y="1814465"/>
                </a:lnTo>
                <a:lnTo>
                  <a:pt x="3668326" y="1850754"/>
                </a:lnTo>
                <a:lnTo>
                  <a:pt x="3759578" y="1887043"/>
                </a:lnTo>
                <a:lnTo>
                  <a:pt x="3856913" y="1917284"/>
                </a:lnTo>
                <a:lnTo>
                  <a:pt x="3948165" y="1953574"/>
                </a:lnTo>
                <a:lnTo>
                  <a:pt x="4045501" y="1983815"/>
                </a:lnTo>
                <a:lnTo>
                  <a:pt x="4136753" y="2014056"/>
                </a:lnTo>
                <a:lnTo>
                  <a:pt x="4228004" y="2044297"/>
                </a:lnTo>
                <a:lnTo>
                  <a:pt x="4325340" y="2062442"/>
                </a:lnTo>
                <a:lnTo>
                  <a:pt x="4416592" y="2080586"/>
                </a:lnTo>
                <a:lnTo>
                  <a:pt x="4513927" y="2086634"/>
                </a:lnTo>
                <a:lnTo>
                  <a:pt x="4605179" y="2098731"/>
                </a:lnTo>
                <a:lnTo>
                  <a:pt x="4702514" y="2104779"/>
                </a:lnTo>
                <a:lnTo>
                  <a:pt x="4933686" y="2116875"/>
                </a:lnTo>
                <a:lnTo>
                  <a:pt x="5170941" y="2135020"/>
                </a:lnTo>
                <a:lnTo>
                  <a:pt x="5177024" y="2135330"/>
                </a:lnTo>
              </a:path>
            </a:pathLst>
          </a:custGeom>
          <a:ln w="24213">
            <a:solidFill>
              <a:srgbClr val="FF0000"/>
            </a:solidFill>
          </a:ln>
        </p:spPr>
        <p:txBody>
          <a:bodyPr wrap="square" lIns="0" tIns="0" rIns="0" bIns="0" rtlCol="0"/>
          <a:lstStyle/>
          <a:p>
            <a:endParaRPr/>
          </a:p>
        </p:txBody>
      </p:sp>
      <p:sp>
        <p:nvSpPr>
          <p:cNvPr id="34" name="object 34"/>
          <p:cNvSpPr/>
          <p:nvPr/>
        </p:nvSpPr>
        <p:spPr>
          <a:xfrm>
            <a:off x="4385420" y="3903915"/>
            <a:ext cx="905169" cy="1054057"/>
          </a:xfrm>
          <a:custGeom>
            <a:avLst/>
            <a:gdLst/>
            <a:ahLst/>
            <a:cxnLst/>
            <a:rect l="l" t="t" r="r" b="b"/>
            <a:pathLst>
              <a:path w="1058545" h="1161414">
                <a:moveTo>
                  <a:pt x="0" y="1161257"/>
                </a:moveTo>
                <a:lnTo>
                  <a:pt x="0" y="1149161"/>
                </a:lnTo>
                <a:lnTo>
                  <a:pt x="6083" y="1137064"/>
                </a:lnTo>
                <a:lnTo>
                  <a:pt x="12166" y="1131016"/>
                </a:lnTo>
                <a:lnTo>
                  <a:pt x="18250" y="1118920"/>
                </a:lnTo>
                <a:lnTo>
                  <a:pt x="18250" y="1106823"/>
                </a:lnTo>
                <a:lnTo>
                  <a:pt x="24333" y="1100775"/>
                </a:lnTo>
                <a:lnTo>
                  <a:pt x="30417" y="1088679"/>
                </a:lnTo>
                <a:lnTo>
                  <a:pt x="36500" y="1076582"/>
                </a:lnTo>
                <a:lnTo>
                  <a:pt x="36500" y="1064486"/>
                </a:lnTo>
                <a:lnTo>
                  <a:pt x="42584" y="1058437"/>
                </a:lnTo>
                <a:lnTo>
                  <a:pt x="48667" y="1046341"/>
                </a:lnTo>
                <a:lnTo>
                  <a:pt x="54751" y="1034245"/>
                </a:lnTo>
                <a:lnTo>
                  <a:pt x="60834" y="1022148"/>
                </a:lnTo>
                <a:lnTo>
                  <a:pt x="60834" y="1016100"/>
                </a:lnTo>
                <a:lnTo>
                  <a:pt x="66918" y="1004004"/>
                </a:lnTo>
                <a:lnTo>
                  <a:pt x="73001" y="991907"/>
                </a:lnTo>
                <a:lnTo>
                  <a:pt x="79084" y="979811"/>
                </a:lnTo>
                <a:lnTo>
                  <a:pt x="79084" y="973762"/>
                </a:lnTo>
                <a:lnTo>
                  <a:pt x="85168" y="961666"/>
                </a:lnTo>
                <a:lnTo>
                  <a:pt x="91251" y="949570"/>
                </a:lnTo>
                <a:lnTo>
                  <a:pt x="97335" y="943521"/>
                </a:lnTo>
                <a:lnTo>
                  <a:pt x="103418" y="931425"/>
                </a:lnTo>
                <a:lnTo>
                  <a:pt x="103418" y="919328"/>
                </a:lnTo>
                <a:lnTo>
                  <a:pt x="109502" y="907232"/>
                </a:lnTo>
                <a:lnTo>
                  <a:pt x="115585" y="901184"/>
                </a:lnTo>
                <a:lnTo>
                  <a:pt x="121669" y="889087"/>
                </a:lnTo>
                <a:lnTo>
                  <a:pt x="121669" y="876991"/>
                </a:lnTo>
                <a:lnTo>
                  <a:pt x="127752" y="864895"/>
                </a:lnTo>
                <a:lnTo>
                  <a:pt x="133836" y="858846"/>
                </a:lnTo>
                <a:lnTo>
                  <a:pt x="139919" y="846750"/>
                </a:lnTo>
                <a:lnTo>
                  <a:pt x="139919" y="834653"/>
                </a:lnTo>
                <a:lnTo>
                  <a:pt x="146003" y="822557"/>
                </a:lnTo>
                <a:lnTo>
                  <a:pt x="152086" y="816509"/>
                </a:lnTo>
                <a:lnTo>
                  <a:pt x="158169" y="804412"/>
                </a:lnTo>
                <a:lnTo>
                  <a:pt x="164253" y="792316"/>
                </a:lnTo>
                <a:lnTo>
                  <a:pt x="164253" y="786268"/>
                </a:lnTo>
                <a:lnTo>
                  <a:pt x="170336" y="774171"/>
                </a:lnTo>
                <a:lnTo>
                  <a:pt x="176420" y="762075"/>
                </a:lnTo>
                <a:lnTo>
                  <a:pt x="182503" y="749978"/>
                </a:lnTo>
                <a:lnTo>
                  <a:pt x="182503" y="743930"/>
                </a:lnTo>
                <a:lnTo>
                  <a:pt x="188587" y="731834"/>
                </a:lnTo>
                <a:lnTo>
                  <a:pt x="194670" y="719737"/>
                </a:lnTo>
                <a:lnTo>
                  <a:pt x="200754" y="707641"/>
                </a:lnTo>
                <a:lnTo>
                  <a:pt x="206837" y="701593"/>
                </a:lnTo>
                <a:lnTo>
                  <a:pt x="206837" y="689496"/>
                </a:lnTo>
                <a:lnTo>
                  <a:pt x="212921" y="677400"/>
                </a:lnTo>
                <a:lnTo>
                  <a:pt x="219004" y="665303"/>
                </a:lnTo>
                <a:lnTo>
                  <a:pt x="225088" y="659255"/>
                </a:lnTo>
                <a:lnTo>
                  <a:pt x="225088" y="647159"/>
                </a:lnTo>
                <a:lnTo>
                  <a:pt x="231171" y="635062"/>
                </a:lnTo>
                <a:lnTo>
                  <a:pt x="237254" y="629014"/>
                </a:lnTo>
                <a:lnTo>
                  <a:pt x="243338" y="616918"/>
                </a:lnTo>
                <a:lnTo>
                  <a:pt x="243338" y="604821"/>
                </a:lnTo>
                <a:lnTo>
                  <a:pt x="249421" y="592725"/>
                </a:lnTo>
                <a:lnTo>
                  <a:pt x="255505" y="586677"/>
                </a:lnTo>
                <a:lnTo>
                  <a:pt x="261588" y="574580"/>
                </a:lnTo>
                <a:lnTo>
                  <a:pt x="267672" y="562484"/>
                </a:lnTo>
                <a:lnTo>
                  <a:pt x="267672" y="550387"/>
                </a:lnTo>
                <a:lnTo>
                  <a:pt x="273755" y="544339"/>
                </a:lnTo>
                <a:lnTo>
                  <a:pt x="279839" y="532243"/>
                </a:lnTo>
                <a:lnTo>
                  <a:pt x="285922" y="520146"/>
                </a:lnTo>
                <a:lnTo>
                  <a:pt x="285922" y="508050"/>
                </a:lnTo>
                <a:lnTo>
                  <a:pt x="292006" y="502002"/>
                </a:lnTo>
                <a:lnTo>
                  <a:pt x="298089" y="489905"/>
                </a:lnTo>
                <a:lnTo>
                  <a:pt x="304173" y="477809"/>
                </a:lnTo>
                <a:lnTo>
                  <a:pt x="310256" y="471760"/>
                </a:lnTo>
                <a:lnTo>
                  <a:pt x="310256" y="459664"/>
                </a:lnTo>
                <a:lnTo>
                  <a:pt x="316339" y="447568"/>
                </a:lnTo>
                <a:lnTo>
                  <a:pt x="322423" y="435471"/>
                </a:lnTo>
                <a:lnTo>
                  <a:pt x="328506" y="429423"/>
                </a:lnTo>
                <a:lnTo>
                  <a:pt x="328506" y="417326"/>
                </a:lnTo>
                <a:lnTo>
                  <a:pt x="334590" y="405230"/>
                </a:lnTo>
                <a:lnTo>
                  <a:pt x="340673" y="393134"/>
                </a:lnTo>
                <a:lnTo>
                  <a:pt x="346757" y="387085"/>
                </a:lnTo>
                <a:lnTo>
                  <a:pt x="346757" y="374989"/>
                </a:lnTo>
                <a:lnTo>
                  <a:pt x="352840" y="362893"/>
                </a:lnTo>
                <a:lnTo>
                  <a:pt x="358924" y="350796"/>
                </a:lnTo>
                <a:lnTo>
                  <a:pt x="365007" y="344748"/>
                </a:lnTo>
                <a:lnTo>
                  <a:pt x="371091" y="332651"/>
                </a:lnTo>
                <a:lnTo>
                  <a:pt x="371091" y="320555"/>
                </a:lnTo>
                <a:lnTo>
                  <a:pt x="377174" y="314507"/>
                </a:lnTo>
                <a:lnTo>
                  <a:pt x="383258" y="302410"/>
                </a:lnTo>
                <a:lnTo>
                  <a:pt x="389341" y="290314"/>
                </a:lnTo>
                <a:lnTo>
                  <a:pt x="389341" y="278217"/>
                </a:lnTo>
                <a:lnTo>
                  <a:pt x="395424" y="272169"/>
                </a:lnTo>
                <a:lnTo>
                  <a:pt x="401508" y="260073"/>
                </a:lnTo>
                <a:lnTo>
                  <a:pt x="407591" y="247976"/>
                </a:lnTo>
                <a:lnTo>
                  <a:pt x="413675" y="235880"/>
                </a:lnTo>
                <a:lnTo>
                  <a:pt x="413675" y="229832"/>
                </a:lnTo>
                <a:lnTo>
                  <a:pt x="419758" y="217735"/>
                </a:lnTo>
                <a:lnTo>
                  <a:pt x="425842" y="205639"/>
                </a:lnTo>
                <a:lnTo>
                  <a:pt x="431925" y="193542"/>
                </a:lnTo>
                <a:lnTo>
                  <a:pt x="431925" y="187494"/>
                </a:lnTo>
                <a:lnTo>
                  <a:pt x="438009" y="175398"/>
                </a:lnTo>
                <a:lnTo>
                  <a:pt x="444092" y="163301"/>
                </a:lnTo>
                <a:lnTo>
                  <a:pt x="450176" y="157253"/>
                </a:lnTo>
                <a:lnTo>
                  <a:pt x="456259" y="145157"/>
                </a:lnTo>
                <a:lnTo>
                  <a:pt x="456259" y="133060"/>
                </a:lnTo>
                <a:lnTo>
                  <a:pt x="462342" y="120964"/>
                </a:lnTo>
                <a:lnTo>
                  <a:pt x="468426" y="114916"/>
                </a:lnTo>
                <a:lnTo>
                  <a:pt x="474509" y="102819"/>
                </a:lnTo>
                <a:lnTo>
                  <a:pt x="474509" y="90723"/>
                </a:lnTo>
                <a:lnTo>
                  <a:pt x="480593" y="78626"/>
                </a:lnTo>
                <a:lnTo>
                  <a:pt x="486676" y="72578"/>
                </a:lnTo>
                <a:lnTo>
                  <a:pt x="492760" y="60482"/>
                </a:lnTo>
                <a:lnTo>
                  <a:pt x="492760" y="48385"/>
                </a:lnTo>
                <a:lnTo>
                  <a:pt x="498843" y="36289"/>
                </a:lnTo>
                <a:lnTo>
                  <a:pt x="504927" y="30241"/>
                </a:lnTo>
                <a:lnTo>
                  <a:pt x="511010" y="18144"/>
                </a:lnTo>
                <a:lnTo>
                  <a:pt x="517094" y="6048"/>
                </a:lnTo>
                <a:lnTo>
                  <a:pt x="517094" y="0"/>
                </a:lnTo>
                <a:lnTo>
                  <a:pt x="523177" y="0"/>
                </a:lnTo>
                <a:lnTo>
                  <a:pt x="529261" y="0"/>
                </a:lnTo>
                <a:lnTo>
                  <a:pt x="1052438" y="0"/>
                </a:lnTo>
                <a:lnTo>
                  <a:pt x="1058522" y="0"/>
                </a:lnTo>
              </a:path>
            </a:pathLst>
          </a:custGeom>
          <a:ln w="24269">
            <a:solidFill>
              <a:srgbClr val="0000FF"/>
            </a:solidFill>
          </a:ln>
        </p:spPr>
        <p:txBody>
          <a:bodyPr wrap="square" lIns="0" tIns="0" rIns="0" bIns="0" rtlCol="0"/>
          <a:lstStyle/>
          <a:p>
            <a:endParaRPr/>
          </a:p>
        </p:txBody>
      </p:sp>
      <p:sp>
        <p:nvSpPr>
          <p:cNvPr id="35" name="object 35"/>
          <p:cNvSpPr/>
          <p:nvPr/>
        </p:nvSpPr>
        <p:spPr>
          <a:xfrm>
            <a:off x="5290570" y="3903915"/>
            <a:ext cx="2861572" cy="1196980"/>
          </a:xfrm>
          <a:custGeom>
            <a:avLst/>
            <a:gdLst/>
            <a:ahLst/>
            <a:cxnLst/>
            <a:rect l="l" t="t" r="r" b="b"/>
            <a:pathLst>
              <a:path w="3346450" h="1318895">
                <a:moveTo>
                  <a:pt x="0" y="0"/>
                </a:moveTo>
                <a:lnTo>
                  <a:pt x="0" y="0"/>
                </a:lnTo>
                <a:lnTo>
                  <a:pt x="498843" y="0"/>
                </a:lnTo>
                <a:lnTo>
                  <a:pt x="504927" y="6048"/>
                </a:lnTo>
                <a:lnTo>
                  <a:pt x="511010" y="12096"/>
                </a:lnTo>
                <a:lnTo>
                  <a:pt x="517094" y="18144"/>
                </a:lnTo>
                <a:lnTo>
                  <a:pt x="517094" y="24192"/>
                </a:lnTo>
                <a:lnTo>
                  <a:pt x="523177" y="30241"/>
                </a:lnTo>
                <a:lnTo>
                  <a:pt x="529261" y="36289"/>
                </a:lnTo>
                <a:lnTo>
                  <a:pt x="535344" y="42337"/>
                </a:lnTo>
                <a:lnTo>
                  <a:pt x="535344" y="48385"/>
                </a:lnTo>
                <a:lnTo>
                  <a:pt x="541427" y="54433"/>
                </a:lnTo>
                <a:lnTo>
                  <a:pt x="547511" y="60482"/>
                </a:lnTo>
                <a:lnTo>
                  <a:pt x="553594" y="66530"/>
                </a:lnTo>
                <a:lnTo>
                  <a:pt x="559678" y="66530"/>
                </a:lnTo>
                <a:lnTo>
                  <a:pt x="559678" y="72578"/>
                </a:lnTo>
                <a:lnTo>
                  <a:pt x="565761" y="78626"/>
                </a:lnTo>
                <a:lnTo>
                  <a:pt x="571845" y="84675"/>
                </a:lnTo>
                <a:lnTo>
                  <a:pt x="577928" y="90723"/>
                </a:lnTo>
                <a:lnTo>
                  <a:pt x="577928" y="96771"/>
                </a:lnTo>
                <a:lnTo>
                  <a:pt x="584012" y="102819"/>
                </a:lnTo>
                <a:lnTo>
                  <a:pt x="590095" y="108867"/>
                </a:lnTo>
                <a:lnTo>
                  <a:pt x="596179" y="114916"/>
                </a:lnTo>
                <a:lnTo>
                  <a:pt x="596179" y="120964"/>
                </a:lnTo>
                <a:lnTo>
                  <a:pt x="602262" y="127012"/>
                </a:lnTo>
                <a:lnTo>
                  <a:pt x="608346" y="133060"/>
                </a:lnTo>
                <a:lnTo>
                  <a:pt x="614429" y="133060"/>
                </a:lnTo>
                <a:lnTo>
                  <a:pt x="620512" y="139108"/>
                </a:lnTo>
                <a:lnTo>
                  <a:pt x="620512" y="145157"/>
                </a:lnTo>
                <a:lnTo>
                  <a:pt x="626596" y="151205"/>
                </a:lnTo>
                <a:lnTo>
                  <a:pt x="632679" y="157253"/>
                </a:lnTo>
                <a:lnTo>
                  <a:pt x="638763" y="163301"/>
                </a:lnTo>
                <a:lnTo>
                  <a:pt x="638763" y="169350"/>
                </a:lnTo>
                <a:lnTo>
                  <a:pt x="644846" y="175398"/>
                </a:lnTo>
                <a:lnTo>
                  <a:pt x="650930" y="175398"/>
                </a:lnTo>
                <a:lnTo>
                  <a:pt x="657013" y="181446"/>
                </a:lnTo>
                <a:lnTo>
                  <a:pt x="663097" y="187494"/>
                </a:lnTo>
                <a:lnTo>
                  <a:pt x="663097" y="193542"/>
                </a:lnTo>
                <a:lnTo>
                  <a:pt x="669180" y="199591"/>
                </a:lnTo>
                <a:lnTo>
                  <a:pt x="675264" y="205639"/>
                </a:lnTo>
                <a:lnTo>
                  <a:pt x="681347" y="205639"/>
                </a:lnTo>
                <a:lnTo>
                  <a:pt x="681347" y="211687"/>
                </a:lnTo>
                <a:lnTo>
                  <a:pt x="760432" y="290314"/>
                </a:lnTo>
                <a:lnTo>
                  <a:pt x="766516" y="290314"/>
                </a:lnTo>
                <a:lnTo>
                  <a:pt x="766516" y="296362"/>
                </a:lnTo>
                <a:lnTo>
                  <a:pt x="772599" y="302410"/>
                </a:lnTo>
                <a:lnTo>
                  <a:pt x="778682" y="308459"/>
                </a:lnTo>
                <a:lnTo>
                  <a:pt x="784766" y="308459"/>
                </a:lnTo>
                <a:lnTo>
                  <a:pt x="784766" y="314507"/>
                </a:lnTo>
                <a:lnTo>
                  <a:pt x="790849" y="320555"/>
                </a:lnTo>
                <a:lnTo>
                  <a:pt x="796933" y="326603"/>
                </a:lnTo>
                <a:lnTo>
                  <a:pt x="803016" y="326603"/>
                </a:lnTo>
                <a:lnTo>
                  <a:pt x="803016" y="332651"/>
                </a:lnTo>
                <a:lnTo>
                  <a:pt x="809100" y="338700"/>
                </a:lnTo>
                <a:lnTo>
                  <a:pt x="815183" y="338700"/>
                </a:lnTo>
                <a:lnTo>
                  <a:pt x="821267" y="344748"/>
                </a:lnTo>
                <a:lnTo>
                  <a:pt x="827350" y="350796"/>
                </a:lnTo>
                <a:lnTo>
                  <a:pt x="827350" y="356844"/>
                </a:lnTo>
                <a:lnTo>
                  <a:pt x="833434" y="356844"/>
                </a:lnTo>
                <a:lnTo>
                  <a:pt x="839517" y="362893"/>
                </a:lnTo>
                <a:lnTo>
                  <a:pt x="845600" y="368941"/>
                </a:lnTo>
                <a:lnTo>
                  <a:pt x="851684" y="374989"/>
                </a:lnTo>
                <a:lnTo>
                  <a:pt x="857767" y="381037"/>
                </a:lnTo>
                <a:lnTo>
                  <a:pt x="863851" y="381037"/>
                </a:lnTo>
                <a:lnTo>
                  <a:pt x="869934" y="387085"/>
                </a:lnTo>
                <a:lnTo>
                  <a:pt x="869934" y="393134"/>
                </a:lnTo>
                <a:lnTo>
                  <a:pt x="876018" y="393134"/>
                </a:lnTo>
                <a:lnTo>
                  <a:pt x="882101" y="399182"/>
                </a:lnTo>
                <a:lnTo>
                  <a:pt x="888185" y="405230"/>
                </a:lnTo>
                <a:lnTo>
                  <a:pt x="894268" y="411278"/>
                </a:lnTo>
                <a:lnTo>
                  <a:pt x="900352" y="417326"/>
                </a:lnTo>
                <a:lnTo>
                  <a:pt x="906435" y="417326"/>
                </a:lnTo>
                <a:lnTo>
                  <a:pt x="912519" y="423375"/>
                </a:lnTo>
                <a:lnTo>
                  <a:pt x="918602" y="429423"/>
                </a:lnTo>
                <a:lnTo>
                  <a:pt x="924685" y="435471"/>
                </a:lnTo>
                <a:lnTo>
                  <a:pt x="930769" y="435471"/>
                </a:lnTo>
                <a:lnTo>
                  <a:pt x="930769" y="441519"/>
                </a:lnTo>
                <a:lnTo>
                  <a:pt x="936852" y="447568"/>
                </a:lnTo>
                <a:lnTo>
                  <a:pt x="942936" y="447568"/>
                </a:lnTo>
                <a:lnTo>
                  <a:pt x="949019" y="453616"/>
                </a:lnTo>
                <a:lnTo>
                  <a:pt x="955103" y="459664"/>
                </a:lnTo>
                <a:lnTo>
                  <a:pt x="961186" y="465712"/>
                </a:lnTo>
                <a:lnTo>
                  <a:pt x="967270" y="465712"/>
                </a:lnTo>
                <a:lnTo>
                  <a:pt x="973353" y="471760"/>
                </a:lnTo>
                <a:lnTo>
                  <a:pt x="973353" y="477809"/>
                </a:lnTo>
                <a:lnTo>
                  <a:pt x="979437" y="477809"/>
                </a:lnTo>
                <a:lnTo>
                  <a:pt x="985520" y="483857"/>
                </a:lnTo>
                <a:lnTo>
                  <a:pt x="991604" y="483857"/>
                </a:lnTo>
                <a:lnTo>
                  <a:pt x="991604" y="489905"/>
                </a:lnTo>
                <a:lnTo>
                  <a:pt x="997687" y="489905"/>
                </a:lnTo>
                <a:lnTo>
                  <a:pt x="1003770" y="495953"/>
                </a:lnTo>
                <a:lnTo>
                  <a:pt x="1009854" y="502002"/>
                </a:lnTo>
                <a:lnTo>
                  <a:pt x="1015937" y="502002"/>
                </a:lnTo>
                <a:lnTo>
                  <a:pt x="1015937" y="508050"/>
                </a:lnTo>
                <a:lnTo>
                  <a:pt x="1022021" y="508050"/>
                </a:lnTo>
                <a:lnTo>
                  <a:pt x="1028104" y="514098"/>
                </a:lnTo>
                <a:lnTo>
                  <a:pt x="1034188" y="514098"/>
                </a:lnTo>
                <a:lnTo>
                  <a:pt x="1034188" y="520146"/>
                </a:lnTo>
                <a:lnTo>
                  <a:pt x="1040271" y="526194"/>
                </a:lnTo>
                <a:lnTo>
                  <a:pt x="1046355" y="526194"/>
                </a:lnTo>
                <a:lnTo>
                  <a:pt x="1052438" y="532243"/>
                </a:lnTo>
                <a:lnTo>
                  <a:pt x="1058522" y="538291"/>
                </a:lnTo>
                <a:lnTo>
                  <a:pt x="1064605" y="538291"/>
                </a:lnTo>
                <a:lnTo>
                  <a:pt x="1070689" y="544339"/>
                </a:lnTo>
                <a:lnTo>
                  <a:pt x="1076772" y="544339"/>
                </a:lnTo>
                <a:lnTo>
                  <a:pt x="1076772" y="550387"/>
                </a:lnTo>
                <a:lnTo>
                  <a:pt x="1082855" y="556435"/>
                </a:lnTo>
                <a:lnTo>
                  <a:pt x="1088939" y="556435"/>
                </a:lnTo>
                <a:lnTo>
                  <a:pt x="1095022" y="562484"/>
                </a:lnTo>
                <a:lnTo>
                  <a:pt x="1101106" y="568532"/>
                </a:lnTo>
                <a:lnTo>
                  <a:pt x="1107189" y="568532"/>
                </a:lnTo>
                <a:lnTo>
                  <a:pt x="1113273" y="574580"/>
                </a:lnTo>
                <a:lnTo>
                  <a:pt x="1119356" y="574580"/>
                </a:lnTo>
                <a:lnTo>
                  <a:pt x="1119356" y="580628"/>
                </a:lnTo>
                <a:lnTo>
                  <a:pt x="1125440" y="580628"/>
                </a:lnTo>
                <a:lnTo>
                  <a:pt x="1131523" y="586677"/>
                </a:lnTo>
                <a:lnTo>
                  <a:pt x="1137607" y="586677"/>
                </a:lnTo>
                <a:lnTo>
                  <a:pt x="1137607" y="592725"/>
                </a:lnTo>
                <a:lnTo>
                  <a:pt x="1143690" y="592725"/>
                </a:lnTo>
                <a:lnTo>
                  <a:pt x="1149774" y="598773"/>
                </a:lnTo>
                <a:lnTo>
                  <a:pt x="1155857" y="598773"/>
                </a:lnTo>
                <a:lnTo>
                  <a:pt x="1155857" y="604821"/>
                </a:lnTo>
                <a:lnTo>
                  <a:pt x="1161940" y="604821"/>
                </a:lnTo>
                <a:lnTo>
                  <a:pt x="1168024" y="610869"/>
                </a:lnTo>
                <a:lnTo>
                  <a:pt x="1174107" y="610869"/>
                </a:lnTo>
                <a:lnTo>
                  <a:pt x="1180191" y="616918"/>
                </a:lnTo>
                <a:lnTo>
                  <a:pt x="1186274" y="622966"/>
                </a:lnTo>
                <a:lnTo>
                  <a:pt x="1192358" y="622966"/>
                </a:lnTo>
                <a:lnTo>
                  <a:pt x="1198441" y="629014"/>
                </a:lnTo>
                <a:lnTo>
                  <a:pt x="1204525" y="635062"/>
                </a:lnTo>
                <a:lnTo>
                  <a:pt x="1210608" y="635062"/>
                </a:lnTo>
                <a:lnTo>
                  <a:pt x="1216692" y="641111"/>
                </a:lnTo>
                <a:lnTo>
                  <a:pt x="1222775" y="641111"/>
                </a:lnTo>
                <a:lnTo>
                  <a:pt x="1222775" y="647159"/>
                </a:lnTo>
                <a:lnTo>
                  <a:pt x="1228858" y="647159"/>
                </a:lnTo>
                <a:lnTo>
                  <a:pt x="1234942" y="653207"/>
                </a:lnTo>
                <a:lnTo>
                  <a:pt x="1241025" y="653207"/>
                </a:lnTo>
                <a:lnTo>
                  <a:pt x="1241025" y="659255"/>
                </a:lnTo>
                <a:lnTo>
                  <a:pt x="1247109" y="659255"/>
                </a:lnTo>
                <a:lnTo>
                  <a:pt x="1253192" y="665303"/>
                </a:lnTo>
                <a:lnTo>
                  <a:pt x="1259276" y="665303"/>
                </a:lnTo>
                <a:lnTo>
                  <a:pt x="1265359" y="671352"/>
                </a:lnTo>
                <a:lnTo>
                  <a:pt x="1271443" y="671352"/>
                </a:lnTo>
                <a:lnTo>
                  <a:pt x="1277526" y="677400"/>
                </a:lnTo>
                <a:lnTo>
                  <a:pt x="1283610" y="677400"/>
                </a:lnTo>
                <a:lnTo>
                  <a:pt x="1283610" y="683448"/>
                </a:lnTo>
                <a:lnTo>
                  <a:pt x="1289693" y="683448"/>
                </a:lnTo>
                <a:lnTo>
                  <a:pt x="1295777" y="689496"/>
                </a:lnTo>
                <a:lnTo>
                  <a:pt x="1301860" y="689496"/>
                </a:lnTo>
                <a:lnTo>
                  <a:pt x="1301860" y="695544"/>
                </a:lnTo>
                <a:lnTo>
                  <a:pt x="1307943" y="695544"/>
                </a:lnTo>
                <a:lnTo>
                  <a:pt x="1314027" y="695544"/>
                </a:lnTo>
                <a:lnTo>
                  <a:pt x="1320110" y="701593"/>
                </a:lnTo>
                <a:lnTo>
                  <a:pt x="1326194" y="701593"/>
                </a:lnTo>
                <a:lnTo>
                  <a:pt x="1326194" y="707641"/>
                </a:lnTo>
                <a:lnTo>
                  <a:pt x="1332277" y="707641"/>
                </a:lnTo>
                <a:lnTo>
                  <a:pt x="1338361" y="713689"/>
                </a:lnTo>
                <a:lnTo>
                  <a:pt x="1344444" y="713689"/>
                </a:lnTo>
                <a:lnTo>
                  <a:pt x="1350528" y="719737"/>
                </a:lnTo>
                <a:lnTo>
                  <a:pt x="1356611" y="719737"/>
                </a:lnTo>
                <a:lnTo>
                  <a:pt x="1362695" y="725786"/>
                </a:lnTo>
                <a:lnTo>
                  <a:pt x="1368778" y="725786"/>
                </a:lnTo>
                <a:lnTo>
                  <a:pt x="1368778" y="731834"/>
                </a:lnTo>
                <a:lnTo>
                  <a:pt x="1374862" y="731834"/>
                </a:lnTo>
                <a:lnTo>
                  <a:pt x="1380945" y="731834"/>
                </a:lnTo>
                <a:lnTo>
                  <a:pt x="1387028" y="737882"/>
                </a:lnTo>
                <a:lnTo>
                  <a:pt x="1393112" y="743930"/>
                </a:lnTo>
                <a:lnTo>
                  <a:pt x="1399195" y="743930"/>
                </a:lnTo>
                <a:lnTo>
                  <a:pt x="1405279" y="743930"/>
                </a:lnTo>
                <a:lnTo>
                  <a:pt x="1405279" y="749978"/>
                </a:lnTo>
                <a:lnTo>
                  <a:pt x="1411362" y="749978"/>
                </a:lnTo>
                <a:lnTo>
                  <a:pt x="1417446" y="756027"/>
                </a:lnTo>
                <a:lnTo>
                  <a:pt x="1423529" y="756027"/>
                </a:lnTo>
                <a:lnTo>
                  <a:pt x="1429613" y="762075"/>
                </a:lnTo>
                <a:lnTo>
                  <a:pt x="1435696" y="762075"/>
                </a:lnTo>
                <a:lnTo>
                  <a:pt x="1441780" y="768123"/>
                </a:lnTo>
                <a:lnTo>
                  <a:pt x="1447863" y="768123"/>
                </a:lnTo>
                <a:lnTo>
                  <a:pt x="1453947" y="774171"/>
                </a:lnTo>
                <a:lnTo>
                  <a:pt x="1460030" y="774171"/>
                </a:lnTo>
                <a:lnTo>
                  <a:pt x="1466113" y="780220"/>
                </a:lnTo>
                <a:lnTo>
                  <a:pt x="1472197" y="780220"/>
                </a:lnTo>
                <a:lnTo>
                  <a:pt x="1478280" y="786268"/>
                </a:lnTo>
                <a:lnTo>
                  <a:pt x="1484364" y="786268"/>
                </a:lnTo>
                <a:lnTo>
                  <a:pt x="1490447" y="792316"/>
                </a:lnTo>
                <a:lnTo>
                  <a:pt x="1496531" y="792316"/>
                </a:lnTo>
                <a:lnTo>
                  <a:pt x="1502614" y="798364"/>
                </a:lnTo>
                <a:lnTo>
                  <a:pt x="1508698" y="798364"/>
                </a:lnTo>
                <a:lnTo>
                  <a:pt x="1514781" y="804412"/>
                </a:lnTo>
                <a:lnTo>
                  <a:pt x="1520865" y="804412"/>
                </a:lnTo>
                <a:lnTo>
                  <a:pt x="1526948" y="810461"/>
                </a:lnTo>
                <a:lnTo>
                  <a:pt x="1533032" y="810461"/>
                </a:lnTo>
                <a:lnTo>
                  <a:pt x="1539115" y="816509"/>
                </a:lnTo>
                <a:lnTo>
                  <a:pt x="1545198" y="816509"/>
                </a:lnTo>
                <a:lnTo>
                  <a:pt x="1551282" y="816509"/>
                </a:lnTo>
                <a:lnTo>
                  <a:pt x="1551282" y="822557"/>
                </a:lnTo>
                <a:lnTo>
                  <a:pt x="1557365" y="822557"/>
                </a:lnTo>
                <a:lnTo>
                  <a:pt x="1563449" y="828605"/>
                </a:lnTo>
                <a:lnTo>
                  <a:pt x="1569532" y="828605"/>
                </a:lnTo>
                <a:lnTo>
                  <a:pt x="1575616" y="828605"/>
                </a:lnTo>
                <a:lnTo>
                  <a:pt x="1575616" y="834653"/>
                </a:lnTo>
                <a:lnTo>
                  <a:pt x="1581699" y="834653"/>
                </a:lnTo>
                <a:lnTo>
                  <a:pt x="1587783" y="834653"/>
                </a:lnTo>
                <a:lnTo>
                  <a:pt x="1593866" y="840702"/>
                </a:lnTo>
                <a:lnTo>
                  <a:pt x="1599950" y="840702"/>
                </a:lnTo>
                <a:lnTo>
                  <a:pt x="1606033" y="846750"/>
                </a:lnTo>
                <a:lnTo>
                  <a:pt x="1612116" y="846750"/>
                </a:lnTo>
                <a:lnTo>
                  <a:pt x="1618200" y="852798"/>
                </a:lnTo>
                <a:lnTo>
                  <a:pt x="1624283" y="852798"/>
                </a:lnTo>
                <a:lnTo>
                  <a:pt x="1630367" y="852798"/>
                </a:lnTo>
                <a:lnTo>
                  <a:pt x="1636450" y="858846"/>
                </a:lnTo>
                <a:lnTo>
                  <a:pt x="1642534" y="858846"/>
                </a:lnTo>
                <a:lnTo>
                  <a:pt x="1648617" y="864895"/>
                </a:lnTo>
                <a:lnTo>
                  <a:pt x="1654701" y="864895"/>
                </a:lnTo>
                <a:lnTo>
                  <a:pt x="1660784" y="870943"/>
                </a:lnTo>
                <a:lnTo>
                  <a:pt x="1666868" y="870943"/>
                </a:lnTo>
                <a:lnTo>
                  <a:pt x="1672951" y="870943"/>
                </a:lnTo>
                <a:lnTo>
                  <a:pt x="1679035" y="876991"/>
                </a:lnTo>
                <a:lnTo>
                  <a:pt x="1685118" y="876991"/>
                </a:lnTo>
                <a:lnTo>
                  <a:pt x="1691201" y="883039"/>
                </a:lnTo>
                <a:lnTo>
                  <a:pt x="1697285" y="883039"/>
                </a:lnTo>
                <a:lnTo>
                  <a:pt x="1703368" y="889087"/>
                </a:lnTo>
                <a:lnTo>
                  <a:pt x="1709452" y="889087"/>
                </a:lnTo>
                <a:lnTo>
                  <a:pt x="1715535" y="889087"/>
                </a:lnTo>
                <a:lnTo>
                  <a:pt x="1721619" y="895136"/>
                </a:lnTo>
                <a:lnTo>
                  <a:pt x="1727702" y="895136"/>
                </a:lnTo>
                <a:lnTo>
                  <a:pt x="1733786" y="901184"/>
                </a:lnTo>
                <a:lnTo>
                  <a:pt x="1739869" y="901184"/>
                </a:lnTo>
                <a:lnTo>
                  <a:pt x="1745953" y="907232"/>
                </a:lnTo>
                <a:lnTo>
                  <a:pt x="1752036" y="907232"/>
                </a:lnTo>
                <a:lnTo>
                  <a:pt x="1758120" y="907232"/>
                </a:lnTo>
                <a:lnTo>
                  <a:pt x="1758120" y="913280"/>
                </a:lnTo>
                <a:lnTo>
                  <a:pt x="1764203" y="913280"/>
                </a:lnTo>
                <a:lnTo>
                  <a:pt x="1770286" y="913280"/>
                </a:lnTo>
                <a:lnTo>
                  <a:pt x="1776370" y="919328"/>
                </a:lnTo>
                <a:lnTo>
                  <a:pt x="1782453" y="919328"/>
                </a:lnTo>
                <a:lnTo>
                  <a:pt x="1788537" y="919328"/>
                </a:lnTo>
                <a:lnTo>
                  <a:pt x="1794620" y="925377"/>
                </a:lnTo>
                <a:lnTo>
                  <a:pt x="1800704" y="925377"/>
                </a:lnTo>
                <a:lnTo>
                  <a:pt x="1806787" y="931425"/>
                </a:lnTo>
                <a:lnTo>
                  <a:pt x="1812871" y="931425"/>
                </a:lnTo>
                <a:lnTo>
                  <a:pt x="1818954" y="931425"/>
                </a:lnTo>
                <a:lnTo>
                  <a:pt x="1825038" y="937473"/>
                </a:lnTo>
                <a:lnTo>
                  <a:pt x="1831121" y="937473"/>
                </a:lnTo>
                <a:lnTo>
                  <a:pt x="1837205" y="937473"/>
                </a:lnTo>
                <a:lnTo>
                  <a:pt x="1843288" y="943521"/>
                </a:lnTo>
                <a:lnTo>
                  <a:pt x="1849371" y="943521"/>
                </a:lnTo>
                <a:lnTo>
                  <a:pt x="1855455" y="949570"/>
                </a:lnTo>
                <a:lnTo>
                  <a:pt x="1861538" y="949570"/>
                </a:lnTo>
                <a:lnTo>
                  <a:pt x="1867622" y="949570"/>
                </a:lnTo>
                <a:lnTo>
                  <a:pt x="1873705" y="955618"/>
                </a:lnTo>
                <a:lnTo>
                  <a:pt x="1879789" y="955618"/>
                </a:lnTo>
                <a:lnTo>
                  <a:pt x="1885872" y="955618"/>
                </a:lnTo>
                <a:lnTo>
                  <a:pt x="1885872" y="961666"/>
                </a:lnTo>
                <a:lnTo>
                  <a:pt x="1891956" y="961666"/>
                </a:lnTo>
                <a:lnTo>
                  <a:pt x="1898039" y="961666"/>
                </a:lnTo>
                <a:lnTo>
                  <a:pt x="1904123" y="961666"/>
                </a:lnTo>
                <a:lnTo>
                  <a:pt x="1904123" y="967714"/>
                </a:lnTo>
                <a:lnTo>
                  <a:pt x="1910206" y="967714"/>
                </a:lnTo>
                <a:lnTo>
                  <a:pt x="1916290" y="967714"/>
                </a:lnTo>
                <a:lnTo>
                  <a:pt x="1922373" y="973762"/>
                </a:lnTo>
                <a:lnTo>
                  <a:pt x="1928456" y="973762"/>
                </a:lnTo>
                <a:lnTo>
                  <a:pt x="1934540" y="973762"/>
                </a:lnTo>
                <a:lnTo>
                  <a:pt x="1940623" y="979811"/>
                </a:lnTo>
                <a:lnTo>
                  <a:pt x="1946707" y="979811"/>
                </a:lnTo>
                <a:lnTo>
                  <a:pt x="1952790" y="985859"/>
                </a:lnTo>
                <a:lnTo>
                  <a:pt x="1958874" y="985859"/>
                </a:lnTo>
                <a:lnTo>
                  <a:pt x="1964957" y="985859"/>
                </a:lnTo>
                <a:lnTo>
                  <a:pt x="1971041" y="991907"/>
                </a:lnTo>
                <a:lnTo>
                  <a:pt x="1977124" y="991907"/>
                </a:lnTo>
                <a:lnTo>
                  <a:pt x="1983208" y="991907"/>
                </a:lnTo>
                <a:lnTo>
                  <a:pt x="1989291" y="991907"/>
                </a:lnTo>
                <a:lnTo>
                  <a:pt x="1989291" y="997955"/>
                </a:lnTo>
                <a:lnTo>
                  <a:pt x="1995374" y="997955"/>
                </a:lnTo>
                <a:lnTo>
                  <a:pt x="2001458" y="997955"/>
                </a:lnTo>
                <a:lnTo>
                  <a:pt x="2007541" y="1004004"/>
                </a:lnTo>
                <a:lnTo>
                  <a:pt x="2013625" y="1004004"/>
                </a:lnTo>
                <a:lnTo>
                  <a:pt x="2019708" y="1004004"/>
                </a:lnTo>
                <a:lnTo>
                  <a:pt x="2025792" y="1010052"/>
                </a:lnTo>
                <a:lnTo>
                  <a:pt x="2031875" y="1010052"/>
                </a:lnTo>
                <a:lnTo>
                  <a:pt x="2037959" y="1010052"/>
                </a:lnTo>
                <a:lnTo>
                  <a:pt x="2044042" y="1016100"/>
                </a:lnTo>
                <a:lnTo>
                  <a:pt x="2050126" y="1016100"/>
                </a:lnTo>
                <a:lnTo>
                  <a:pt x="2056209" y="1016100"/>
                </a:lnTo>
                <a:lnTo>
                  <a:pt x="2062293" y="1022148"/>
                </a:lnTo>
                <a:lnTo>
                  <a:pt x="2068376" y="1022148"/>
                </a:lnTo>
                <a:lnTo>
                  <a:pt x="2074459" y="1022148"/>
                </a:lnTo>
                <a:lnTo>
                  <a:pt x="2080543" y="1028196"/>
                </a:lnTo>
                <a:lnTo>
                  <a:pt x="2086626" y="1028196"/>
                </a:lnTo>
                <a:lnTo>
                  <a:pt x="2092710" y="1028196"/>
                </a:lnTo>
                <a:lnTo>
                  <a:pt x="2098793" y="1034245"/>
                </a:lnTo>
                <a:lnTo>
                  <a:pt x="2104877" y="1034245"/>
                </a:lnTo>
                <a:lnTo>
                  <a:pt x="2110960" y="1034245"/>
                </a:lnTo>
                <a:lnTo>
                  <a:pt x="2117044" y="1040293"/>
                </a:lnTo>
                <a:lnTo>
                  <a:pt x="2123127" y="1040293"/>
                </a:lnTo>
                <a:lnTo>
                  <a:pt x="2129211" y="1040293"/>
                </a:lnTo>
                <a:lnTo>
                  <a:pt x="2135294" y="1040293"/>
                </a:lnTo>
                <a:lnTo>
                  <a:pt x="2135294" y="1046341"/>
                </a:lnTo>
                <a:lnTo>
                  <a:pt x="2141378" y="1046341"/>
                </a:lnTo>
                <a:lnTo>
                  <a:pt x="2147461" y="1046341"/>
                </a:lnTo>
                <a:lnTo>
                  <a:pt x="2153544" y="1046341"/>
                </a:lnTo>
                <a:lnTo>
                  <a:pt x="2153544" y="1052389"/>
                </a:lnTo>
                <a:lnTo>
                  <a:pt x="2159628" y="1052389"/>
                </a:lnTo>
                <a:lnTo>
                  <a:pt x="2165711" y="1052389"/>
                </a:lnTo>
                <a:lnTo>
                  <a:pt x="2171795" y="1052389"/>
                </a:lnTo>
                <a:lnTo>
                  <a:pt x="2177878" y="1058437"/>
                </a:lnTo>
                <a:lnTo>
                  <a:pt x="2183962" y="1058437"/>
                </a:lnTo>
                <a:lnTo>
                  <a:pt x="2190045" y="1058437"/>
                </a:lnTo>
                <a:lnTo>
                  <a:pt x="2196129" y="1058437"/>
                </a:lnTo>
                <a:lnTo>
                  <a:pt x="2196129" y="1064486"/>
                </a:lnTo>
                <a:lnTo>
                  <a:pt x="2202212" y="1064486"/>
                </a:lnTo>
                <a:lnTo>
                  <a:pt x="2208296" y="1064486"/>
                </a:lnTo>
                <a:lnTo>
                  <a:pt x="2214379" y="1064486"/>
                </a:lnTo>
                <a:lnTo>
                  <a:pt x="2214379" y="1070534"/>
                </a:lnTo>
                <a:lnTo>
                  <a:pt x="2220463" y="1070534"/>
                </a:lnTo>
                <a:lnTo>
                  <a:pt x="2226546" y="1070534"/>
                </a:lnTo>
                <a:lnTo>
                  <a:pt x="2232629" y="1070534"/>
                </a:lnTo>
                <a:lnTo>
                  <a:pt x="2238713" y="1076582"/>
                </a:lnTo>
                <a:lnTo>
                  <a:pt x="2244796" y="1076582"/>
                </a:lnTo>
                <a:lnTo>
                  <a:pt x="2250880" y="1076582"/>
                </a:lnTo>
                <a:lnTo>
                  <a:pt x="2256963" y="1076582"/>
                </a:lnTo>
                <a:lnTo>
                  <a:pt x="2256963" y="1082630"/>
                </a:lnTo>
                <a:lnTo>
                  <a:pt x="2263047" y="1082630"/>
                </a:lnTo>
                <a:lnTo>
                  <a:pt x="2269130" y="1082630"/>
                </a:lnTo>
                <a:lnTo>
                  <a:pt x="2275214" y="1082630"/>
                </a:lnTo>
                <a:lnTo>
                  <a:pt x="2281297" y="1088679"/>
                </a:lnTo>
                <a:lnTo>
                  <a:pt x="2287381" y="1088679"/>
                </a:lnTo>
                <a:lnTo>
                  <a:pt x="2293464" y="1088679"/>
                </a:lnTo>
                <a:lnTo>
                  <a:pt x="2299548" y="1088679"/>
                </a:lnTo>
                <a:lnTo>
                  <a:pt x="2299548" y="1094727"/>
                </a:lnTo>
                <a:lnTo>
                  <a:pt x="2305631" y="1094727"/>
                </a:lnTo>
                <a:lnTo>
                  <a:pt x="2311714" y="1094727"/>
                </a:lnTo>
                <a:lnTo>
                  <a:pt x="2317798" y="1094727"/>
                </a:lnTo>
                <a:lnTo>
                  <a:pt x="2317798" y="1100775"/>
                </a:lnTo>
                <a:lnTo>
                  <a:pt x="2323881" y="1100775"/>
                </a:lnTo>
                <a:lnTo>
                  <a:pt x="2329965" y="1100775"/>
                </a:lnTo>
                <a:lnTo>
                  <a:pt x="2336048" y="1100775"/>
                </a:lnTo>
                <a:lnTo>
                  <a:pt x="2342132" y="1100775"/>
                </a:lnTo>
                <a:lnTo>
                  <a:pt x="2342132" y="1106823"/>
                </a:lnTo>
                <a:lnTo>
                  <a:pt x="2348215" y="1106823"/>
                </a:lnTo>
                <a:lnTo>
                  <a:pt x="2354299" y="1106823"/>
                </a:lnTo>
                <a:lnTo>
                  <a:pt x="2360382" y="1106823"/>
                </a:lnTo>
                <a:lnTo>
                  <a:pt x="2366466" y="1112871"/>
                </a:lnTo>
                <a:lnTo>
                  <a:pt x="2372549" y="1112871"/>
                </a:lnTo>
                <a:lnTo>
                  <a:pt x="2378632" y="1112871"/>
                </a:lnTo>
                <a:lnTo>
                  <a:pt x="2384716" y="1112871"/>
                </a:lnTo>
                <a:lnTo>
                  <a:pt x="2384716" y="1118920"/>
                </a:lnTo>
                <a:lnTo>
                  <a:pt x="2390799" y="1118920"/>
                </a:lnTo>
                <a:lnTo>
                  <a:pt x="2396883" y="1118920"/>
                </a:lnTo>
                <a:lnTo>
                  <a:pt x="2402966" y="1118920"/>
                </a:lnTo>
                <a:lnTo>
                  <a:pt x="2409050" y="1124968"/>
                </a:lnTo>
                <a:lnTo>
                  <a:pt x="2415133" y="1124968"/>
                </a:lnTo>
                <a:lnTo>
                  <a:pt x="2421217" y="1124968"/>
                </a:lnTo>
                <a:lnTo>
                  <a:pt x="2427300" y="1124968"/>
                </a:lnTo>
                <a:lnTo>
                  <a:pt x="2433384" y="1131016"/>
                </a:lnTo>
                <a:lnTo>
                  <a:pt x="2439467" y="1131016"/>
                </a:lnTo>
                <a:lnTo>
                  <a:pt x="2445551" y="1131016"/>
                </a:lnTo>
                <a:lnTo>
                  <a:pt x="2451634" y="1131016"/>
                </a:lnTo>
                <a:lnTo>
                  <a:pt x="2457717" y="1137064"/>
                </a:lnTo>
                <a:lnTo>
                  <a:pt x="2463801" y="1137064"/>
                </a:lnTo>
                <a:lnTo>
                  <a:pt x="2469884" y="1137064"/>
                </a:lnTo>
                <a:lnTo>
                  <a:pt x="2475968" y="1137064"/>
                </a:lnTo>
                <a:lnTo>
                  <a:pt x="2482051" y="1143113"/>
                </a:lnTo>
                <a:lnTo>
                  <a:pt x="2488135" y="1143113"/>
                </a:lnTo>
                <a:lnTo>
                  <a:pt x="2494218" y="1143113"/>
                </a:lnTo>
                <a:lnTo>
                  <a:pt x="2500302" y="1143113"/>
                </a:lnTo>
                <a:lnTo>
                  <a:pt x="2506385" y="1149161"/>
                </a:lnTo>
                <a:lnTo>
                  <a:pt x="2512469" y="1149161"/>
                </a:lnTo>
                <a:lnTo>
                  <a:pt x="2518552" y="1149161"/>
                </a:lnTo>
                <a:lnTo>
                  <a:pt x="2524636" y="1149161"/>
                </a:lnTo>
                <a:lnTo>
                  <a:pt x="2530719" y="1155209"/>
                </a:lnTo>
                <a:lnTo>
                  <a:pt x="2536802" y="1155209"/>
                </a:lnTo>
                <a:lnTo>
                  <a:pt x="2542886" y="1155209"/>
                </a:lnTo>
                <a:lnTo>
                  <a:pt x="2548969" y="1155209"/>
                </a:lnTo>
                <a:lnTo>
                  <a:pt x="2555053" y="1161257"/>
                </a:lnTo>
                <a:lnTo>
                  <a:pt x="2561136" y="1161257"/>
                </a:lnTo>
                <a:lnTo>
                  <a:pt x="2567220" y="1161257"/>
                </a:lnTo>
                <a:lnTo>
                  <a:pt x="2573303" y="1161257"/>
                </a:lnTo>
                <a:lnTo>
                  <a:pt x="2579387" y="1167305"/>
                </a:lnTo>
                <a:lnTo>
                  <a:pt x="2585470" y="1167305"/>
                </a:lnTo>
                <a:lnTo>
                  <a:pt x="2591554" y="1167305"/>
                </a:lnTo>
                <a:lnTo>
                  <a:pt x="2597637" y="1167305"/>
                </a:lnTo>
                <a:lnTo>
                  <a:pt x="2603721" y="1173354"/>
                </a:lnTo>
                <a:lnTo>
                  <a:pt x="2609804" y="1173354"/>
                </a:lnTo>
                <a:lnTo>
                  <a:pt x="2615887" y="1173354"/>
                </a:lnTo>
                <a:lnTo>
                  <a:pt x="2621971" y="1173354"/>
                </a:lnTo>
                <a:lnTo>
                  <a:pt x="2628054" y="1173354"/>
                </a:lnTo>
                <a:lnTo>
                  <a:pt x="2634138" y="1179402"/>
                </a:lnTo>
                <a:lnTo>
                  <a:pt x="2640221" y="1179402"/>
                </a:lnTo>
                <a:lnTo>
                  <a:pt x="2646305" y="1179402"/>
                </a:lnTo>
                <a:lnTo>
                  <a:pt x="2652388" y="1179402"/>
                </a:lnTo>
                <a:lnTo>
                  <a:pt x="2652388" y="1185450"/>
                </a:lnTo>
                <a:lnTo>
                  <a:pt x="2658472" y="1185450"/>
                </a:lnTo>
                <a:lnTo>
                  <a:pt x="2664555" y="1185450"/>
                </a:lnTo>
                <a:lnTo>
                  <a:pt x="2670639" y="1185450"/>
                </a:lnTo>
                <a:lnTo>
                  <a:pt x="2676722" y="1185450"/>
                </a:lnTo>
                <a:lnTo>
                  <a:pt x="2682806" y="1191498"/>
                </a:lnTo>
                <a:lnTo>
                  <a:pt x="2688889" y="1191498"/>
                </a:lnTo>
                <a:lnTo>
                  <a:pt x="2694972" y="1191498"/>
                </a:lnTo>
                <a:lnTo>
                  <a:pt x="2701056" y="1191498"/>
                </a:lnTo>
                <a:lnTo>
                  <a:pt x="2707139" y="1197546"/>
                </a:lnTo>
                <a:lnTo>
                  <a:pt x="2713223" y="1197546"/>
                </a:lnTo>
                <a:lnTo>
                  <a:pt x="2719306" y="1197546"/>
                </a:lnTo>
                <a:lnTo>
                  <a:pt x="2725390" y="1197546"/>
                </a:lnTo>
                <a:lnTo>
                  <a:pt x="2731473" y="1197546"/>
                </a:lnTo>
                <a:lnTo>
                  <a:pt x="2737557" y="1203595"/>
                </a:lnTo>
                <a:lnTo>
                  <a:pt x="2743640" y="1203595"/>
                </a:lnTo>
                <a:lnTo>
                  <a:pt x="2749724" y="1203595"/>
                </a:lnTo>
                <a:lnTo>
                  <a:pt x="2755807" y="1203595"/>
                </a:lnTo>
                <a:lnTo>
                  <a:pt x="2761890" y="1209643"/>
                </a:lnTo>
                <a:lnTo>
                  <a:pt x="2767974" y="1209643"/>
                </a:lnTo>
                <a:lnTo>
                  <a:pt x="2774057" y="1209643"/>
                </a:lnTo>
                <a:lnTo>
                  <a:pt x="2780141" y="1209643"/>
                </a:lnTo>
                <a:lnTo>
                  <a:pt x="2786224" y="1209643"/>
                </a:lnTo>
                <a:lnTo>
                  <a:pt x="2792308" y="1215691"/>
                </a:lnTo>
                <a:lnTo>
                  <a:pt x="2798391" y="1215691"/>
                </a:lnTo>
                <a:lnTo>
                  <a:pt x="2804475" y="1215691"/>
                </a:lnTo>
                <a:lnTo>
                  <a:pt x="2810558" y="1215691"/>
                </a:lnTo>
                <a:lnTo>
                  <a:pt x="2816642" y="1215691"/>
                </a:lnTo>
                <a:lnTo>
                  <a:pt x="2816642" y="1221739"/>
                </a:lnTo>
                <a:lnTo>
                  <a:pt x="2822725" y="1221739"/>
                </a:lnTo>
                <a:lnTo>
                  <a:pt x="2828809" y="1221739"/>
                </a:lnTo>
                <a:lnTo>
                  <a:pt x="2834892" y="1221739"/>
                </a:lnTo>
                <a:lnTo>
                  <a:pt x="2840975" y="1221739"/>
                </a:lnTo>
                <a:lnTo>
                  <a:pt x="2847059" y="1227788"/>
                </a:lnTo>
                <a:lnTo>
                  <a:pt x="2853142" y="1227788"/>
                </a:lnTo>
                <a:lnTo>
                  <a:pt x="2859226" y="1227788"/>
                </a:lnTo>
                <a:lnTo>
                  <a:pt x="2865309" y="1227788"/>
                </a:lnTo>
                <a:lnTo>
                  <a:pt x="2871393" y="1227788"/>
                </a:lnTo>
                <a:lnTo>
                  <a:pt x="2877476" y="1233836"/>
                </a:lnTo>
                <a:lnTo>
                  <a:pt x="2883560" y="1233836"/>
                </a:lnTo>
                <a:lnTo>
                  <a:pt x="2889643" y="1233836"/>
                </a:lnTo>
                <a:lnTo>
                  <a:pt x="2895727" y="1233836"/>
                </a:lnTo>
                <a:lnTo>
                  <a:pt x="2901810" y="1233836"/>
                </a:lnTo>
                <a:lnTo>
                  <a:pt x="2907894" y="1239884"/>
                </a:lnTo>
                <a:lnTo>
                  <a:pt x="2913977" y="1239884"/>
                </a:lnTo>
                <a:lnTo>
                  <a:pt x="2920060" y="1239884"/>
                </a:lnTo>
                <a:lnTo>
                  <a:pt x="2926144" y="1239884"/>
                </a:lnTo>
                <a:lnTo>
                  <a:pt x="2932227" y="1239884"/>
                </a:lnTo>
                <a:lnTo>
                  <a:pt x="2938311" y="1245932"/>
                </a:lnTo>
                <a:lnTo>
                  <a:pt x="2944394" y="1245932"/>
                </a:lnTo>
                <a:lnTo>
                  <a:pt x="2950478" y="1245932"/>
                </a:lnTo>
                <a:lnTo>
                  <a:pt x="2956561" y="1245932"/>
                </a:lnTo>
                <a:lnTo>
                  <a:pt x="2962645" y="1245932"/>
                </a:lnTo>
                <a:lnTo>
                  <a:pt x="2968728" y="1251980"/>
                </a:lnTo>
                <a:lnTo>
                  <a:pt x="2974812" y="1251980"/>
                </a:lnTo>
                <a:lnTo>
                  <a:pt x="2980895" y="1251980"/>
                </a:lnTo>
                <a:lnTo>
                  <a:pt x="2986979" y="1251980"/>
                </a:lnTo>
                <a:lnTo>
                  <a:pt x="2993062" y="1251980"/>
                </a:lnTo>
                <a:lnTo>
                  <a:pt x="2999145" y="1258029"/>
                </a:lnTo>
                <a:lnTo>
                  <a:pt x="3005229" y="1258029"/>
                </a:lnTo>
                <a:lnTo>
                  <a:pt x="3011312" y="1258029"/>
                </a:lnTo>
                <a:lnTo>
                  <a:pt x="3017396" y="1258029"/>
                </a:lnTo>
                <a:lnTo>
                  <a:pt x="3023479" y="1258029"/>
                </a:lnTo>
                <a:lnTo>
                  <a:pt x="3029563" y="1264077"/>
                </a:lnTo>
                <a:lnTo>
                  <a:pt x="3059980" y="1264077"/>
                </a:lnTo>
                <a:lnTo>
                  <a:pt x="3066064" y="1270125"/>
                </a:lnTo>
                <a:lnTo>
                  <a:pt x="3072147" y="1270125"/>
                </a:lnTo>
                <a:lnTo>
                  <a:pt x="3078230" y="1270125"/>
                </a:lnTo>
                <a:lnTo>
                  <a:pt x="3084314" y="1270125"/>
                </a:lnTo>
                <a:lnTo>
                  <a:pt x="3090397" y="1270125"/>
                </a:lnTo>
                <a:lnTo>
                  <a:pt x="3090397" y="1276173"/>
                </a:lnTo>
                <a:lnTo>
                  <a:pt x="3120815" y="1276173"/>
                </a:lnTo>
                <a:lnTo>
                  <a:pt x="3126898" y="1282222"/>
                </a:lnTo>
                <a:lnTo>
                  <a:pt x="3157315" y="1282222"/>
                </a:lnTo>
                <a:lnTo>
                  <a:pt x="3163399" y="1288270"/>
                </a:lnTo>
                <a:lnTo>
                  <a:pt x="3193816" y="1288270"/>
                </a:lnTo>
                <a:lnTo>
                  <a:pt x="3193816" y="1294318"/>
                </a:lnTo>
                <a:lnTo>
                  <a:pt x="3224233" y="1294318"/>
                </a:lnTo>
                <a:lnTo>
                  <a:pt x="3230317" y="1300366"/>
                </a:lnTo>
                <a:lnTo>
                  <a:pt x="3260734" y="1300366"/>
                </a:lnTo>
                <a:lnTo>
                  <a:pt x="3266818" y="1306414"/>
                </a:lnTo>
                <a:lnTo>
                  <a:pt x="3297235" y="1306414"/>
                </a:lnTo>
                <a:lnTo>
                  <a:pt x="3297235" y="1312463"/>
                </a:lnTo>
                <a:lnTo>
                  <a:pt x="3333736" y="1312463"/>
                </a:lnTo>
                <a:lnTo>
                  <a:pt x="3339819" y="1318511"/>
                </a:lnTo>
                <a:lnTo>
                  <a:pt x="3345903" y="1318511"/>
                </a:lnTo>
              </a:path>
            </a:pathLst>
          </a:custGeom>
          <a:ln w="24211">
            <a:solidFill>
              <a:srgbClr val="0000FF"/>
            </a:solidFill>
          </a:ln>
        </p:spPr>
        <p:txBody>
          <a:bodyPr wrap="square" lIns="0" tIns="0" rIns="0" bIns="0" rtlCol="0"/>
          <a:lstStyle/>
          <a:p>
            <a:endParaRPr/>
          </a:p>
        </p:txBody>
      </p:sp>
      <p:sp>
        <p:nvSpPr>
          <p:cNvPr id="36" name="object 36"/>
          <p:cNvSpPr/>
          <p:nvPr/>
        </p:nvSpPr>
        <p:spPr>
          <a:xfrm>
            <a:off x="8151675" y="5100546"/>
            <a:ext cx="660822" cy="99124"/>
          </a:xfrm>
          <a:custGeom>
            <a:avLst/>
            <a:gdLst/>
            <a:ahLst/>
            <a:cxnLst/>
            <a:rect l="l" t="t" r="r" b="b"/>
            <a:pathLst>
              <a:path w="772795" h="109220">
                <a:moveTo>
                  <a:pt x="0" y="0"/>
                </a:moveTo>
                <a:lnTo>
                  <a:pt x="6083" y="0"/>
                </a:lnTo>
                <a:lnTo>
                  <a:pt x="12166" y="0"/>
                </a:lnTo>
                <a:lnTo>
                  <a:pt x="18250" y="0"/>
                </a:lnTo>
                <a:lnTo>
                  <a:pt x="24333" y="0"/>
                </a:lnTo>
                <a:lnTo>
                  <a:pt x="30417" y="6048"/>
                </a:lnTo>
                <a:lnTo>
                  <a:pt x="60834" y="6048"/>
                </a:lnTo>
                <a:lnTo>
                  <a:pt x="66918" y="12096"/>
                </a:lnTo>
                <a:lnTo>
                  <a:pt x="97335" y="12096"/>
                </a:lnTo>
                <a:lnTo>
                  <a:pt x="103418" y="18144"/>
                </a:lnTo>
                <a:lnTo>
                  <a:pt x="133836" y="18144"/>
                </a:lnTo>
                <a:lnTo>
                  <a:pt x="139919" y="24192"/>
                </a:lnTo>
                <a:lnTo>
                  <a:pt x="176420" y="24192"/>
                </a:lnTo>
                <a:lnTo>
                  <a:pt x="182503" y="30241"/>
                </a:lnTo>
                <a:lnTo>
                  <a:pt x="219004" y="30241"/>
                </a:lnTo>
                <a:lnTo>
                  <a:pt x="219004" y="36289"/>
                </a:lnTo>
                <a:lnTo>
                  <a:pt x="261588" y="36289"/>
                </a:lnTo>
                <a:lnTo>
                  <a:pt x="261588" y="42337"/>
                </a:lnTo>
                <a:lnTo>
                  <a:pt x="304173" y="42337"/>
                </a:lnTo>
                <a:lnTo>
                  <a:pt x="304173" y="48385"/>
                </a:lnTo>
                <a:lnTo>
                  <a:pt x="346757" y="48385"/>
                </a:lnTo>
                <a:lnTo>
                  <a:pt x="346757" y="54433"/>
                </a:lnTo>
                <a:lnTo>
                  <a:pt x="383258" y="54433"/>
                </a:lnTo>
                <a:lnTo>
                  <a:pt x="389341" y="60482"/>
                </a:lnTo>
                <a:lnTo>
                  <a:pt x="425842" y="60482"/>
                </a:lnTo>
                <a:lnTo>
                  <a:pt x="431925" y="66530"/>
                </a:lnTo>
                <a:lnTo>
                  <a:pt x="474509" y="66530"/>
                </a:lnTo>
                <a:lnTo>
                  <a:pt x="480593" y="72578"/>
                </a:lnTo>
                <a:lnTo>
                  <a:pt x="517094" y="72578"/>
                </a:lnTo>
                <a:lnTo>
                  <a:pt x="523177" y="78626"/>
                </a:lnTo>
                <a:lnTo>
                  <a:pt x="565761" y="78626"/>
                </a:lnTo>
                <a:lnTo>
                  <a:pt x="571845" y="84675"/>
                </a:lnTo>
                <a:lnTo>
                  <a:pt x="614429" y="84675"/>
                </a:lnTo>
                <a:lnTo>
                  <a:pt x="614429" y="90723"/>
                </a:lnTo>
                <a:lnTo>
                  <a:pt x="663097" y="90723"/>
                </a:lnTo>
                <a:lnTo>
                  <a:pt x="669180" y="96771"/>
                </a:lnTo>
                <a:lnTo>
                  <a:pt x="711764" y="96771"/>
                </a:lnTo>
                <a:lnTo>
                  <a:pt x="717848" y="102819"/>
                </a:lnTo>
                <a:lnTo>
                  <a:pt x="760432" y="102819"/>
                </a:lnTo>
                <a:lnTo>
                  <a:pt x="766516" y="108867"/>
                </a:lnTo>
                <a:lnTo>
                  <a:pt x="772599" y="108867"/>
                </a:lnTo>
              </a:path>
            </a:pathLst>
          </a:custGeom>
          <a:ln w="24195">
            <a:solidFill>
              <a:srgbClr val="0000FF"/>
            </a:solidFill>
          </a:ln>
        </p:spPr>
        <p:txBody>
          <a:bodyPr wrap="square" lIns="0" tIns="0" rIns="0" bIns="0" rtlCol="0"/>
          <a:lstStyle/>
          <a:p>
            <a:endParaRPr/>
          </a:p>
        </p:txBody>
      </p:sp>
      <p:sp>
        <p:nvSpPr>
          <p:cNvPr id="37" name="object 37"/>
          <p:cNvSpPr txBox="1"/>
          <p:nvPr/>
        </p:nvSpPr>
        <p:spPr>
          <a:xfrm>
            <a:off x="3923928" y="3901307"/>
            <a:ext cx="4976523" cy="2274982"/>
          </a:xfrm>
          <a:prstGeom prst="rect">
            <a:avLst/>
          </a:prstGeom>
        </p:spPr>
        <p:txBody>
          <a:bodyPr vert="horz" wrap="square" lIns="0" tIns="0" rIns="0" bIns="0" rtlCol="0">
            <a:spAutoFit/>
          </a:bodyPr>
          <a:lstStyle/>
          <a:p>
            <a:pPr>
              <a:lnSpc>
                <a:spcPct val="100000"/>
              </a:lnSpc>
            </a:pPr>
            <a:r>
              <a:rPr sz="1100" spc="22" dirty="0">
                <a:latin typeface="Calibri"/>
                <a:cs typeface="Calibri"/>
              </a:rPr>
              <a:t>1</a:t>
            </a:r>
            <a:r>
              <a:rPr sz="1100" spc="-31" dirty="0">
                <a:latin typeface="Calibri"/>
                <a:cs typeface="Calibri"/>
              </a:rPr>
              <a:t>.</a:t>
            </a:r>
            <a:r>
              <a:rPr sz="1100" spc="13" dirty="0">
                <a:latin typeface="Calibri"/>
                <a:cs typeface="Calibri"/>
              </a:rPr>
              <a:t>2</a:t>
            </a:r>
            <a:endParaRPr sz="1100" dirty="0">
              <a:latin typeface="Calibri"/>
              <a:cs typeface="Calibri"/>
            </a:endParaRPr>
          </a:p>
          <a:p>
            <a:pPr>
              <a:spcBef>
                <a:spcPts val="951"/>
              </a:spcBef>
            </a:pPr>
            <a:r>
              <a:rPr sz="1100" spc="22" dirty="0">
                <a:latin typeface="Calibri"/>
                <a:cs typeface="Calibri"/>
              </a:rPr>
              <a:t>1</a:t>
            </a:r>
            <a:r>
              <a:rPr sz="1100" spc="-31" dirty="0">
                <a:latin typeface="Calibri"/>
                <a:cs typeface="Calibri"/>
              </a:rPr>
              <a:t>.</a:t>
            </a:r>
            <a:r>
              <a:rPr sz="1100" spc="13" dirty="0">
                <a:latin typeface="Calibri"/>
                <a:cs typeface="Calibri"/>
              </a:rPr>
              <a:t>0</a:t>
            </a:r>
            <a:endParaRPr sz="1100" dirty="0">
              <a:latin typeface="Calibri"/>
              <a:cs typeface="Calibri"/>
            </a:endParaRPr>
          </a:p>
          <a:p>
            <a:pPr>
              <a:spcBef>
                <a:spcPts val="951"/>
              </a:spcBef>
            </a:pPr>
            <a:r>
              <a:rPr sz="1100" spc="22" dirty="0">
                <a:latin typeface="Calibri"/>
                <a:cs typeface="Calibri"/>
              </a:rPr>
              <a:t>0</a:t>
            </a:r>
            <a:r>
              <a:rPr sz="1100" spc="-31" dirty="0">
                <a:latin typeface="Calibri"/>
                <a:cs typeface="Calibri"/>
              </a:rPr>
              <a:t>.</a:t>
            </a:r>
            <a:r>
              <a:rPr sz="1100" spc="13" dirty="0">
                <a:latin typeface="Calibri"/>
                <a:cs typeface="Calibri"/>
              </a:rPr>
              <a:t>8</a:t>
            </a:r>
            <a:endParaRPr sz="1100" dirty="0">
              <a:latin typeface="Calibri"/>
              <a:cs typeface="Calibri"/>
            </a:endParaRPr>
          </a:p>
          <a:p>
            <a:pPr>
              <a:spcBef>
                <a:spcPts val="951"/>
              </a:spcBef>
            </a:pPr>
            <a:r>
              <a:rPr sz="1100" spc="22" dirty="0">
                <a:latin typeface="Calibri"/>
                <a:cs typeface="Calibri"/>
              </a:rPr>
              <a:t>0</a:t>
            </a:r>
            <a:r>
              <a:rPr sz="1100" spc="-31" dirty="0">
                <a:latin typeface="Calibri"/>
                <a:cs typeface="Calibri"/>
              </a:rPr>
              <a:t>.</a:t>
            </a:r>
            <a:r>
              <a:rPr sz="1100" spc="13" dirty="0">
                <a:latin typeface="Calibri"/>
                <a:cs typeface="Calibri"/>
              </a:rPr>
              <a:t>6</a:t>
            </a:r>
            <a:endParaRPr sz="1100" dirty="0">
              <a:latin typeface="Calibri"/>
              <a:cs typeface="Calibri"/>
            </a:endParaRPr>
          </a:p>
          <a:p>
            <a:pPr>
              <a:spcBef>
                <a:spcPts val="951"/>
              </a:spcBef>
            </a:pPr>
            <a:r>
              <a:rPr sz="1100" spc="22" dirty="0">
                <a:latin typeface="Calibri"/>
                <a:cs typeface="Calibri"/>
              </a:rPr>
              <a:t>0</a:t>
            </a:r>
            <a:r>
              <a:rPr sz="1100" spc="-31" dirty="0">
                <a:latin typeface="Calibri"/>
                <a:cs typeface="Calibri"/>
              </a:rPr>
              <a:t>.</a:t>
            </a:r>
            <a:r>
              <a:rPr sz="1100" spc="13" dirty="0">
                <a:latin typeface="Calibri"/>
                <a:cs typeface="Calibri"/>
              </a:rPr>
              <a:t>4</a:t>
            </a:r>
            <a:endParaRPr sz="1100" dirty="0">
              <a:latin typeface="Calibri"/>
              <a:cs typeface="Calibri"/>
            </a:endParaRPr>
          </a:p>
          <a:p>
            <a:pPr>
              <a:spcBef>
                <a:spcPts val="951"/>
              </a:spcBef>
            </a:pPr>
            <a:r>
              <a:rPr sz="1100" spc="22" dirty="0">
                <a:latin typeface="Calibri"/>
                <a:cs typeface="Calibri"/>
              </a:rPr>
              <a:t>0</a:t>
            </a:r>
            <a:r>
              <a:rPr sz="1100" spc="-31" dirty="0">
                <a:latin typeface="Calibri"/>
                <a:cs typeface="Calibri"/>
              </a:rPr>
              <a:t>.</a:t>
            </a:r>
            <a:r>
              <a:rPr sz="1100" spc="13" dirty="0">
                <a:latin typeface="Calibri"/>
                <a:cs typeface="Calibri"/>
              </a:rPr>
              <a:t>2</a:t>
            </a:r>
            <a:endParaRPr sz="1100" dirty="0">
              <a:latin typeface="Calibri"/>
              <a:cs typeface="Calibri"/>
            </a:endParaRPr>
          </a:p>
          <a:p>
            <a:pPr>
              <a:spcBef>
                <a:spcPts val="951"/>
              </a:spcBef>
            </a:pPr>
            <a:r>
              <a:rPr sz="1100" spc="22" dirty="0" smtClean="0">
                <a:latin typeface="Calibri"/>
                <a:cs typeface="Calibri"/>
              </a:rPr>
              <a:t>0</a:t>
            </a:r>
            <a:r>
              <a:rPr sz="1100" spc="-31" dirty="0" smtClean="0">
                <a:latin typeface="Calibri"/>
                <a:cs typeface="Calibri"/>
              </a:rPr>
              <a:t>.</a:t>
            </a:r>
            <a:r>
              <a:rPr sz="1100" spc="13" dirty="0" smtClean="0">
                <a:latin typeface="Calibri"/>
                <a:cs typeface="Calibri"/>
              </a:rPr>
              <a:t>0</a:t>
            </a:r>
            <a:endParaRPr sz="1100" dirty="0" smtClean="0">
              <a:latin typeface="Calibri"/>
              <a:cs typeface="Calibri"/>
            </a:endParaRPr>
          </a:p>
          <a:p>
            <a:pPr marL="222150" algn="ctr">
              <a:lnSpc>
                <a:spcPts val="1245"/>
              </a:lnSpc>
              <a:spcBef>
                <a:spcPts val="136"/>
              </a:spcBef>
              <a:tabLst>
                <a:tab pos="634716" algn="l"/>
                <a:tab pos="1047837" algn="l"/>
                <a:tab pos="1460402" algn="l"/>
                <a:tab pos="1873524" algn="l"/>
                <a:tab pos="2286089" algn="l"/>
                <a:tab pos="2699211" algn="l"/>
                <a:tab pos="3112333" algn="l"/>
                <a:tab pos="3524898" algn="l"/>
                <a:tab pos="3938020" algn="l"/>
                <a:tab pos="4350585" algn="l"/>
                <a:tab pos="4763707" algn="l"/>
              </a:tabLst>
            </a:pPr>
            <a:r>
              <a:rPr sz="1100" spc="22" dirty="0" smtClean="0">
                <a:latin typeface="Calibri"/>
                <a:cs typeface="Calibri"/>
              </a:rPr>
              <a:t>0</a:t>
            </a:r>
            <a:r>
              <a:rPr sz="1100" spc="-31" dirty="0" smtClean="0">
                <a:latin typeface="Calibri"/>
                <a:cs typeface="Calibri"/>
              </a:rPr>
              <a:t>.</a:t>
            </a:r>
            <a:r>
              <a:rPr sz="1100" spc="13" dirty="0" smtClean="0">
                <a:latin typeface="Calibri"/>
                <a:cs typeface="Calibri"/>
              </a:rPr>
              <a:t>0</a:t>
            </a:r>
            <a:r>
              <a:rPr sz="1100" dirty="0" smtClean="0">
                <a:latin typeface="Calibri"/>
                <a:cs typeface="Calibri"/>
              </a:rPr>
              <a:t>	</a:t>
            </a:r>
            <a:r>
              <a:rPr sz="1100" spc="22" dirty="0" smtClean="0">
                <a:latin typeface="Calibri"/>
                <a:cs typeface="Calibri"/>
              </a:rPr>
              <a:t>0</a:t>
            </a:r>
            <a:r>
              <a:rPr sz="1100" spc="-31" dirty="0" smtClean="0">
                <a:latin typeface="Calibri"/>
                <a:cs typeface="Calibri"/>
              </a:rPr>
              <a:t>.</a:t>
            </a:r>
            <a:r>
              <a:rPr sz="1100" spc="13" dirty="0" smtClean="0">
                <a:latin typeface="Calibri"/>
                <a:cs typeface="Calibri"/>
              </a:rPr>
              <a:t>1</a:t>
            </a:r>
            <a:r>
              <a:rPr sz="1100" dirty="0" smtClean="0">
                <a:latin typeface="Calibri"/>
                <a:cs typeface="Calibri"/>
              </a:rPr>
              <a:t>	</a:t>
            </a:r>
            <a:r>
              <a:rPr sz="1100" spc="22" dirty="0" smtClean="0">
                <a:latin typeface="Calibri"/>
                <a:cs typeface="Calibri"/>
              </a:rPr>
              <a:t>0</a:t>
            </a:r>
            <a:r>
              <a:rPr sz="1100" spc="-31" dirty="0" smtClean="0">
                <a:latin typeface="Calibri"/>
                <a:cs typeface="Calibri"/>
              </a:rPr>
              <a:t>.</a:t>
            </a:r>
            <a:r>
              <a:rPr sz="1100" spc="13" dirty="0" smtClean="0">
                <a:latin typeface="Calibri"/>
                <a:cs typeface="Calibri"/>
              </a:rPr>
              <a:t>2</a:t>
            </a:r>
            <a:r>
              <a:rPr sz="1100" dirty="0" smtClean="0">
                <a:latin typeface="Calibri"/>
                <a:cs typeface="Calibri"/>
              </a:rPr>
              <a:t>	</a:t>
            </a:r>
            <a:r>
              <a:rPr sz="1100" spc="22" dirty="0" smtClean="0">
                <a:latin typeface="Calibri"/>
                <a:cs typeface="Calibri"/>
              </a:rPr>
              <a:t>0</a:t>
            </a:r>
            <a:r>
              <a:rPr sz="1100" spc="-31" dirty="0" smtClean="0">
                <a:latin typeface="Calibri"/>
                <a:cs typeface="Calibri"/>
              </a:rPr>
              <a:t>.</a:t>
            </a:r>
            <a:r>
              <a:rPr sz="1100" spc="13" dirty="0" smtClean="0">
                <a:latin typeface="Calibri"/>
                <a:cs typeface="Calibri"/>
              </a:rPr>
              <a:t>3</a:t>
            </a:r>
            <a:r>
              <a:rPr sz="1100" dirty="0" smtClean="0">
                <a:latin typeface="Calibri"/>
                <a:cs typeface="Calibri"/>
              </a:rPr>
              <a:t>	</a:t>
            </a:r>
            <a:r>
              <a:rPr sz="1100" spc="22" dirty="0" smtClean="0">
                <a:latin typeface="Calibri"/>
                <a:cs typeface="Calibri"/>
              </a:rPr>
              <a:t>0</a:t>
            </a:r>
            <a:r>
              <a:rPr sz="1100" spc="-31" dirty="0" smtClean="0">
                <a:latin typeface="Calibri"/>
                <a:cs typeface="Calibri"/>
              </a:rPr>
              <a:t>.</a:t>
            </a:r>
            <a:r>
              <a:rPr sz="1100" spc="13" dirty="0" smtClean="0">
                <a:latin typeface="Calibri"/>
                <a:cs typeface="Calibri"/>
              </a:rPr>
              <a:t>4</a:t>
            </a:r>
            <a:r>
              <a:rPr sz="1100" dirty="0" smtClean="0">
                <a:latin typeface="Calibri"/>
                <a:cs typeface="Calibri"/>
              </a:rPr>
              <a:t>	</a:t>
            </a:r>
            <a:r>
              <a:rPr sz="1100" spc="22" dirty="0" smtClean="0">
                <a:latin typeface="Calibri"/>
                <a:cs typeface="Calibri"/>
              </a:rPr>
              <a:t>0</a:t>
            </a:r>
            <a:r>
              <a:rPr sz="1100" spc="-31" dirty="0" smtClean="0">
                <a:latin typeface="Calibri"/>
                <a:cs typeface="Calibri"/>
              </a:rPr>
              <a:t>.</a:t>
            </a:r>
            <a:r>
              <a:rPr sz="1100" spc="13" dirty="0" smtClean="0">
                <a:latin typeface="Calibri"/>
                <a:cs typeface="Calibri"/>
              </a:rPr>
              <a:t>5</a:t>
            </a:r>
            <a:r>
              <a:rPr sz="1100" dirty="0" smtClean="0">
                <a:latin typeface="Calibri"/>
                <a:cs typeface="Calibri"/>
              </a:rPr>
              <a:t>	</a:t>
            </a:r>
            <a:r>
              <a:rPr sz="1100" spc="22" dirty="0" smtClean="0">
                <a:latin typeface="Calibri"/>
                <a:cs typeface="Calibri"/>
              </a:rPr>
              <a:t>0</a:t>
            </a:r>
            <a:r>
              <a:rPr sz="1100" spc="-31" dirty="0" smtClean="0">
                <a:latin typeface="Calibri"/>
                <a:cs typeface="Calibri"/>
              </a:rPr>
              <a:t>.</a:t>
            </a:r>
            <a:r>
              <a:rPr sz="1100" spc="13" dirty="0" smtClean="0">
                <a:latin typeface="Calibri"/>
                <a:cs typeface="Calibri"/>
              </a:rPr>
              <a:t>6</a:t>
            </a:r>
            <a:r>
              <a:rPr sz="1100" dirty="0" smtClean="0">
                <a:latin typeface="Calibri"/>
                <a:cs typeface="Calibri"/>
              </a:rPr>
              <a:t>	</a:t>
            </a:r>
            <a:r>
              <a:rPr sz="1100" spc="22" dirty="0" smtClean="0">
                <a:latin typeface="Calibri"/>
                <a:cs typeface="Calibri"/>
              </a:rPr>
              <a:t>0</a:t>
            </a:r>
            <a:r>
              <a:rPr sz="1100" spc="-31" dirty="0" smtClean="0">
                <a:latin typeface="Calibri"/>
                <a:cs typeface="Calibri"/>
              </a:rPr>
              <a:t>.</a:t>
            </a:r>
            <a:r>
              <a:rPr sz="1100" spc="13" dirty="0" smtClean="0">
                <a:latin typeface="Calibri"/>
                <a:cs typeface="Calibri"/>
              </a:rPr>
              <a:t>7</a:t>
            </a:r>
            <a:r>
              <a:rPr sz="1100" dirty="0" smtClean="0">
                <a:latin typeface="Calibri"/>
                <a:cs typeface="Calibri"/>
              </a:rPr>
              <a:t>	</a:t>
            </a:r>
            <a:r>
              <a:rPr sz="1100" spc="22" dirty="0" smtClean="0">
                <a:latin typeface="Calibri"/>
                <a:cs typeface="Calibri"/>
              </a:rPr>
              <a:t>0</a:t>
            </a:r>
            <a:r>
              <a:rPr sz="1100" spc="-31" dirty="0" smtClean="0">
                <a:latin typeface="Calibri"/>
                <a:cs typeface="Calibri"/>
              </a:rPr>
              <a:t>.</a:t>
            </a:r>
            <a:r>
              <a:rPr sz="1100" spc="13" dirty="0" smtClean="0">
                <a:latin typeface="Calibri"/>
                <a:cs typeface="Calibri"/>
              </a:rPr>
              <a:t>8</a:t>
            </a:r>
            <a:r>
              <a:rPr sz="1100" dirty="0" smtClean="0">
                <a:latin typeface="Calibri"/>
                <a:cs typeface="Calibri"/>
              </a:rPr>
              <a:t>	</a:t>
            </a:r>
            <a:r>
              <a:rPr sz="1100" spc="22" dirty="0" smtClean="0">
                <a:latin typeface="Calibri"/>
                <a:cs typeface="Calibri"/>
              </a:rPr>
              <a:t>0</a:t>
            </a:r>
            <a:r>
              <a:rPr sz="1100" spc="-31" dirty="0" smtClean="0">
                <a:latin typeface="Calibri"/>
                <a:cs typeface="Calibri"/>
              </a:rPr>
              <a:t>.</a:t>
            </a:r>
            <a:r>
              <a:rPr sz="1100" spc="13" dirty="0" smtClean="0">
                <a:latin typeface="Calibri"/>
                <a:cs typeface="Calibri"/>
              </a:rPr>
              <a:t>9</a:t>
            </a:r>
            <a:r>
              <a:rPr sz="1100" dirty="0" smtClean="0">
                <a:latin typeface="Calibri"/>
                <a:cs typeface="Calibri"/>
              </a:rPr>
              <a:t>	</a:t>
            </a:r>
            <a:r>
              <a:rPr sz="1100" spc="22" dirty="0" smtClean="0">
                <a:latin typeface="Calibri"/>
                <a:cs typeface="Calibri"/>
              </a:rPr>
              <a:t>1</a:t>
            </a:r>
            <a:r>
              <a:rPr sz="1100" spc="-31" dirty="0" smtClean="0">
                <a:latin typeface="Calibri"/>
                <a:cs typeface="Calibri"/>
              </a:rPr>
              <a:t>.</a:t>
            </a:r>
            <a:r>
              <a:rPr sz="1100" spc="13" dirty="0" smtClean="0">
                <a:latin typeface="Calibri"/>
                <a:cs typeface="Calibri"/>
              </a:rPr>
              <a:t>0</a:t>
            </a:r>
            <a:r>
              <a:rPr sz="1100" dirty="0" smtClean="0">
                <a:latin typeface="Calibri"/>
                <a:cs typeface="Calibri"/>
              </a:rPr>
              <a:t>	</a:t>
            </a:r>
            <a:r>
              <a:rPr lang="it-IT" sz="1100" spc="13" dirty="0" smtClean="0">
                <a:latin typeface="Calibri"/>
                <a:cs typeface="Calibri"/>
              </a:rPr>
              <a:t>1.1</a:t>
            </a:r>
            <a:r>
              <a:rPr sz="1100" b="1" spc="-13" dirty="0" smtClean="0">
                <a:latin typeface="Calibri"/>
                <a:cs typeface="Calibri"/>
              </a:rPr>
              <a:t> </a:t>
            </a:r>
            <a:r>
              <a:rPr lang="it-IT" sz="1100" b="1" spc="-13" dirty="0" smtClean="0">
                <a:latin typeface="Calibri"/>
                <a:cs typeface="Calibri"/>
              </a:rPr>
              <a:t>T</a:t>
            </a:r>
            <a:r>
              <a:rPr sz="1100" b="1" spc="-13" dirty="0" smtClean="0">
                <a:latin typeface="Calibri"/>
                <a:cs typeface="Calibri"/>
              </a:rPr>
              <a:t>(</a:t>
            </a:r>
            <a:r>
              <a:rPr sz="1100" b="1" spc="18" dirty="0" smtClean="0">
                <a:latin typeface="Calibri"/>
                <a:cs typeface="Calibri"/>
              </a:rPr>
              <a:t>s</a:t>
            </a:r>
            <a:r>
              <a:rPr sz="1100" b="1" spc="9" dirty="0" smtClean="0">
                <a:latin typeface="Calibri"/>
                <a:cs typeface="Calibri"/>
              </a:rPr>
              <a:t>)</a:t>
            </a:r>
            <a:endParaRPr sz="1100" dirty="0">
              <a:latin typeface="Calibri"/>
              <a:cs typeface="Calibri"/>
            </a:endParaRPr>
          </a:p>
        </p:txBody>
      </p:sp>
      <p:sp>
        <p:nvSpPr>
          <p:cNvPr id="38" name="object 38"/>
          <p:cNvSpPr txBox="1"/>
          <p:nvPr/>
        </p:nvSpPr>
        <p:spPr>
          <a:xfrm>
            <a:off x="3923928" y="2708920"/>
            <a:ext cx="330676" cy="1061829"/>
          </a:xfrm>
          <a:prstGeom prst="rect">
            <a:avLst/>
          </a:prstGeom>
        </p:spPr>
        <p:txBody>
          <a:bodyPr vert="horz" wrap="square" lIns="0" tIns="0" rIns="0" bIns="0" rtlCol="0">
            <a:spAutoFit/>
          </a:bodyPr>
          <a:lstStyle/>
          <a:p>
            <a:pPr>
              <a:lnSpc>
                <a:spcPct val="100000"/>
              </a:lnSpc>
            </a:pPr>
            <a:r>
              <a:rPr sz="1100" spc="22" dirty="0">
                <a:latin typeface="Calibri"/>
                <a:cs typeface="Calibri"/>
              </a:rPr>
              <a:t>2</a:t>
            </a:r>
            <a:r>
              <a:rPr sz="1100" spc="-31" dirty="0">
                <a:latin typeface="Calibri"/>
                <a:cs typeface="Calibri"/>
              </a:rPr>
              <a:t>.</a:t>
            </a:r>
            <a:r>
              <a:rPr sz="1100" spc="13" dirty="0">
                <a:latin typeface="Calibri"/>
                <a:cs typeface="Calibri"/>
              </a:rPr>
              <a:t>0</a:t>
            </a:r>
            <a:endParaRPr sz="1100" dirty="0">
              <a:latin typeface="Calibri"/>
              <a:cs typeface="Calibri"/>
            </a:endParaRPr>
          </a:p>
          <a:p>
            <a:pPr>
              <a:spcBef>
                <a:spcPts val="951"/>
              </a:spcBef>
            </a:pPr>
            <a:r>
              <a:rPr sz="1100" spc="22" dirty="0">
                <a:latin typeface="Calibri"/>
                <a:cs typeface="Calibri"/>
              </a:rPr>
              <a:t>1</a:t>
            </a:r>
            <a:r>
              <a:rPr sz="1100" spc="-31" dirty="0">
                <a:latin typeface="Calibri"/>
                <a:cs typeface="Calibri"/>
              </a:rPr>
              <a:t>.</a:t>
            </a:r>
            <a:r>
              <a:rPr sz="1100" spc="13" dirty="0">
                <a:latin typeface="Calibri"/>
                <a:cs typeface="Calibri"/>
              </a:rPr>
              <a:t>8</a:t>
            </a:r>
            <a:endParaRPr sz="1100" dirty="0">
              <a:latin typeface="Calibri"/>
              <a:cs typeface="Calibri"/>
            </a:endParaRPr>
          </a:p>
          <a:p>
            <a:pPr>
              <a:spcBef>
                <a:spcPts val="951"/>
              </a:spcBef>
            </a:pPr>
            <a:r>
              <a:rPr sz="1100" spc="22" dirty="0">
                <a:latin typeface="Calibri"/>
                <a:cs typeface="Calibri"/>
              </a:rPr>
              <a:t>1</a:t>
            </a:r>
            <a:r>
              <a:rPr sz="1100" spc="-31" dirty="0">
                <a:latin typeface="Calibri"/>
                <a:cs typeface="Calibri"/>
              </a:rPr>
              <a:t>.</a:t>
            </a:r>
            <a:r>
              <a:rPr sz="1100" spc="13" dirty="0">
                <a:latin typeface="Calibri"/>
                <a:cs typeface="Calibri"/>
              </a:rPr>
              <a:t>6</a:t>
            </a:r>
            <a:endParaRPr sz="1100" dirty="0">
              <a:latin typeface="Calibri"/>
              <a:cs typeface="Calibri"/>
            </a:endParaRPr>
          </a:p>
          <a:p>
            <a:pPr>
              <a:spcBef>
                <a:spcPts val="951"/>
              </a:spcBef>
            </a:pPr>
            <a:r>
              <a:rPr sz="1100" spc="22" dirty="0">
                <a:latin typeface="Calibri"/>
                <a:cs typeface="Calibri"/>
              </a:rPr>
              <a:t>1</a:t>
            </a:r>
            <a:r>
              <a:rPr sz="1100" spc="-31" dirty="0">
                <a:latin typeface="Calibri"/>
                <a:cs typeface="Calibri"/>
              </a:rPr>
              <a:t>.</a:t>
            </a:r>
            <a:r>
              <a:rPr sz="1100" spc="13" dirty="0">
                <a:latin typeface="Calibri"/>
                <a:cs typeface="Calibri"/>
              </a:rPr>
              <a:t>4</a:t>
            </a:r>
            <a:endParaRPr sz="1100" dirty="0">
              <a:latin typeface="Calibri"/>
              <a:cs typeface="Calibri"/>
            </a:endParaRPr>
          </a:p>
        </p:txBody>
      </p:sp>
      <p:sp>
        <p:nvSpPr>
          <p:cNvPr id="39" name="object 39"/>
          <p:cNvSpPr txBox="1"/>
          <p:nvPr/>
        </p:nvSpPr>
        <p:spPr>
          <a:xfrm>
            <a:off x="3681446" y="4253894"/>
            <a:ext cx="169277" cy="453550"/>
          </a:xfrm>
          <a:prstGeom prst="rect">
            <a:avLst/>
          </a:prstGeom>
        </p:spPr>
        <p:txBody>
          <a:bodyPr vert="vert270" wrap="square" lIns="0" tIns="0" rIns="0" bIns="0" rtlCol="0">
            <a:spAutoFit/>
          </a:bodyPr>
          <a:lstStyle/>
          <a:p>
            <a:pPr marL="11135"/>
            <a:r>
              <a:rPr sz="1100" b="1" spc="-18" dirty="0">
                <a:latin typeface="Calibri"/>
                <a:cs typeface="Calibri"/>
              </a:rPr>
              <a:t>P</a:t>
            </a:r>
            <a:r>
              <a:rPr sz="1100" b="1" spc="4" dirty="0">
                <a:latin typeface="Calibri"/>
                <a:cs typeface="Calibri"/>
              </a:rPr>
              <a:t>S</a:t>
            </a:r>
            <a:r>
              <a:rPr sz="1100" b="1" dirty="0">
                <a:latin typeface="Calibri"/>
                <a:cs typeface="Calibri"/>
              </a:rPr>
              <a:t>A</a:t>
            </a:r>
            <a:r>
              <a:rPr sz="1100" b="1" spc="-26" dirty="0">
                <a:latin typeface="Calibri"/>
                <a:cs typeface="Calibri"/>
              </a:rPr>
              <a:t> </a:t>
            </a:r>
            <a:r>
              <a:rPr sz="1100" b="1" spc="-18" dirty="0">
                <a:latin typeface="Calibri"/>
                <a:cs typeface="Calibri"/>
              </a:rPr>
              <a:t>(</a:t>
            </a:r>
            <a:r>
              <a:rPr sz="1100" b="1" spc="4" dirty="0">
                <a:latin typeface="Calibri"/>
                <a:cs typeface="Calibri"/>
              </a:rPr>
              <a:t>g</a:t>
            </a:r>
            <a:r>
              <a:rPr sz="1100" b="1" dirty="0">
                <a:latin typeface="Calibri"/>
                <a:cs typeface="Calibri"/>
              </a:rPr>
              <a:t>)</a:t>
            </a:r>
            <a:endParaRPr sz="1100" dirty="0">
              <a:latin typeface="Calibri"/>
              <a:cs typeface="Calibri"/>
            </a:endParaRPr>
          </a:p>
        </p:txBody>
      </p:sp>
      <p:sp>
        <p:nvSpPr>
          <p:cNvPr id="40" name="object 40"/>
          <p:cNvSpPr/>
          <p:nvPr/>
        </p:nvSpPr>
        <p:spPr>
          <a:xfrm>
            <a:off x="5014863" y="2954294"/>
            <a:ext cx="130318" cy="0"/>
          </a:xfrm>
          <a:custGeom>
            <a:avLst/>
            <a:gdLst/>
            <a:ahLst/>
            <a:cxnLst/>
            <a:rect l="l" t="t" r="r" b="b"/>
            <a:pathLst>
              <a:path w="152400">
                <a:moveTo>
                  <a:pt x="0" y="0"/>
                </a:moveTo>
                <a:lnTo>
                  <a:pt x="152086" y="0"/>
                </a:lnTo>
              </a:path>
            </a:pathLst>
          </a:custGeom>
          <a:ln w="24192">
            <a:solidFill>
              <a:srgbClr val="FF0000"/>
            </a:solidFill>
          </a:ln>
        </p:spPr>
        <p:txBody>
          <a:bodyPr wrap="square" lIns="0" tIns="0" rIns="0" bIns="0" rtlCol="0"/>
          <a:lstStyle/>
          <a:p>
            <a:endParaRPr b="1">
              <a:solidFill>
                <a:schemeClr val="accent4">
                  <a:lumMod val="75000"/>
                  <a:lumOff val="25000"/>
                </a:schemeClr>
              </a:solidFill>
            </a:endParaRPr>
          </a:p>
        </p:txBody>
      </p:sp>
      <p:sp>
        <p:nvSpPr>
          <p:cNvPr id="41" name="object 41"/>
          <p:cNvSpPr txBox="1"/>
          <p:nvPr/>
        </p:nvSpPr>
        <p:spPr>
          <a:xfrm>
            <a:off x="5161421" y="2892532"/>
            <a:ext cx="713493" cy="307777"/>
          </a:xfrm>
          <a:prstGeom prst="rect">
            <a:avLst/>
          </a:prstGeom>
        </p:spPr>
        <p:txBody>
          <a:bodyPr vert="horz" wrap="square" lIns="0" tIns="0" rIns="0" bIns="0" rtlCol="0">
            <a:spAutoFit/>
          </a:bodyPr>
          <a:lstStyle/>
          <a:p>
            <a:pPr>
              <a:lnSpc>
                <a:spcPct val="100000"/>
              </a:lnSpc>
            </a:pPr>
            <a:r>
              <a:rPr sz="1000" spc="18" dirty="0">
                <a:latin typeface="Calibri"/>
                <a:cs typeface="Calibri"/>
              </a:rPr>
              <a:t>M</a:t>
            </a:r>
            <a:r>
              <a:rPr sz="1000" spc="-39" dirty="0">
                <a:latin typeface="Calibri"/>
                <a:cs typeface="Calibri"/>
              </a:rPr>
              <a:t>e</a:t>
            </a:r>
            <a:r>
              <a:rPr sz="1000" spc="13" dirty="0">
                <a:latin typeface="Calibri"/>
                <a:cs typeface="Calibri"/>
              </a:rPr>
              <a:t>d</a:t>
            </a:r>
            <a:r>
              <a:rPr sz="1000" spc="18" dirty="0">
                <a:latin typeface="Calibri"/>
                <a:cs typeface="Calibri"/>
              </a:rPr>
              <a:t>i</a:t>
            </a:r>
            <a:r>
              <a:rPr sz="1000" dirty="0">
                <a:latin typeface="Calibri"/>
                <a:cs typeface="Calibri"/>
              </a:rPr>
              <a:t>a</a:t>
            </a:r>
            <a:r>
              <a:rPr sz="1000" spc="-39" dirty="0">
                <a:latin typeface="Calibri"/>
                <a:cs typeface="Calibri"/>
              </a:rPr>
              <a:t> </a:t>
            </a:r>
            <a:r>
              <a:rPr sz="1000" dirty="0">
                <a:latin typeface="Calibri"/>
                <a:cs typeface="Calibri"/>
              </a:rPr>
              <a:t>O</a:t>
            </a:r>
            <a:r>
              <a:rPr sz="1000" spc="13" dirty="0">
                <a:latin typeface="Calibri"/>
                <a:cs typeface="Calibri"/>
              </a:rPr>
              <a:t>u</a:t>
            </a:r>
            <a:r>
              <a:rPr sz="1000" dirty="0">
                <a:latin typeface="Calibri"/>
                <a:cs typeface="Calibri"/>
              </a:rPr>
              <a:t>t</a:t>
            </a:r>
            <a:r>
              <a:rPr sz="1000" spc="13" dirty="0">
                <a:latin typeface="Calibri"/>
                <a:cs typeface="Calibri"/>
              </a:rPr>
              <a:t>p</a:t>
            </a:r>
            <a:r>
              <a:rPr sz="1000" spc="-26" dirty="0">
                <a:latin typeface="Calibri"/>
                <a:cs typeface="Calibri"/>
              </a:rPr>
              <a:t>u</a:t>
            </a:r>
            <a:r>
              <a:rPr sz="1000" dirty="0">
                <a:latin typeface="Calibri"/>
                <a:cs typeface="Calibri"/>
              </a:rPr>
              <a:t>t</a:t>
            </a:r>
            <a:endParaRPr sz="1000">
              <a:latin typeface="Calibri"/>
              <a:cs typeface="Calibri"/>
            </a:endParaRPr>
          </a:p>
        </p:txBody>
      </p:sp>
      <p:sp>
        <p:nvSpPr>
          <p:cNvPr id="42" name="object 42"/>
          <p:cNvSpPr/>
          <p:nvPr/>
        </p:nvSpPr>
        <p:spPr>
          <a:xfrm>
            <a:off x="6081275" y="2954294"/>
            <a:ext cx="135748" cy="0"/>
          </a:xfrm>
          <a:custGeom>
            <a:avLst/>
            <a:gdLst/>
            <a:ahLst/>
            <a:cxnLst/>
            <a:rect l="l" t="t" r="r" b="b"/>
            <a:pathLst>
              <a:path w="158750">
                <a:moveTo>
                  <a:pt x="0" y="0"/>
                </a:moveTo>
                <a:lnTo>
                  <a:pt x="158169" y="0"/>
                </a:lnTo>
              </a:path>
            </a:pathLst>
          </a:custGeom>
          <a:ln w="24192">
            <a:solidFill>
              <a:srgbClr val="0000FF"/>
            </a:solidFill>
          </a:ln>
        </p:spPr>
        <p:txBody>
          <a:bodyPr wrap="square" lIns="0" tIns="0" rIns="0" bIns="0" rtlCol="0"/>
          <a:lstStyle/>
          <a:p>
            <a:endParaRPr b="1">
              <a:solidFill>
                <a:schemeClr val="accent4">
                  <a:lumMod val="75000"/>
                  <a:lumOff val="25000"/>
                </a:schemeClr>
              </a:solidFill>
            </a:endParaRPr>
          </a:p>
        </p:txBody>
      </p:sp>
      <p:sp>
        <p:nvSpPr>
          <p:cNvPr id="43" name="object 43"/>
          <p:cNvSpPr txBox="1"/>
          <p:nvPr/>
        </p:nvSpPr>
        <p:spPr>
          <a:xfrm>
            <a:off x="6231995" y="2892532"/>
            <a:ext cx="1962919" cy="307777"/>
          </a:xfrm>
          <a:prstGeom prst="rect">
            <a:avLst/>
          </a:prstGeom>
        </p:spPr>
        <p:txBody>
          <a:bodyPr vert="horz" wrap="square" lIns="0" tIns="0" rIns="0" bIns="0" rtlCol="0">
            <a:spAutoFit/>
          </a:bodyPr>
          <a:lstStyle/>
          <a:p>
            <a:pPr>
              <a:lnSpc>
                <a:spcPct val="100000"/>
              </a:lnSpc>
            </a:pPr>
            <a:r>
              <a:rPr sz="1000" spc="-4" dirty="0">
                <a:latin typeface="Calibri"/>
                <a:cs typeface="Calibri"/>
              </a:rPr>
              <a:t>S</a:t>
            </a:r>
            <a:r>
              <a:rPr sz="1000" spc="13" dirty="0">
                <a:latin typeface="Calibri"/>
                <a:cs typeface="Calibri"/>
              </a:rPr>
              <a:t>p</a:t>
            </a:r>
            <a:r>
              <a:rPr sz="1000" dirty="0">
                <a:latin typeface="Calibri"/>
                <a:cs typeface="Calibri"/>
              </a:rPr>
              <a:t>ett</a:t>
            </a:r>
            <a:r>
              <a:rPr sz="1000" spc="-18" dirty="0">
                <a:latin typeface="Calibri"/>
                <a:cs typeface="Calibri"/>
              </a:rPr>
              <a:t>r</a:t>
            </a:r>
            <a:r>
              <a:rPr sz="1000" dirty="0">
                <a:latin typeface="Calibri"/>
                <a:cs typeface="Calibri"/>
              </a:rPr>
              <a:t>o</a:t>
            </a:r>
            <a:r>
              <a:rPr sz="1000" spc="-4" dirty="0">
                <a:latin typeface="Calibri"/>
                <a:cs typeface="Calibri"/>
              </a:rPr>
              <a:t> </a:t>
            </a:r>
            <a:r>
              <a:rPr sz="1000" spc="13" dirty="0">
                <a:latin typeface="Calibri"/>
                <a:cs typeface="Calibri"/>
              </a:rPr>
              <a:t>d</a:t>
            </a:r>
            <a:r>
              <a:rPr sz="1000" dirty="0">
                <a:latin typeface="Calibri"/>
                <a:cs typeface="Calibri"/>
              </a:rPr>
              <a:t>i </a:t>
            </a:r>
            <a:r>
              <a:rPr sz="1000" spc="-18" dirty="0">
                <a:latin typeface="Calibri"/>
                <a:cs typeface="Calibri"/>
              </a:rPr>
              <a:t>r</a:t>
            </a:r>
            <a:r>
              <a:rPr sz="1000" spc="18" dirty="0">
                <a:latin typeface="Calibri"/>
                <a:cs typeface="Calibri"/>
              </a:rPr>
              <a:t>i</a:t>
            </a:r>
            <a:r>
              <a:rPr sz="1000" spc="-18" dirty="0">
                <a:latin typeface="Calibri"/>
                <a:cs typeface="Calibri"/>
              </a:rPr>
              <a:t>s</a:t>
            </a:r>
            <a:r>
              <a:rPr sz="1000" spc="13" dirty="0">
                <a:latin typeface="Calibri"/>
                <a:cs typeface="Calibri"/>
              </a:rPr>
              <a:t>p</a:t>
            </a:r>
            <a:r>
              <a:rPr sz="1000" spc="-31" dirty="0">
                <a:latin typeface="Calibri"/>
                <a:cs typeface="Calibri"/>
              </a:rPr>
              <a:t>o</a:t>
            </a:r>
            <a:r>
              <a:rPr sz="1000" spc="22" dirty="0">
                <a:latin typeface="Calibri"/>
                <a:cs typeface="Calibri"/>
              </a:rPr>
              <a:t>s</a:t>
            </a:r>
            <a:r>
              <a:rPr sz="1000" dirty="0">
                <a:latin typeface="Calibri"/>
                <a:cs typeface="Calibri"/>
              </a:rPr>
              <a:t>ta </a:t>
            </a:r>
            <a:r>
              <a:rPr sz="1000" spc="-39" dirty="0">
                <a:latin typeface="Calibri"/>
                <a:cs typeface="Calibri"/>
              </a:rPr>
              <a:t>e</a:t>
            </a:r>
            <a:r>
              <a:rPr sz="1000" spc="18" dirty="0">
                <a:latin typeface="Calibri"/>
                <a:cs typeface="Calibri"/>
              </a:rPr>
              <a:t>l</a:t>
            </a:r>
            <a:r>
              <a:rPr sz="1000" spc="-22" dirty="0">
                <a:latin typeface="Calibri"/>
                <a:cs typeface="Calibri"/>
              </a:rPr>
              <a:t>a</a:t>
            </a:r>
            <a:r>
              <a:rPr sz="1000" spc="22" dirty="0">
                <a:latin typeface="Calibri"/>
                <a:cs typeface="Calibri"/>
              </a:rPr>
              <a:t>s</a:t>
            </a:r>
            <a:r>
              <a:rPr sz="1000" dirty="0">
                <a:latin typeface="Calibri"/>
                <a:cs typeface="Calibri"/>
              </a:rPr>
              <a:t>t</a:t>
            </a:r>
            <a:r>
              <a:rPr sz="1000" spc="-26" dirty="0">
                <a:latin typeface="Calibri"/>
                <a:cs typeface="Calibri"/>
              </a:rPr>
              <a:t>i</a:t>
            </a:r>
            <a:r>
              <a:rPr sz="1000" spc="35" dirty="0">
                <a:latin typeface="Calibri"/>
                <a:cs typeface="Calibri"/>
              </a:rPr>
              <a:t>c</a:t>
            </a:r>
            <a:r>
              <a:rPr sz="1000" dirty="0">
                <a:latin typeface="Calibri"/>
                <a:cs typeface="Calibri"/>
              </a:rPr>
              <a:t>o</a:t>
            </a:r>
            <a:r>
              <a:rPr sz="1000" spc="-4" dirty="0">
                <a:latin typeface="Calibri"/>
                <a:cs typeface="Calibri"/>
              </a:rPr>
              <a:t> </a:t>
            </a:r>
            <a:r>
              <a:rPr sz="1000" spc="-22" dirty="0">
                <a:latin typeface="Calibri"/>
                <a:cs typeface="Calibri"/>
              </a:rPr>
              <a:t>l</a:t>
            </a:r>
            <a:r>
              <a:rPr sz="1000" spc="18" dirty="0">
                <a:latin typeface="Calibri"/>
                <a:cs typeface="Calibri"/>
              </a:rPr>
              <a:t>i</a:t>
            </a:r>
            <a:r>
              <a:rPr sz="1000" spc="-26" dirty="0">
                <a:latin typeface="Calibri"/>
                <a:cs typeface="Calibri"/>
              </a:rPr>
              <a:t>n</a:t>
            </a:r>
            <a:r>
              <a:rPr sz="1000" dirty="0">
                <a:latin typeface="Calibri"/>
                <a:cs typeface="Calibri"/>
              </a:rPr>
              <a:t>e</a:t>
            </a:r>
            <a:r>
              <a:rPr sz="1000" spc="22" dirty="0">
                <a:latin typeface="Calibri"/>
                <a:cs typeface="Calibri"/>
              </a:rPr>
              <a:t>a</a:t>
            </a:r>
            <a:r>
              <a:rPr sz="1000" spc="-18" dirty="0">
                <a:latin typeface="Calibri"/>
                <a:cs typeface="Calibri"/>
              </a:rPr>
              <a:t>r</a:t>
            </a:r>
            <a:r>
              <a:rPr sz="1000" spc="18" dirty="0">
                <a:latin typeface="Calibri"/>
                <a:cs typeface="Calibri"/>
              </a:rPr>
              <a:t>i</a:t>
            </a:r>
            <a:r>
              <a:rPr sz="1000" spc="-22" dirty="0">
                <a:latin typeface="Calibri"/>
                <a:cs typeface="Calibri"/>
              </a:rPr>
              <a:t>zz</a:t>
            </a:r>
            <a:r>
              <a:rPr sz="1000" spc="18" dirty="0">
                <a:latin typeface="Calibri"/>
                <a:cs typeface="Calibri"/>
              </a:rPr>
              <a:t>a</a:t>
            </a:r>
            <a:r>
              <a:rPr sz="1000" dirty="0">
                <a:latin typeface="Calibri"/>
                <a:cs typeface="Calibri"/>
              </a:rPr>
              <a:t>to</a:t>
            </a:r>
            <a:endParaRPr sz="1000">
              <a:latin typeface="Calibri"/>
              <a:cs typeface="Calibri"/>
            </a:endParaRPr>
          </a:p>
        </p:txBody>
      </p:sp>
      <p:sp>
        <p:nvSpPr>
          <p:cNvPr id="44" name="object 44"/>
          <p:cNvSpPr/>
          <p:nvPr/>
        </p:nvSpPr>
        <p:spPr>
          <a:xfrm>
            <a:off x="3563888" y="2681272"/>
            <a:ext cx="5381207" cy="3497003"/>
          </a:xfrm>
          <a:custGeom>
            <a:avLst/>
            <a:gdLst/>
            <a:ahLst/>
            <a:cxnLst/>
            <a:rect l="l" t="t" r="r" b="b"/>
            <a:pathLst>
              <a:path w="5937884" h="3853179">
                <a:moveTo>
                  <a:pt x="0" y="3852714"/>
                </a:moveTo>
                <a:lnTo>
                  <a:pt x="5937457" y="3852714"/>
                </a:lnTo>
                <a:lnTo>
                  <a:pt x="5937457" y="0"/>
                </a:lnTo>
                <a:lnTo>
                  <a:pt x="0" y="0"/>
                </a:lnTo>
                <a:lnTo>
                  <a:pt x="0" y="3852714"/>
                </a:lnTo>
                <a:close/>
              </a:path>
            </a:pathLst>
          </a:custGeom>
          <a:ln w="6064">
            <a:solidFill>
              <a:srgbClr val="858585"/>
            </a:solidFill>
          </a:ln>
        </p:spPr>
        <p:txBody>
          <a:bodyPr wrap="square" lIns="0" tIns="0" rIns="0" bIns="0" rtlCol="0"/>
          <a:lstStyle/>
          <a:p>
            <a:endParaRPr/>
          </a:p>
        </p:txBody>
      </p:sp>
    </p:spTree>
    <p:extLst>
      <p:ext uri="{BB962C8B-B14F-4D97-AF65-F5344CB8AC3E}">
        <p14:creationId xmlns:p14="http://schemas.microsoft.com/office/powerpoint/2010/main" val="9217981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a:xfrm>
            <a:off x="77788" y="3356992"/>
            <a:ext cx="8958262" cy="2089150"/>
          </a:xfrm>
          <a:ln w="28575">
            <a:solidFill>
              <a:srgbClr val="FF9933"/>
            </a:solidFill>
            <a:miter lim="800000"/>
            <a:headEnd/>
            <a:tailEnd/>
          </a:ln>
          <a:extLst>
            <a:ext uri="{909E8E84-426E-40DD-AFC4-6F175D3DCCD1}">
              <a14:hiddenFill xmlns:a14="http://schemas.microsoft.com/office/drawing/2010/main">
                <a:solidFill>
                  <a:srgbClr val="FFCC99"/>
                </a:solidFill>
              </a14:hiddenFill>
            </a:ext>
          </a:extLst>
        </p:spPr>
        <p:txBody>
          <a:bodyPr/>
          <a:lstStyle/>
          <a:p>
            <a:pPr marL="0" indent="0" algn="ctr">
              <a:lnSpc>
                <a:spcPct val="80000"/>
              </a:lnSpc>
              <a:buFontTx/>
              <a:buNone/>
            </a:pPr>
            <a:r>
              <a:rPr lang="it-IT" altLang="it-IT" b="1" dirty="0" smtClean="0">
                <a:solidFill>
                  <a:srgbClr val="3333CC"/>
                </a:solidFill>
                <a:latin typeface="Arial" charset="0"/>
              </a:rPr>
              <a:t>Effetti di instabilità</a:t>
            </a:r>
          </a:p>
          <a:p>
            <a:pPr marL="449263" lvl="1" indent="-269875">
              <a:lnSpc>
                <a:spcPct val="80000"/>
              </a:lnSpc>
              <a:buFontTx/>
              <a:buChar char="•"/>
            </a:pPr>
            <a:r>
              <a:rPr lang="it-IT" altLang="it-IT" sz="2400" b="1" dirty="0" smtClean="0">
                <a:solidFill>
                  <a:srgbClr val="FF9933"/>
                </a:solidFill>
                <a:latin typeface="Arial" charset="0"/>
              </a:rPr>
              <a:t>Movimenti franosi</a:t>
            </a:r>
          </a:p>
          <a:p>
            <a:pPr marL="449263" lvl="1" indent="-269875">
              <a:lnSpc>
                <a:spcPct val="80000"/>
              </a:lnSpc>
              <a:buFontTx/>
              <a:buChar char="•"/>
            </a:pPr>
            <a:r>
              <a:rPr lang="it-IT" altLang="it-IT" sz="2400" b="1" dirty="0" smtClean="0">
                <a:solidFill>
                  <a:srgbClr val="FF9933"/>
                </a:solidFill>
                <a:latin typeface="Arial" charset="0"/>
              </a:rPr>
              <a:t>Cedimenti, </a:t>
            </a:r>
            <a:r>
              <a:rPr lang="it-IT" altLang="it-IT" sz="2400" b="1" dirty="0" err="1" smtClean="0">
                <a:solidFill>
                  <a:srgbClr val="FF9933"/>
                </a:solidFill>
                <a:latin typeface="Arial" charset="0"/>
              </a:rPr>
              <a:t>densificazioni</a:t>
            </a:r>
            <a:r>
              <a:rPr lang="it-IT" altLang="it-IT" sz="2400" b="1" dirty="0" smtClean="0">
                <a:solidFill>
                  <a:srgbClr val="FF9933"/>
                </a:solidFill>
                <a:latin typeface="Arial" charset="0"/>
              </a:rPr>
              <a:t>, liquefazioni</a:t>
            </a:r>
          </a:p>
          <a:p>
            <a:pPr marL="449263" lvl="1" indent="-269875" algn="just">
              <a:lnSpc>
                <a:spcPct val="80000"/>
              </a:lnSpc>
              <a:buFontTx/>
              <a:buNone/>
            </a:pPr>
            <a:r>
              <a:rPr lang="it-IT" altLang="it-IT" b="1" dirty="0" smtClean="0">
                <a:solidFill>
                  <a:srgbClr val="003399"/>
                </a:solidFill>
                <a:latin typeface="Arial" charset="0"/>
              </a:rPr>
              <a:t>  </a:t>
            </a:r>
            <a:r>
              <a:rPr lang="it-IT" altLang="it-IT" b="1" dirty="0" smtClean="0">
                <a:solidFill>
                  <a:srgbClr val="3333CC"/>
                </a:solidFill>
                <a:latin typeface="Arial" charset="0"/>
              </a:rPr>
              <a:t>Terreni con comportamento </a:t>
            </a:r>
            <a:r>
              <a:rPr lang="it-IT" altLang="it-IT" b="1" i="1" dirty="0" smtClean="0">
                <a:solidFill>
                  <a:srgbClr val="3333CC"/>
                </a:solidFill>
                <a:latin typeface="Arial" charset="0"/>
              </a:rPr>
              <a:t>INSTABILE</a:t>
            </a:r>
            <a:r>
              <a:rPr lang="it-IT" altLang="it-IT" b="1" dirty="0" smtClean="0">
                <a:solidFill>
                  <a:srgbClr val="3333CC"/>
                </a:solidFill>
                <a:latin typeface="Arial" charset="0"/>
              </a:rPr>
              <a:t> nei riguardi del sisma</a:t>
            </a:r>
          </a:p>
        </p:txBody>
      </p:sp>
      <p:sp>
        <p:nvSpPr>
          <p:cNvPr id="20483" name="Rectangle 5"/>
          <p:cNvSpPr>
            <a:spLocks noChangeArrowheads="1"/>
          </p:cNvSpPr>
          <p:nvPr/>
        </p:nvSpPr>
        <p:spPr bwMode="auto">
          <a:xfrm>
            <a:off x="77788" y="980728"/>
            <a:ext cx="8958262" cy="2376487"/>
          </a:xfrm>
          <a:prstGeom prst="rect">
            <a:avLst/>
          </a:prstGeom>
          <a:noFill/>
          <a:ln w="28575">
            <a:solidFill>
              <a:srgbClr val="FF9933"/>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itchFamily="18" charset="0"/>
              </a:defRPr>
            </a:lvl1pPr>
            <a:lvl2pPr marL="449263" indent="-269875">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buFontTx/>
              <a:buNone/>
            </a:pPr>
            <a:r>
              <a:rPr lang="it-IT" altLang="it-IT" b="1">
                <a:solidFill>
                  <a:srgbClr val="3333CC"/>
                </a:solidFill>
                <a:latin typeface="Arial" charset="0"/>
              </a:rPr>
              <a:t>Effetti di sito o di amplificazione sismica</a:t>
            </a:r>
          </a:p>
          <a:p>
            <a:pPr lvl="1">
              <a:buFontTx/>
              <a:buChar char="•"/>
            </a:pPr>
            <a:r>
              <a:rPr lang="it-IT" altLang="it-IT" sz="2400" b="1">
                <a:solidFill>
                  <a:srgbClr val="FF9933"/>
                </a:solidFill>
                <a:latin typeface="Arial" charset="0"/>
              </a:rPr>
              <a:t>Litologiche</a:t>
            </a:r>
          </a:p>
          <a:p>
            <a:pPr lvl="1">
              <a:buFontTx/>
              <a:buChar char="•"/>
            </a:pPr>
            <a:r>
              <a:rPr lang="it-IT" altLang="it-IT" sz="2400" b="1">
                <a:solidFill>
                  <a:srgbClr val="FF9933"/>
                </a:solidFill>
                <a:latin typeface="Arial" charset="0"/>
              </a:rPr>
              <a:t>Morfologiche</a:t>
            </a:r>
          </a:p>
          <a:p>
            <a:pPr lvl="1" algn="just">
              <a:buFontTx/>
              <a:buNone/>
            </a:pPr>
            <a:r>
              <a:rPr lang="it-IT" altLang="it-IT" b="1">
                <a:solidFill>
                  <a:srgbClr val="003399"/>
                </a:solidFill>
                <a:latin typeface="Arial" charset="0"/>
              </a:rPr>
              <a:t>  </a:t>
            </a:r>
            <a:r>
              <a:rPr lang="it-IT" altLang="it-IT" b="1">
                <a:solidFill>
                  <a:srgbClr val="3333CC"/>
                </a:solidFill>
                <a:latin typeface="Arial" charset="0"/>
              </a:rPr>
              <a:t>Terreni con comportamento </a:t>
            </a:r>
            <a:r>
              <a:rPr lang="it-IT" altLang="it-IT" b="1" i="1">
                <a:solidFill>
                  <a:srgbClr val="3333CC"/>
                </a:solidFill>
                <a:latin typeface="Arial" charset="0"/>
              </a:rPr>
              <a:t>STABILE </a:t>
            </a:r>
            <a:r>
              <a:rPr lang="it-IT" altLang="it-IT" b="1">
                <a:solidFill>
                  <a:srgbClr val="3333CC"/>
                </a:solidFill>
                <a:latin typeface="Arial" charset="0"/>
              </a:rPr>
              <a:t>nei riguardi del sisma</a:t>
            </a:r>
          </a:p>
        </p:txBody>
      </p:sp>
      <p:sp>
        <p:nvSpPr>
          <p:cNvPr id="20484" name="Rectangle 8"/>
          <p:cNvSpPr>
            <a:spLocks noChangeArrowheads="1"/>
          </p:cNvSpPr>
          <p:nvPr/>
        </p:nvSpPr>
        <p:spPr bwMode="auto">
          <a:xfrm>
            <a:off x="77788" y="5445224"/>
            <a:ext cx="8958262" cy="647700"/>
          </a:xfrm>
          <a:prstGeom prst="rect">
            <a:avLst/>
          </a:prstGeom>
          <a:noFill/>
          <a:ln w="28575">
            <a:no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a:lnSpc>
                <a:spcPct val="80000"/>
              </a:lnSpc>
              <a:buFontTx/>
              <a:buNone/>
            </a:pPr>
            <a:r>
              <a:rPr lang="it-IT" altLang="it-IT" sz="2000" b="1" i="1">
                <a:solidFill>
                  <a:srgbClr val="FF9933"/>
                </a:solidFill>
                <a:latin typeface="Arial" charset="0"/>
              </a:rPr>
              <a:t>Effetti di sito di tipo areale estesi su tutta l’area con modalità diverse</a:t>
            </a:r>
          </a:p>
          <a:p>
            <a:pPr algn="just">
              <a:lnSpc>
                <a:spcPct val="80000"/>
              </a:lnSpc>
              <a:buFontTx/>
              <a:buNone/>
            </a:pPr>
            <a:r>
              <a:rPr lang="it-IT" altLang="it-IT" sz="2000" b="1" i="1">
                <a:solidFill>
                  <a:srgbClr val="FF9933"/>
                </a:solidFill>
                <a:latin typeface="Arial" charset="0"/>
              </a:rPr>
              <a:t>Effetti di instabilità di tipo puntuale concentrati in piccoli areali</a:t>
            </a:r>
          </a:p>
        </p:txBody>
      </p:sp>
      <p:sp>
        <p:nvSpPr>
          <p:cNvPr id="6" name="Rectangle 3"/>
          <p:cNvSpPr>
            <a:spLocks noChangeArrowheads="1"/>
          </p:cNvSpPr>
          <p:nvPr/>
        </p:nvSpPr>
        <p:spPr bwMode="auto">
          <a:xfrm>
            <a:off x="179512" y="132658"/>
            <a:ext cx="396081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defRPr/>
            </a:pPr>
            <a:r>
              <a:rPr lang="it-IT" sz="4400" b="1" dirty="0">
                <a:solidFill>
                  <a:srgbClr val="FF9933"/>
                </a:solidFill>
                <a:effectLst>
                  <a:outerShdw blurRad="38100" dist="38100" dir="2700000" algn="tl">
                    <a:srgbClr val="000000"/>
                  </a:outerShdw>
                </a:effectLst>
              </a:rPr>
              <a:t>Effetti locali</a:t>
            </a:r>
          </a:p>
        </p:txBody>
      </p:sp>
    </p:spTree>
    <p:extLst>
      <p:ext uri="{BB962C8B-B14F-4D97-AF65-F5344CB8AC3E}">
        <p14:creationId xmlns:p14="http://schemas.microsoft.com/office/powerpoint/2010/main" val="6671639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a:xfrm>
            <a:off x="205282" y="-99392"/>
            <a:ext cx="7772400" cy="1144588"/>
          </a:xfrm>
        </p:spPr>
        <p:txBody>
          <a:bodyPr/>
          <a:lstStyle/>
          <a:p>
            <a:pPr algn="l">
              <a:defRPr/>
            </a:pPr>
            <a:r>
              <a:rPr lang="it-IT" sz="4000" b="1" dirty="0" smtClean="0">
                <a:solidFill>
                  <a:srgbClr val="FF9933"/>
                </a:solidFill>
                <a:effectLst>
                  <a:outerShdw blurRad="38100" dist="38100" dir="2700000" algn="tl">
                    <a:srgbClr val="000000"/>
                  </a:outerShdw>
                </a:effectLst>
                <a:latin typeface="Arial" charset="0"/>
              </a:rPr>
              <a:t>Definizione parametri</a:t>
            </a:r>
          </a:p>
        </p:txBody>
      </p:sp>
      <p:sp>
        <p:nvSpPr>
          <p:cNvPr id="21507" name="Rectangle 3"/>
          <p:cNvSpPr>
            <a:spLocks noGrp="1" noChangeArrowheads="1"/>
          </p:cNvSpPr>
          <p:nvPr>
            <p:ph type="body" idx="1"/>
          </p:nvPr>
        </p:nvSpPr>
        <p:spPr>
          <a:xfrm>
            <a:off x="179388" y="981075"/>
            <a:ext cx="8785225" cy="1152525"/>
          </a:xfrm>
          <a:ln w="19050">
            <a:noFill/>
            <a:miter lim="800000"/>
            <a:headEnd/>
            <a:tailEnd/>
          </a:ln>
          <a:extLst>
            <a:ext uri="{909E8E84-426E-40DD-AFC4-6F175D3DCCD1}">
              <a14:hiddenFill xmlns:a14="http://schemas.microsoft.com/office/drawing/2010/main">
                <a:solidFill>
                  <a:srgbClr val="CCFFFF"/>
                </a:solidFill>
              </a14:hiddenFill>
            </a:ext>
          </a:extLst>
        </p:spPr>
        <p:txBody>
          <a:bodyPr/>
          <a:lstStyle/>
          <a:p>
            <a:pPr marL="0" indent="0" algn="just">
              <a:buFontTx/>
              <a:buNone/>
            </a:pPr>
            <a:r>
              <a:rPr lang="it-IT" altLang="it-IT" sz="2400" b="1" smtClean="0">
                <a:solidFill>
                  <a:srgbClr val="FF9933"/>
                </a:solidFill>
                <a:latin typeface="Arial" charset="0"/>
              </a:rPr>
              <a:t>Dal punto di vista ingegneristico i moti più significativi ai fini della sicurezza delle strutture sono quelli orizzontali, indotti dalle onde di taglio </a:t>
            </a:r>
            <a:r>
              <a:rPr lang="it-IT" altLang="it-IT" sz="2400" b="1" i="1" smtClean="0">
                <a:solidFill>
                  <a:srgbClr val="FF9933"/>
                </a:solidFill>
                <a:latin typeface="Arial" charset="0"/>
              </a:rPr>
              <a:t>S</a:t>
            </a:r>
          </a:p>
        </p:txBody>
      </p:sp>
      <p:sp>
        <p:nvSpPr>
          <p:cNvPr id="21508" name="Rectangle 4"/>
          <p:cNvSpPr>
            <a:spLocks noChangeArrowheads="1"/>
          </p:cNvSpPr>
          <p:nvPr/>
        </p:nvSpPr>
        <p:spPr bwMode="auto">
          <a:xfrm>
            <a:off x="4427538" y="2133600"/>
            <a:ext cx="4537075" cy="4103688"/>
          </a:xfrm>
          <a:prstGeom prst="rect">
            <a:avLst/>
          </a:prstGeom>
          <a:noFill/>
          <a:ln w="19050">
            <a:no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tabLst>
                <a:tab pos="465138" algn="l"/>
              </a:tabLst>
              <a:defRPr sz="3200">
                <a:solidFill>
                  <a:schemeClr val="tx1"/>
                </a:solidFill>
                <a:latin typeface="Times New Roman" pitchFamily="18" charset="0"/>
              </a:defRPr>
            </a:lvl1pPr>
            <a:lvl2pPr marL="742950" indent="-285750">
              <a:spcBef>
                <a:spcPct val="20000"/>
              </a:spcBef>
              <a:buChar char="–"/>
              <a:tabLst>
                <a:tab pos="465138" algn="l"/>
              </a:tabLst>
              <a:defRPr sz="2800">
                <a:solidFill>
                  <a:schemeClr val="tx1"/>
                </a:solidFill>
                <a:latin typeface="Times New Roman" pitchFamily="18" charset="0"/>
              </a:defRPr>
            </a:lvl2pPr>
            <a:lvl3pPr marL="1143000" indent="-228600">
              <a:spcBef>
                <a:spcPct val="20000"/>
              </a:spcBef>
              <a:buChar char="•"/>
              <a:tabLst>
                <a:tab pos="465138" algn="l"/>
              </a:tabLst>
              <a:defRPr sz="2400">
                <a:solidFill>
                  <a:schemeClr val="tx1"/>
                </a:solidFill>
                <a:latin typeface="Times New Roman" pitchFamily="18" charset="0"/>
              </a:defRPr>
            </a:lvl3pPr>
            <a:lvl4pPr marL="1600200" indent="-228600">
              <a:spcBef>
                <a:spcPct val="20000"/>
              </a:spcBef>
              <a:buChar char="–"/>
              <a:tabLst>
                <a:tab pos="465138" algn="l"/>
              </a:tabLst>
              <a:defRPr sz="2000">
                <a:solidFill>
                  <a:schemeClr val="tx1"/>
                </a:solidFill>
                <a:latin typeface="Times New Roman" pitchFamily="18" charset="0"/>
              </a:defRPr>
            </a:lvl4pPr>
            <a:lvl5pPr marL="2057400" indent="-228600">
              <a:spcBef>
                <a:spcPct val="20000"/>
              </a:spcBef>
              <a:buChar char="»"/>
              <a:tabLst>
                <a:tab pos="465138" algn="l"/>
              </a:tabLst>
              <a:defRPr sz="2000">
                <a:solidFill>
                  <a:schemeClr val="tx1"/>
                </a:solidFill>
                <a:latin typeface="Times New Roman" pitchFamily="18" charset="0"/>
              </a:defRPr>
            </a:lvl5pPr>
            <a:lvl6pPr marL="2514600" indent="-228600" eaLnBrk="0" fontAlgn="base" hangingPunct="0">
              <a:spcBef>
                <a:spcPct val="20000"/>
              </a:spcBef>
              <a:spcAft>
                <a:spcPct val="0"/>
              </a:spcAft>
              <a:buChar char="»"/>
              <a:tabLst>
                <a:tab pos="465138" algn="l"/>
              </a:tabLst>
              <a:defRPr sz="2000">
                <a:solidFill>
                  <a:schemeClr val="tx1"/>
                </a:solidFill>
                <a:latin typeface="Times New Roman" pitchFamily="18" charset="0"/>
              </a:defRPr>
            </a:lvl6pPr>
            <a:lvl7pPr marL="2971800" indent="-228600" eaLnBrk="0" fontAlgn="base" hangingPunct="0">
              <a:spcBef>
                <a:spcPct val="20000"/>
              </a:spcBef>
              <a:spcAft>
                <a:spcPct val="0"/>
              </a:spcAft>
              <a:buChar char="»"/>
              <a:tabLst>
                <a:tab pos="465138" algn="l"/>
              </a:tabLst>
              <a:defRPr sz="2000">
                <a:solidFill>
                  <a:schemeClr val="tx1"/>
                </a:solidFill>
                <a:latin typeface="Times New Roman" pitchFamily="18" charset="0"/>
              </a:defRPr>
            </a:lvl7pPr>
            <a:lvl8pPr marL="3429000" indent="-228600" eaLnBrk="0" fontAlgn="base" hangingPunct="0">
              <a:spcBef>
                <a:spcPct val="20000"/>
              </a:spcBef>
              <a:spcAft>
                <a:spcPct val="0"/>
              </a:spcAft>
              <a:buChar char="»"/>
              <a:tabLst>
                <a:tab pos="465138" algn="l"/>
              </a:tabLst>
              <a:defRPr sz="2000">
                <a:solidFill>
                  <a:schemeClr val="tx1"/>
                </a:solidFill>
                <a:latin typeface="Times New Roman" pitchFamily="18" charset="0"/>
              </a:defRPr>
            </a:lvl8pPr>
            <a:lvl9pPr marL="3886200" indent="-228600" eaLnBrk="0" fontAlgn="base" hangingPunct="0">
              <a:spcBef>
                <a:spcPct val="20000"/>
              </a:spcBef>
              <a:spcAft>
                <a:spcPct val="0"/>
              </a:spcAft>
              <a:buChar char="»"/>
              <a:tabLst>
                <a:tab pos="465138" algn="l"/>
              </a:tabLst>
              <a:defRPr sz="2000">
                <a:solidFill>
                  <a:schemeClr val="tx1"/>
                </a:solidFill>
                <a:latin typeface="Times New Roman" pitchFamily="18" charset="0"/>
              </a:defRPr>
            </a:lvl9pPr>
          </a:lstStyle>
          <a:p>
            <a:pPr algn="just">
              <a:buFontTx/>
              <a:buNone/>
            </a:pPr>
            <a:r>
              <a:rPr lang="it-IT" altLang="it-IT" sz="2000" b="1" dirty="0">
                <a:solidFill>
                  <a:srgbClr val="3333CC"/>
                </a:solidFill>
                <a:latin typeface="Arial" charset="0"/>
              </a:rPr>
              <a:t>Le proprietà meccaniche del terreno sono valutate sulla base del comportamento </a:t>
            </a:r>
            <a:r>
              <a:rPr lang="it-IT" altLang="it-IT" sz="2000" b="1" dirty="0" err="1">
                <a:solidFill>
                  <a:srgbClr val="3333CC"/>
                </a:solidFill>
                <a:latin typeface="Arial" charset="0"/>
              </a:rPr>
              <a:t>tensio-deformativo</a:t>
            </a:r>
            <a:r>
              <a:rPr lang="it-IT" altLang="it-IT" sz="2000" b="1" dirty="0">
                <a:solidFill>
                  <a:srgbClr val="3333CC"/>
                </a:solidFill>
                <a:latin typeface="Arial" charset="0"/>
              </a:rPr>
              <a:t> di taglio nel piano </a:t>
            </a:r>
            <a:r>
              <a:rPr lang="it-IT" altLang="it-IT" sz="2000" b="1" i="1" dirty="0">
                <a:solidFill>
                  <a:srgbClr val="3333CC"/>
                </a:solidFill>
                <a:latin typeface="Symbol" pitchFamily="18" charset="2"/>
              </a:rPr>
              <a:t>t </a:t>
            </a:r>
            <a:r>
              <a:rPr lang="it-IT" altLang="it-IT" sz="2000" b="1" i="1" dirty="0">
                <a:solidFill>
                  <a:srgbClr val="3333CC"/>
                </a:solidFill>
                <a:latin typeface="Arial" charset="0"/>
              </a:rPr>
              <a:t>- </a:t>
            </a:r>
            <a:r>
              <a:rPr lang="it-IT" altLang="it-IT" sz="2000" b="1" i="1" dirty="0">
                <a:solidFill>
                  <a:srgbClr val="3333CC"/>
                </a:solidFill>
                <a:latin typeface="Symbol" pitchFamily="18" charset="2"/>
              </a:rPr>
              <a:t>g</a:t>
            </a:r>
            <a:endParaRPr lang="it-IT" altLang="it-IT" sz="2000" b="1" i="1" dirty="0">
              <a:solidFill>
                <a:srgbClr val="3333CC"/>
              </a:solidFill>
              <a:latin typeface="Arial" charset="0"/>
            </a:endParaRPr>
          </a:p>
          <a:p>
            <a:pPr algn="just">
              <a:buFontTx/>
              <a:buNone/>
            </a:pPr>
            <a:r>
              <a:rPr lang="it-IT" altLang="it-IT" sz="2000" b="1" dirty="0">
                <a:solidFill>
                  <a:srgbClr val="3333CC"/>
                </a:solidFill>
                <a:latin typeface="Arial" charset="0"/>
              </a:rPr>
              <a:t>Si definiscono:</a:t>
            </a:r>
          </a:p>
          <a:p>
            <a:pPr algn="just">
              <a:buFontTx/>
              <a:buNone/>
            </a:pPr>
            <a:r>
              <a:rPr lang="it-IT" altLang="it-IT" sz="2000" b="1" i="1" dirty="0">
                <a:solidFill>
                  <a:srgbClr val="FF9933"/>
                </a:solidFill>
                <a:latin typeface="Arial" charset="0"/>
              </a:rPr>
              <a:t>G</a:t>
            </a:r>
            <a:r>
              <a:rPr lang="it-IT" altLang="it-IT" sz="2000" b="1" i="1" baseline="-25000" dirty="0">
                <a:solidFill>
                  <a:srgbClr val="FF9933"/>
                </a:solidFill>
                <a:latin typeface="Arial" charset="0"/>
              </a:rPr>
              <a:t>0</a:t>
            </a:r>
            <a:r>
              <a:rPr lang="it-IT" altLang="it-IT" sz="2000" b="1" dirty="0">
                <a:solidFill>
                  <a:srgbClr val="FF9933"/>
                </a:solidFill>
                <a:latin typeface="Arial" charset="0"/>
              </a:rPr>
              <a:t> 	modulo di taglio iniziale o 	elastico (tangente all’origine)</a:t>
            </a:r>
          </a:p>
          <a:p>
            <a:pPr algn="just">
              <a:buFontTx/>
              <a:buNone/>
            </a:pPr>
            <a:endParaRPr lang="it-IT" altLang="it-IT" sz="2000" b="1" dirty="0">
              <a:solidFill>
                <a:srgbClr val="FF9933"/>
              </a:solidFill>
              <a:latin typeface="Arial" charset="0"/>
            </a:endParaRPr>
          </a:p>
          <a:p>
            <a:pPr algn="just">
              <a:buFontTx/>
              <a:buNone/>
            </a:pPr>
            <a:r>
              <a:rPr lang="it-IT" altLang="it-IT" sz="2000" b="1" i="1" dirty="0">
                <a:solidFill>
                  <a:srgbClr val="FF9933"/>
                </a:solidFill>
                <a:latin typeface="Arial" charset="0"/>
              </a:rPr>
              <a:t>G</a:t>
            </a:r>
            <a:r>
              <a:rPr lang="it-IT" altLang="it-IT" sz="2000" b="1" dirty="0">
                <a:solidFill>
                  <a:srgbClr val="FF9933"/>
                </a:solidFill>
                <a:latin typeface="Arial" charset="0"/>
              </a:rPr>
              <a:t>	modulo di taglio secante (</a:t>
            </a:r>
            <a:r>
              <a:rPr lang="it-IT" altLang="it-IT" sz="2000" b="1" i="1" dirty="0">
                <a:solidFill>
                  <a:srgbClr val="FF9933"/>
                </a:solidFill>
                <a:latin typeface="Symbol" pitchFamily="18" charset="2"/>
              </a:rPr>
              <a:t>t</a:t>
            </a:r>
            <a:r>
              <a:rPr lang="it-IT" altLang="it-IT" sz="2000" b="1" i="1" dirty="0">
                <a:solidFill>
                  <a:srgbClr val="FF9933"/>
                </a:solidFill>
                <a:latin typeface="Arial" charset="0"/>
              </a:rPr>
              <a:t>/</a:t>
            </a:r>
            <a:r>
              <a:rPr lang="it-IT" altLang="it-IT" sz="2000" b="1" i="1" dirty="0">
                <a:solidFill>
                  <a:srgbClr val="FF9933"/>
                </a:solidFill>
                <a:latin typeface="Symbol" pitchFamily="18" charset="2"/>
              </a:rPr>
              <a:t>g</a:t>
            </a:r>
            <a:r>
              <a:rPr lang="it-IT" altLang="it-IT" sz="2000" b="1" dirty="0">
                <a:solidFill>
                  <a:srgbClr val="FF9933"/>
                </a:solidFill>
                <a:latin typeface="Arial" charset="0"/>
              </a:rPr>
              <a:t>)</a:t>
            </a:r>
          </a:p>
          <a:p>
            <a:pPr algn="just">
              <a:buFontTx/>
              <a:buNone/>
            </a:pPr>
            <a:endParaRPr lang="it-IT" altLang="it-IT" sz="2000" b="1" dirty="0">
              <a:solidFill>
                <a:srgbClr val="FF9933"/>
              </a:solidFill>
              <a:latin typeface="Arial" charset="0"/>
            </a:endParaRPr>
          </a:p>
          <a:p>
            <a:pPr algn="just">
              <a:buFontTx/>
              <a:buNone/>
            </a:pPr>
            <a:r>
              <a:rPr lang="it-IT" altLang="it-IT" sz="2000" b="1" i="1" dirty="0">
                <a:solidFill>
                  <a:srgbClr val="FF9933"/>
                </a:solidFill>
                <a:latin typeface="Arial" charset="0"/>
              </a:rPr>
              <a:t>D</a:t>
            </a:r>
            <a:r>
              <a:rPr lang="it-IT" altLang="it-IT" sz="2000" b="1" dirty="0">
                <a:solidFill>
                  <a:srgbClr val="FF9933"/>
                </a:solidFill>
                <a:latin typeface="Arial" charset="0"/>
              </a:rPr>
              <a:t>	rapporto di smorzamento</a:t>
            </a:r>
            <a:endParaRPr lang="it-IT" altLang="it-IT" sz="2000" b="1" dirty="0">
              <a:solidFill>
                <a:srgbClr val="FF9933"/>
              </a:solidFill>
              <a:latin typeface="Symbol" pitchFamily="18" charset="2"/>
            </a:endParaRPr>
          </a:p>
        </p:txBody>
      </p:sp>
      <p:pic>
        <p:nvPicPr>
          <p:cNvPr id="21509" name="Picture 5" descr="g_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913" y="2143125"/>
            <a:ext cx="3986212" cy="4067175"/>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17902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a:xfrm>
            <a:off x="250825" y="-171400"/>
            <a:ext cx="7772400" cy="1143001"/>
          </a:xfrm>
        </p:spPr>
        <p:txBody>
          <a:bodyPr/>
          <a:lstStyle/>
          <a:p>
            <a:pPr algn="l">
              <a:defRPr/>
            </a:pPr>
            <a:r>
              <a:rPr lang="it-IT" altLang="it-IT" sz="3600" b="1" dirty="0">
                <a:solidFill>
                  <a:srgbClr val="FF9933"/>
                </a:solidFill>
                <a:effectLst>
                  <a:outerShdw blurRad="38100" dist="38100" dir="2700000" algn="tl">
                    <a:srgbClr val="000000"/>
                  </a:outerShdw>
                </a:effectLst>
                <a:latin typeface="Arial" charset="0"/>
              </a:rPr>
              <a:t>Parametri a piccole deformazioni</a:t>
            </a:r>
          </a:p>
        </p:txBody>
      </p:sp>
      <p:sp>
        <p:nvSpPr>
          <p:cNvPr id="22531" name="Rectangle 3"/>
          <p:cNvSpPr>
            <a:spLocks noGrp="1" noChangeArrowheads="1"/>
          </p:cNvSpPr>
          <p:nvPr>
            <p:ph type="body" idx="1"/>
          </p:nvPr>
        </p:nvSpPr>
        <p:spPr>
          <a:xfrm>
            <a:off x="179388" y="908050"/>
            <a:ext cx="8785225" cy="2592388"/>
          </a:xfrm>
          <a:ln w="28575">
            <a:noFill/>
            <a:miter lim="800000"/>
            <a:headEnd/>
            <a:tailEnd/>
          </a:ln>
          <a:extLst>
            <a:ext uri="{909E8E84-426E-40DD-AFC4-6F175D3DCCD1}">
              <a14:hiddenFill xmlns:a14="http://schemas.microsoft.com/office/drawing/2010/main">
                <a:solidFill>
                  <a:srgbClr val="CCFFCC"/>
                </a:solidFill>
              </a14:hiddenFill>
            </a:ext>
          </a:extLst>
        </p:spPr>
        <p:txBody>
          <a:bodyPr/>
          <a:lstStyle/>
          <a:p>
            <a:pPr marL="261938" indent="-261938" algn="ctr">
              <a:spcBef>
                <a:spcPct val="0"/>
              </a:spcBef>
              <a:buFontTx/>
              <a:buNone/>
              <a:tabLst>
                <a:tab pos="4513263" algn="l"/>
              </a:tabLst>
            </a:pPr>
            <a:r>
              <a:rPr lang="it-IT" altLang="it-IT" sz="2000" b="1" smtClean="0">
                <a:solidFill>
                  <a:srgbClr val="3333CC"/>
                </a:solidFill>
                <a:latin typeface="Arial" charset="0"/>
              </a:rPr>
              <a:t>Per la determinazione sperimentale del parametro </a:t>
            </a:r>
            <a:r>
              <a:rPr lang="it-IT" altLang="it-IT" sz="2000" b="1" i="1" smtClean="0">
                <a:solidFill>
                  <a:srgbClr val="3333CC"/>
                </a:solidFill>
                <a:latin typeface="Arial" charset="0"/>
              </a:rPr>
              <a:t>G</a:t>
            </a:r>
            <a:r>
              <a:rPr lang="it-IT" altLang="it-IT" sz="2000" b="1" i="1" baseline="-25000" smtClean="0">
                <a:solidFill>
                  <a:srgbClr val="3333CC"/>
                </a:solidFill>
                <a:latin typeface="Arial" charset="0"/>
              </a:rPr>
              <a:t>0</a:t>
            </a:r>
            <a:r>
              <a:rPr lang="it-IT" altLang="it-IT" sz="2000" b="1" smtClean="0">
                <a:solidFill>
                  <a:srgbClr val="3333CC"/>
                </a:solidFill>
                <a:latin typeface="Arial" charset="0"/>
              </a:rPr>
              <a:t> si utilizzano:</a:t>
            </a:r>
          </a:p>
          <a:p>
            <a:pPr marL="261938" indent="-261938" algn="just">
              <a:spcBef>
                <a:spcPct val="0"/>
              </a:spcBef>
              <a:tabLst>
                <a:tab pos="4513263" algn="l"/>
              </a:tabLst>
            </a:pPr>
            <a:r>
              <a:rPr lang="it-IT" altLang="it-IT" sz="2000" b="1" smtClean="0">
                <a:solidFill>
                  <a:srgbClr val="3333CC"/>
                </a:solidFill>
                <a:latin typeface="Arial" charset="0"/>
              </a:rPr>
              <a:t>prove di laboratorio monotone (taglio torsionale o triassiali)</a:t>
            </a:r>
          </a:p>
          <a:p>
            <a:pPr marL="261938" indent="-261938" algn="just">
              <a:spcBef>
                <a:spcPct val="0"/>
              </a:spcBef>
              <a:tabLst>
                <a:tab pos="4513263" algn="l"/>
              </a:tabLst>
            </a:pPr>
            <a:r>
              <a:rPr lang="it-IT" altLang="it-IT" sz="2000" b="1" smtClean="0">
                <a:solidFill>
                  <a:srgbClr val="3333CC"/>
                </a:solidFill>
                <a:latin typeface="Arial" charset="0"/>
              </a:rPr>
              <a:t>prove di laboratorio cicliche (taglio torsionale ciclico o colonna    risonante)</a:t>
            </a:r>
          </a:p>
          <a:p>
            <a:pPr marL="261938" indent="-261938" algn="just">
              <a:spcBef>
                <a:spcPct val="0"/>
              </a:spcBef>
              <a:tabLst>
                <a:tab pos="4513263" algn="l"/>
              </a:tabLst>
            </a:pPr>
            <a:r>
              <a:rPr lang="it-IT" altLang="it-IT" sz="2000" b="1" smtClean="0">
                <a:solidFill>
                  <a:srgbClr val="3333CC"/>
                </a:solidFill>
                <a:latin typeface="Arial" charset="0"/>
              </a:rPr>
              <a:t>prove sismiche di laboratorio (Bender Elements)</a:t>
            </a:r>
          </a:p>
          <a:p>
            <a:pPr marL="261938" indent="-261938" algn="just">
              <a:spcBef>
                <a:spcPct val="0"/>
              </a:spcBef>
              <a:tabLst>
                <a:tab pos="4513263" algn="l"/>
              </a:tabLst>
            </a:pPr>
            <a:r>
              <a:rPr lang="it-IT" altLang="it-IT" sz="2000" b="1" smtClean="0">
                <a:solidFill>
                  <a:srgbClr val="3333CC"/>
                </a:solidFill>
                <a:latin typeface="Arial" charset="0"/>
              </a:rPr>
              <a:t>prove sismiche in sito</a:t>
            </a:r>
          </a:p>
          <a:p>
            <a:pPr marL="261938" indent="-261938" algn="just">
              <a:spcBef>
                <a:spcPct val="0"/>
              </a:spcBef>
              <a:buFontTx/>
              <a:buNone/>
              <a:tabLst>
                <a:tab pos="4513263" algn="l"/>
              </a:tabLst>
            </a:pPr>
            <a:r>
              <a:rPr lang="it-IT" altLang="it-IT" sz="2000" b="1" smtClean="0">
                <a:solidFill>
                  <a:srgbClr val="FF9933"/>
                </a:solidFill>
                <a:latin typeface="Arial" charset="0"/>
              </a:rPr>
              <a:t>Non c’è dipendenza con la velocità di deformazione</a:t>
            </a:r>
          </a:p>
          <a:p>
            <a:pPr marL="261938" indent="-261938" algn="just">
              <a:spcBef>
                <a:spcPct val="0"/>
              </a:spcBef>
              <a:buFontTx/>
              <a:buNone/>
              <a:tabLst>
                <a:tab pos="4513263" algn="l"/>
              </a:tabLst>
            </a:pPr>
            <a:r>
              <a:rPr lang="it-IT" altLang="it-IT" sz="2000" b="1" i="1" smtClean="0">
                <a:solidFill>
                  <a:srgbClr val="FF9933"/>
                </a:solidFill>
                <a:latin typeface="Arial" charset="0"/>
              </a:rPr>
              <a:t>G</a:t>
            </a:r>
            <a:r>
              <a:rPr lang="it-IT" altLang="it-IT" sz="2000" b="1" i="1" baseline="-25000" smtClean="0">
                <a:solidFill>
                  <a:srgbClr val="FF9933"/>
                </a:solidFill>
                <a:latin typeface="Arial" charset="0"/>
              </a:rPr>
              <a:t>0</a:t>
            </a:r>
            <a:r>
              <a:rPr lang="it-IT" altLang="it-IT" sz="2000" b="1" smtClean="0">
                <a:solidFill>
                  <a:srgbClr val="FF9933"/>
                </a:solidFill>
                <a:latin typeface="Arial" charset="0"/>
              </a:rPr>
              <a:t> laboratorio &lt; </a:t>
            </a:r>
            <a:r>
              <a:rPr lang="it-IT" altLang="it-IT" sz="2000" b="1" i="1" smtClean="0">
                <a:solidFill>
                  <a:srgbClr val="FF9933"/>
                </a:solidFill>
                <a:latin typeface="Arial" charset="0"/>
              </a:rPr>
              <a:t>G</a:t>
            </a:r>
            <a:r>
              <a:rPr lang="it-IT" altLang="it-IT" sz="2000" b="1" i="1" baseline="-25000" smtClean="0">
                <a:solidFill>
                  <a:srgbClr val="FF9933"/>
                </a:solidFill>
                <a:latin typeface="Arial" charset="0"/>
              </a:rPr>
              <a:t>0</a:t>
            </a:r>
            <a:r>
              <a:rPr lang="it-IT" altLang="it-IT" sz="2000" b="1" smtClean="0">
                <a:solidFill>
                  <a:srgbClr val="FF9933"/>
                </a:solidFill>
                <a:latin typeface="Arial" charset="0"/>
              </a:rPr>
              <a:t> in sito con una sottostima </a:t>
            </a:r>
            <a:r>
              <a:rPr lang="it-IT" altLang="it-IT" sz="2000" b="1" smtClean="0">
                <a:solidFill>
                  <a:srgbClr val="FF9933"/>
                </a:solidFill>
                <a:latin typeface="Arial" charset="0"/>
                <a:cs typeface="Arial" charset="0"/>
              </a:rPr>
              <a:t>≤ 20%</a:t>
            </a:r>
          </a:p>
        </p:txBody>
      </p:sp>
      <p:sp>
        <p:nvSpPr>
          <p:cNvPr id="22532" name="Rectangle 4"/>
          <p:cNvSpPr>
            <a:spLocks noChangeArrowheads="1"/>
          </p:cNvSpPr>
          <p:nvPr/>
        </p:nvSpPr>
        <p:spPr bwMode="auto">
          <a:xfrm>
            <a:off x="179388" y="3500438"/>
            <a:ext cx="8785225" cy="2303462"/>
          </a:xfrm>
          <a:prstGeom prst="rect">
            <a:avLst/>
          </a:prstGeom>
          <a:noFill/>
          <a:ln w="28575">
            <a:no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tabLst>
                <a:tab pos="174625" algn="l"/>
                <a:tab pos="1828800" algn="l"/>
              </a:tabLst>
              <a:defRPr sz="3200">
                <a:solidFill>
                  <a:schemeClr val="tx1"/>
                </a:solidFill>
                <a:latin typeface="Times New Roman" pitchFamily="18" charset="0"/>
              </a:defRPr>
            </a:lvl1pPr>
            <a:lvl2pPr marL="742950" indent="-285750">
              <a:spcBef>
                <a:spcPct val="20000"/>
              </a:spcBef>
              <a:buChar char="–"/>
              <a:tabLst>
                <a:tab pos="174625" algn="l"/>
                <a:tab pos="1828800" algn="l"/>
              </a:tabLst>
              <a:defRPr sz="2800">
                <a:solidFill>
                  <a:schemeClr val="tx1"/>
                </a:solidFill>
                <a:latin typeface="Times New Roman" pitchFamily="18" charset="0"/>
              </a:defRPr>
            </a:lvl2pPr>
            <a:lvl3pPr marL="1143000" indent="-228600">
              <a:spcBef>
                <a:spcPct val="20000"/>
              </a:spcBef>
              <a:buChar char="•"/>
              <a:tabLst>
                <a:tab pos="174625" algn="l"/>
                <a:tab pos="1828800" algn="l"/>
              </a:tabLst>
              <a:defRPr sz="2400">
                <a:solidFill>
                  <a:schemeClr val="tx1"/>
                </a:solidFill>
                <a:latin typeface="Times New Roman" pitchFamily="18" charset="0"/>
              </a:defRPr>
            </a:lvl3pPr>
            <a:lvl4pPr marL="1600200" indent="-228600">
              <a:spcBef>
                <a:spcPct val="20000"/>
              </a:spcBef>
              <a:buChar char="–"/>
              <a:tabLst>
                <a:tab pos="174625" algn="l"/>
                <a:tab pos="1828800" algn="l"/>
              </a:tabLst>
              <a:defRPr sz="2000">
                <a:solidFill>
                  <a:schemeClr val="tx1"/>
                </a:solidFill>
                <a:latin typeface="Times New Roman" pitchFamily="18" charset="0"/>
              </a:defRPr>
            </a:lvl4pPr>
            <a:lvl5pPr marL="2057400" indent="-228600">
              <a:spcBef>
                <a:spcPct val="20000"/>
              </a:spcBef>
              <a:buChar char="»"/>
              <a:tabLst>
                <a:tab pos="174625" algn="l"/>
                <a:tab pos="1828800" algn="l"/>
              </a:tabLst>
              <a:defRPr sz="2000">
                <a:solidFill>
                  <a:schemeClr val="tx1"/>
                </a:solidFill>
                <a:latin typeface="Times New Roman" pitchFamily="18" charset="0"/>
              </a:defRPr>
            </a:lvl5pPr>
            <a:lvl6pPr marL="2514600" indent="-228600" eaLnBrk="0" fontAlgn="base" hangingPunct="0">
              <a:spcBef>
                <a:spcPct val="20000"/>
              </a:spcBef>
              <a:spcAft>
                <a:spcPct val="0"/>
              </a:spcAft>
              <a:buChar char="»"/>
              <a:tabLst>
                <a:tab pos="174625" algn="l"/>
                <a:tab pos="1828800" algn="l"/>
              </a:tabLst>
              <a:defRPr sz="2000">
                <a:solidFill>
                  <a:schemeClr val="tx1"/>
                </a:solidFill>
                <a:latin typeface="Times New Roman" pitchFamily="18" charset="0"/>
              </a:defRPr>
            </a:lvl6pPr>
            <a:lvl7pPr marL="2971800" indent="-228600" eaLnBrk="0" fontAlgn="base" hangingPunct="0">
              <a:spcBef>
                <a:spcPct val="20000"/>
              </a:spcBef>
              <a:spcAft>
                <a:spcPct val="0"/>
              </a:spcAft>
              <a:buChar char="»"/>
              <a:tabLst>
                <a:tab pos="174625" algn="l"/>
                <a:tab pos="1828800" algn="l"/>
              </a:tabLst>
              <a:defRPr sz="2000">
                <a:solidFill>
                  <a:schemeClr val="tx1"/>
                </a:solidFill>
                <a:latin typeface="Times New Roman" pitchFamily="18" charset="0"/>
              </a:defRPr>
            </a:lvl7pPr>
            <a:lvl8pPr marL="3429000" indent="-228600" eaLnBrk="0" fontAlgn="base" hangingPunct="0">
              <a:spcBef>
                <a:spcPct val="20000"/>
              </a:spcBef>
              <a:spcAft>
                <a:spcPct val="0"/>
              </a:spcAft>
              <a:buChar char="»"/>
              <a:tabLst>
                <a:tab pos="174625" algn="l"/>
                <a:tab pos="1828800" algn="l"/>
              </a:tabLst>
              <a:defRPr sz="2000">
                <a:solidFill>
                  <a:schemeClr val="tx1"/>
                </a:solidFill>
                <a:latin typeface="Times New Roman" pitchFamily="18" charset="0"/>
              </a:defRPr>
            </a:lvl8pPr>
            <a:lvl9pPr marL="3886200" indent="-228600" eaLnBrk="0" fontAlgn="base" hangingPunct="0">
              <a:spcBef>
                <a:spcPct val="20000"/>
              </a:spcBef>
              <a:spcAft>
                <a:spcPct val="0"/>
              </a:spcAft>
              <a:buChar char="»"/>
              <a:tabLst>
                <a:tab pos="174625" algn="l"/>
                <a:tab pos="1828800" algn="l"/>
              </a:tabLst>
              <a:defRPr sz="2000">
                <a:solidFill>
                  <a:schemeClr val="tx1"/>
                </a:solidFill>
                <a:latin typeface="Times New Roman" pitchFamily="18" charset="0"/>
              </a:defRPr>
            </a:lvl9pPr>
          </a:lstStyle>
          <a:p>
            <a:pPr algn="ctr">
              <a:spcBef>
                <a:spcPct val="0"/>
              </a:spcBef>
              <a:buFontTx/>
              <a:buNone/>
            </a:pPr>
            <a:r>
              <a:rPr lang="it-IT" altLang="it-IT" sz="2000" b="1" dirty="0">
                <a:solidFill>
                  <a:srgbClr val="3333CC"/>
                </a:solidFill>
                <a:latin typeface="Arial" charset="0"/>
              </a:rPr>
              <a:t>Per la determinazione sperimentale del parametro </a:t>
            </a:r>
            <a:r>
              <a:rPr lang="it-IT" altLang="it-IT" sz="2000" b="1" i="1" dirty="0">
                <a:solidFill>
                  <a:srgbClr val="3333CC"/>
                </a:solidFill>
                <a:latin typeface="Arial" charset="0"/>
              </a:rPr>
              <a:t>D</a:t>
            </a:r>
            <a:r>
              <a:rPr lang="it-IT" altLang="it-IT" sz="2000" b="1" i="1" baseline="-25000" dirty="0">
                <a:solidFill>
                  <a:srgbClr val="3333CC"/>
                </a:solidFill>
                <a:latin typeface="Arial" charset="0"/>
              </a:rPr>
              <a:t>0</a:t>
            </a:r>
            <a:r>
              <a:rPr lang="it-IT" altLang="it-IT" sz="2000" b="1" dirty="0">
                <a:solidFill>
                  <a:srgbClr val="3333CC"/>
                </a:solidFill>
                <a:latin typeface="Arial" charset="0"/>
              </a:rPr>
              <a:t> si utilizzano:</a:t>
            </a:r>
          </a:p>
          <a:p>
            <a:pPr algn="just">
              <a:spcBef>
                <a:spcPct val="0"/>
              </a:spcBef>
            </a:pPr>
            <a:r>
              <a:rPr lang="it-IT" altLang="it-IT" sz="2000" b="1" dirty="0">
                <a:solidFill>
                  <a:srgbClr val="3333CC"/>
                </a:solidFill>
                <a:latin typeface="Arial" charset="0"/>
              </a:rPr>
              <a:t> prove di laboratorio cicliche con frequenze di eccitazione 0.1-10 Hz</a:t>
            </a:r>
          </a:p>
          <a:p>
            <a:pPr algn="just">
              <a:spcBef>
                <a:spcPct val="0"/>
              </a:spcBef>
              <a:buFontTx/>
              <a:buNone/>
            </a:pPr>
            <a:r>
              <a:rPr lang="it-IT" altLang="it-IT" sz="2000" b="1" i="1" dirty="0">
                <a:solidFill>
                  <a:srgbClr val="FF9933"/>
                </a:solidFill>
                <a:latin typeface="Arial" charset="0"/>
              </a:rPr>
              <a:t>D</a:t>
            </a:r>
            <a:r>
              <a:rPr lang="it-IT" altLang="it-IT" sz="2000" b="1" i="1" baseline="-25000" dirty="0">
                <a:solidFill>
                  <a:srgbClr val="FF9933"/>
                </a:solidFill>
                <a:latin typeface="Arial" charset="0"/>
              </a:rPr>
              <a:t>0</a:t>
            </a:r>
            <a:r>
              <a:rPr lang="it-IT" altLang="it-IT" sz="2000" b="1" dirty="0">
                <a:solidFill>
                  <a:srgbClr val="FF9933"/>
                </a:solidFill>
                <a:latin typeface="Arial" charset="0"/>
              </a:rPr>
              <a:t> è fortemente dipendente da </a:t>
            </a:r>
            <a:r>
              <a:rPr lang="it-IT" altLang="it-IT" sz="2000" b="1" i="1" dirty="0">
                <a:solidFill>
                  <a:srgbClr val="FF9933"/>
                </a:solidFill>
                <a:latin typeface="Arial" charset="0"/>
              </a:rPr>
              <a:t>f</a:t>
            </a:r>
            <a:r>
              <a:rPr lang="it-IT" altLang="it-IT" sz="2000" b="1" dirty="0">
                <a:solidFill>
                  <a:srgbClr val="FF9933"/>
                </a:solidFill>
                <a:latin typeface="Arial" charset="0"/>
              </a:rPr>
              <a:t> (velocità di deformazione) per terreni fini</a:t>
            </a:r>
          </a:p>
          <a:p>
            <a:pPr algn="just">
              <a:spcBef>
                <a:spcPct val="0"/>
              </a:spcBef>
              <a:buFontTx/>
              <a:buNone/>
            </a:pPr>
            <a:r>
              <a:rPr lang="it-IT" altLang="it-IT" sz="2000" b="1" dirty="0">
                <a:solidFill>
                  <a:srgbClr val="FF9933"/>
                </a:solidFill>
                <a:latin typeface="Arial" charset="0"/>
              </a:rPr>
              <a:t>   </a:t>
            </a:r>
            <a:r>
              <a:rPr lang="it-IT" altLang="it-IT" sz="2000" b="1" i="1" dirty="0">
                <a:solidFill>
                  <a:srgbClr val="FF9933"/>
                </a:solidFill>
                <a:latin typeface="Arial" charset="0"/>
              </a:rPr>
              <a:t>f</a:t>
            </a:r>
            <a:r>
              <a:rPr lang="it-IT" altLang="it-IT" sz="2000" b="1" dirty="0">
                <a:solidFill>
                  <a:srgbClr val="FF9933"/>
                </a:solidFill>
                <a:latin typeface="Arial" charset="0"/>
              </a:rPr>
              <a:t> &lt; 0.1 Hz	prevalgono gli effetti di </a:t>
            </a:r>
            <a:r>
              <a:rPr lang="it-IT" altLang="it-IT" sz="2000" b="1" dirty="0" err="1">
                <a:solidFill>
                  <a:srgbClr val="FF9933"/>
                </a:solidFill>
                <a:latin typeface="Arial" charset="0"/>
              </a:rPr>
              <a:t>creep</a:t>
            </a:r>
            <a:r>
              <a:rPr lang="it-IT" altLang="it-IT" sz="2000" b="1" dirty="0">
                <a:solidFill>
                  <a:srgbClr val="FF9933"/>
                </a:solidFill>
                <a:latin typeface="Arial" charset="0"/>
              </a:rPr>
              <a:t> dello scheletro solido</a:t>
            </a:r>
          </a:p>
          <a:p>
            <a:pPr algn="just">
              <a:spcBef>
                <a:spcPct val="0"/>
              </a:spcBef>
              <a:buFontTx/>
              <a:buNone/>
            </a:pPr>
            <a:r>
              <a:rPr lang="it-IT" altLang="it-IT" sz="2000" b="1" dirty="0">
                <a:solidFill>
                  <a:srgbClr val="FF9933"/>
                </a:solidFill>
                <a:latin typeface="Arial" charset="0"/>
              </a:rPr>
              <a:t>0.1 &lt;</a:t>
            </a:r>
            <a:r>
              <a:rPr lang="it-IT" altLang="it-IT" sz="2000" b="1" i="1" dirty="0">
                <a:solidFill>
                  <a:srgbClr val="FF9933"/>
                </a:solidFill>
                <a:latin typeface="Arial" charset="0"/>
              </a:rPr>
              <a:t> f </a:t>
            </a:r>
            <a:r>
              <a:rPr lang="it-IT" altLang="it-IT" sz="2000" b="1" dirty="0">
                <a:solidFill>
                  <a:srgbClr val="FF9933"/>
                </a:solidFill>
                <a:latin typeface="Arial" charset="0"/>
              </a:rPr>
              <a:t>&lt; 10 Hz	prevale la componente di attrito</a:t>
            </a:r>
          </a:p>
          <a:p>
            <a:pPr algn="just">
              <a:spcBef>
                <a:spcPct val="0"/>
              </a:spcBef>
              <a:buFontTx/>
              <a:buNone/>
            </a:pPr>
            <a:r>
              <a:rPr lang="it-IT" altLang="it-IT" sz="2000" b="1" dirty="0">
                <a:solidFill>
                  <a:srgbClr val="FF9933"/>
                </a:solidFill>
                <a:latin typeface="Arial" charset="0"/>
              </a:rPr>
              <a:t>    </a:t>
            </a:r>
            <a:r>
              <a:rPr lang="it-IT" altLang="it-IT" sz="2000" b="1" i="1" dirty="0">
                <a:solidFill>
                  <a:srgbClr val="FF9933"/>
                </a:solidFill>
                <a:latin typeface="Arial" charset="0"/>
              </a:rPr>
              <a:t>f</a:t>
            </a:r>
            <a:r>
              <a:rPr lang="it-IT" altLang="it-IT" sz="2000" b="1" dirty="0">
                <a:solidFill>
                  <a:srgbClr val="FF9933"/>
                </a:solidFill>
                <a:latin typeface="Arial" charset="0"/>
              </a:rPr>
              <a:t> &gt; 10 Hz	prevale l’effetto di viscosità del fluido interstiziale</a:t>
            </a:r>
          </a:p>
        </p:txBody>
      </p:sp>
      <p:sp>
        <p:nvSpPr>
          <p:cNvPr id="22533" name="Rectangle 5"/>
          <p:cNvSpPr>
            <a:spLocks noChangeArrowheads="1"/>
          </p:cNvSpPr>
          <p:nvPr/>
        </p:nvSpPr>
        <p:spPr bwMode="auto">
          <a:xfrm>
            <a:off x="250825" y="5084763"/>
            <a:ext cx="1800225" cy="358775"/>
          </a:xfrm>
          <a:prstGeom prst="rect">
            <a:avLst/>
          </a:prstGeom>
          <a:noFill/>
          <a:ln w="25400">
            <a:solidFill>
              <a:srgbClr val="00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it-IT" altLang="it-IT" sz="1400">
              <a:solidFill>
                <a:srgbClr val="FF9933"/>
              </a:solidFill>
              <a:latin typeface="Arial" charset="0"/>
            </a:endParaRPr>
          </a:p>
        </p:txBody>
      </p:sp>
      <p:sp>
        <p:nvSpPr>
          <p:cNvPr id="22534" name="Rectangle 6"/>
          <p:cNvSpPr>
            <a:spLocks noChangeArrowheads="1"/>
          </p:cNvSpPr>
          <p:nvPr/>
        </p:nvSpPr>
        <p:spPr bwMode="auto">
          <a:xfrm>
            <a:off x="179388" y="5805488"/>
            <a:ext cx="8785225" cy="431800"/>
          </a:xfrm>
          <a:prstGeom prst="rect">
            <a:avLst/>
          </a:prstGeom>
          <a:noFill/>
          <a:ln w="28575">
            <a:no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tabLst>
                <a:tab pos="174625" algn="l"/>
                <a:tab pos="1828800" algn="l"/>
              </a:tabLst>
              <a:defRPr sz="3200">
                <a:solidFill>
                  <a:schemeClr val="tx1"/>
                </a:solidFill>
                <a:latin typeface="Times New Roman" pitchFamily="18" charset="0"/>
              </a:defRPr>
            </a:lvl1pPr>
            <a:lvl2pPr marL="742950" indent="-285750">
              <a:spcBef>
                <a:spcPct val="20000"/>
              </a:spcBef>
              <a:buChar char="–"/>
              <a:tabLst>
                <a:tab pos="174625" algn="l"/>
                <a:tab pos="1828800" algn="l"/>
              </a:tabLst>
              <a:defRPr sz="2800">
                <a:solidFill>
                  <a:schemeClr val="tx1"/>
                </a:solidFill>
                <a:latin typeface="Times New Roman" pitchFamily="18" charset="0"/>
              </a:defRPr>
            </a:lvl2pPr>
            <a:lvl3pPr marL="1143000" indent="-228600">
              <a:spcBef>
                <a:spcPct val="20000"/>
              </a:spcBef>
              <a:buChar char="•"/>
              <a:tabLst>
                <a:tab pos="174625" algn="l"/>
                <a:tab pos="1828800" algn="l"/>
              </a:tabLst>
              <a:defRPr sz="2400">
                <a:solidFill>
                  <a:schemeClr val="tx1"/>
                </a:solidFill>
                <a:latin typeface="Times New Roman" pitchFamily="18" charset="0"/>
              </a:defRPr>
            </a:lvl3pPr>
            <a:lvl4pPr marL="1600200" indent="-228600">
              <a:spcBef>
                <a:spcPct val="20000"/>
              </a:spcBef>
              <a:buChar char="–"/>
              <a:tabLst>
                <a:tab pos="174625" algn="l"/>
                <a:tab pos="1828800" algn="l"/>
              </a:tabLst>
              <a:defRPr sz="2000">
                <a:solidFill>
                  <a:schemeClr val="tx1"/>
                </a:solidFill>
                <a:latin typeface="Times New Roman" pitchFamily="18" charset="0"/>
              </a:defRPr>
            </a:lvl4pPr>
            <a:lvl5pPr marL="2057400" indent="-228600">
              <a:spcBef>
                <a:spcPct val="20000"/>
              </a:spcBef>
              <a:buChar char="»"/>
              <a:tabLst>
                <a:tab pos="174625" algn="l"/>
                <a:tab pos="1828800" algn="l"/>
              </a:tabLst>
              <a:defRPr sz="2000">
                <a:solidFill>
                  <a:schemeClr val="tx1"/>
                </a:solidFill>
                <a:latin typeface="Times New Roman" pitchFamily="18" charset="0"/>
              </a:defRPr>
            </a:lvl5pPr>
            <a:lvl6pPr marL="2514600" indent="-228600" eaLnBrk="0" fontAlgn="base" hangingPunct="0">
              <a:spcBef>
                <a:spcPct val="20000"/>
              </a:spcBef>
              <a:spcAft>
                <a:spcPct val="0"/>
              </a:spcAft>
              <a:buChar char="»"/>
              <a:tabLst>
                <a:tab pos="174625" algn="l"/>
                <a:tab pos="1828800" algn="l"/>
              </a:tabLst>
              <a:defRPr sz="2000">
                <a:solidFill>
                  <a:schemeClr val="tx1"/>
                </a:solidFill>
                <a:latin typeface="Times New Roman" pitchFamily="18" charset="0"/>
              </a:defRPr>
            </a:lvl6pPr>
            <a:lvl7pPr marL="2971800" indent="-228600" eaLnBrk="0" fontAlgn="base" hangingPunct="0">
              <a:spcBef>
                <a:spcPct val="20000"/>
              </a:spcBef>
              <a:spcAft>
                <a:spcPct val="0"/>
              </a:spcAft>
              <a:buChar char="»"/>
              <a:tabLst>
                <a:tab pos="174625" algn="l"/>
                <a:tab pos="1828800" algn="l"/>
              </a:tabLst>
              <a:defRPr sz="2000">
                <a:solidFill>
                  <a:schemeClr val="tx1"/>
                </a:solidFill>
                <a:latin typeface="Times New Roman" pitchFamily="18" charset="0"/>
              </a:defRPr>
            </a:lvl7pPr>
            <a:lvl8pPr marL="3429000" indent="-228600" eaLnBrk="0" fontAlgn="base" hangingPunct="0">
              <a:spcBef>
                <a:spcPct val="20000"/>
              </a:spcBef>
              <a:spcAft>
                <a:spcPct val="0"/>
              </a:spcAft>
              <a:buChar char="»"/>
              <a:tabLst>
                <a:tab pos="174625" algn="l"/>
                <a:tab pos="1828800" algn="l"/>
              </a:tabLst>
              <a:defRPr sz="2000">
                <a:solidFill>
                  <a:schemeClr val="tx1"/>
                </a:solidFill>
                <a:latin typeface="Times New Roman" pitchFamily="18" charset="0"/>
              </a:defRPr>
            </a:lvl8pPr>
            <a:lvl9pPr marL="3886200" indent="-228600" eaLnBrk="0" fontAlgn="base" hangingPunct="0">
              <a:spcBef>
                <a:spcPct val="20000"/>
              </a:spcBef>
              <a:spcAft>
                <a:spcPct val="0"/>
              </a:spcAft>
              <a:buChar char="»"/>
              <a:tabLst>
                <a:tab pos="174625" algn="l"/>
                <a:tab pos="1828800" algn="l"/>
              </a:tabLst>
              <a:defRPr sz="2000">
                <a:solidFill>
                  <a:schemeClr val="tx1"/>
                </a:solidFill>
                <a:latin typeface="Times New Roman" pitchFamily="18" charset="0"/>
              </a:defRPr>
            </a:lvl9pPr>
          </a:lstStyle>
          <a:p>
            <a:pPr algn="just">
              <a:buFontTx/>
              <a:buNone/>
            </a:pPr>
            <a:r>
              <a:rPr lang="it-IT" altLang="it-IT" sz="2000" b="1">
                <a:solidFill>
                  <a:srgbClr val="3333CC"/>
                </a:solidFill>
                <a:latin typeface="Arial" charset="0"/>
              </a:rPr>
              <a:t>Nel campo 0.1-10 Hz </a:t>
            </a:r>
            <a:r>
              <a:rPr lang="it-IT" altLang="it-IT" sz="2000" b="1" i="1">
                <a:solidFill>
                  <a:srgbClr val="3333CC"/>
                </a:solidFill>
                <a:latin typeface="Arial" charset="0"/>
              </a:rPr>
              <a:t>D</a:t>
            </a:r>
            <a:r>
              <a:rPr lang="it-IT" altLang="it-IT" sz="2000" b="1" i="1" baseline="-25000">
                <a:solidFill>
                  <a:srgbClr val="3333CC"/>
                </a:solidFill>
                <a:latin typeface="Arial" charset="0"/>
              </a:rPr>
              <a:t>0</a:t>
            </a:r>
            <a:r>
              <a:rPr lang="it-IT" altLang="it-IT" sz="2000" b="1">
                <a:solidFill>
                  <a:srgbClr val="3333CC"/>
                </a:solidFill>
                <a:latin typeface="Arial" charset="0"/>
              </a:rPr>
              <a:t> è più o meno costante ed è tipico dei terremoti</a:t>
            </a:r>
          </a:p>
        </p:txBody>
      </p:sp>
    </p:spTree>
    <p:extLst>
      <p:ext uri="{BB962C8B-B14F-4D97-AF65-F5344CB8AC3E}">
        <p14:creationId xmlns:p14="http://schemas.microsoft.com/office/powerpoint/2010/main" val="24002440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1"/>
          </p:nvPr>
        </p:nvSpPr>
        <p:spPr>
          <a:xfrm>
            <a:off x="107950" y="981075"/>
            <a:ext cx="8964613" cy="5256213"/>
          </a:xfrm>
          <a:ln w="28575">
            <a:noFill/>
            <a:miter lim="800000"/>
            <a:headEnd/>
            <a:tailEnd/>
          </a:ln>
          <a:extLst>
            <a:ext uri="{909E8E84-426E-40DD-AFC4-6F175D3DCCD1}">
              <a14:hiddenFill xmlns:a14="http://schemas.microsoft.com/office/drawing/2010/main">
                <a:solidFill>
                  <a:srgbClr val="CCFFCC"/>
                </a:solidFill>
              </a14:hiddenFill>
            </a:ext>
          </a:extLst>
        </p:spPr>
        <p:txBody>
          <a:bodyPr/>
          <a:lstStyle/>
          <a:p>
            <a:pPr marL="0" indent="0" algn="ctr">
              <a:buFontTx/>
              <a:buNone/>
              <a:tabLst>
                <a:tab pos="4803775" algn="l"/>
              </a:tabLst>
            </a:pPr>
            <a:r>
              <a:rPr lang="it-IT" altLang="it-IT" sz="2400" b="1" dirty="0" smtClean="0">
                <a:solidFill>
                  <a:srgbClr val="3333CC"/>
                </a:solidFill>
                <a:latin typeface="Arial" charset="0"/>
              </a:rPr>
              <a:t>Per la determinazione sperimentale delle curve </a:t>
            </a:r>
            <a:r>
              <a:rPr lang="it-IT" altLang="it-IT" sz="2400" b="1" i="1" dirty="0" smtClean="0">
                <a:solidFill>
                  <a:srgbClr val="3333CC"/>
                </a:solidFill>
                <a:latin typeface="Arial" charset="0"/>
              </a:rPr>
              <a:t>G-</a:t>
            </a:r>
            <a:r>
              <a:rPr lang="it-IT" altLang="it-IT" sz="2400" b="1" i="1" dirty="0" smtClean="0">
                <a:solidFill>
                  <a:srgbClr val="3333CC"/>
                </a:solidFill>
                <a:latin typeface="Symbol" pitchFamily="18" charset="2"/>
              </a:rPr>
              <a:t>g</a:t>
            </a:r>
            <a:r>
              <a:rPr lang="it-IT" altLang="it-IT" sz="2400" b="1" dirty="0" smtClean="0">
                <a:solidFill>
                  <a:srgbClr val="3333CC"/>
                </a:solidFill>
                <a:latin typeface="Arial" charset="0"/>
              </a:rPr>
              <a:t> e </a:t>
            </a:r>
            <a:r>
              <a:rPr lang="it-IT" altLang="it-IT" sz="2400" b="1" i="1" dirty="0" smtClean="0">
                <a:solidFill>
                  <a:srgbClr val="3333CC"/>
                </a:solidFill>
                <a:latin typeface="Arial" charset="0"/>
              </a:rPr>
              <a:t>D-</a:t>
            </a:r>
            <a:r>
              <a:rPr lang="it-IT" altLang="it-IT" sz="2400" b="1" i="1" dirty="0" smtClean="0">
                <a:solidFill>
                  <a:srgbClr val="3333CC"/>
                </a:solidFill>
                <a:latin typeface="Symbol" pitchFamily="18" charset="2"/>
              </a:rPr>
              <a:t>g</a:t>
            </a:r>
            <a:r>
              <a:rPr lang="it-IT" altLang="it-IT" sz="2400" b="1" dirty="0" smtClean="0">
                <a:solidFill>
                  <a:srgbClr val="3333CC"/>
                </a:solidFill>
                <a:latin typeface="Arial" charset="0"/>
              </a:rPr>
              <a:t> si utilizzano prove di laboratorio cicliche:</a:t>
            </a:r>
          </a:p>
          <a:p>
            <a:pPr marL="0" indent="0">
              <a:buFontTx/>
              <a:buNone/>
              <a:tabLst>
                <a:tab pos="4803775" algn="l"/>
              </a:tabLst>
            </a:pPr>
            <a:r>
              <a:rPr lang="it-IT" altLang="it-IT" sz="2400" b="1" dirty="0" smtClean="0">
                <a:solidFill>
                  <a:srgbClr val="FF9933"/>
                </a:solidFill>
                <a:latin typeface="Arial" charset="0"/>
              </a:rPr>
              <a:t>Per medi livelli deformativi:</a:t>
            </a:r>
            <a:r>
              <a:rPr lang="it-IT" altLang="it-IT" sz="2400" b="1" dirty="0" smtClean="0">
                <a:solidFill>
                  <a:srgbClr val="003399"/>
                </a:solidFill>
                <a:latin typeface="Arial" charset="0"/>
              </a:rPr>
              <a:t> </a:t>
            </a:r>
          </a:p>
          <a:p>
            <a:pPr marL="0" indent="0">
              <a:buFontTx/>
              <a:buNone/>
              <a:tabLst>
                <a:tab pos="4803775" algn="l"/>
              </a:tabLst>
            </a:pPr>
            <a:r>
              <a:rPr lang="it-IT" altLang="it-IT" sz="2400" b="1" dirty="0" smtClean="0">
                <a:solidFill>
                  <a:srgbClr val="3333CC"/>
                </a:solidFill>
                <a:latin typeface="Arial" charset="0"/>
              </a:rPr>
              <a:t>taglio torsionale ciclico (</a:t>
            </a:r>
            <a:r>
              <a:rPr lang="it-IT" altLang="it-IT" sz="2400" b="1" i="1" dirty="0" smtClean="0">
                <a:solidFill>
                  <a:srgbClr val="3333CC"/>
                </a:solidFill>
                <a:latin typeface="Arial" charset="0"/>
              </a:rPr>
              <a:t>f</a:t>
            </a:r>
            <a:r>
              <a:rPr lang="it-IT" altLang="it-IT" sz="2400" b="1" dirty="0" smtClean="0">
                <a:solidFill>
                  <a:srgbClr val="3333CC"/>
                </a:solidFill>
                <a:latin typeface="Arial" charset="0"/>
              </a:rPr>
              <a:t> = 0.01-1 Hz) </a:t>
            </a:r>
          </a:p>
          <a:p>
            <a:pPr marL="0" indent="0">
              <a:buFontTx/>
              <a:buNone/>
              <a:tabLst>
                <a:tab pos="4803775" algn="l"/>
              </a:tabLst>
            </a:pPr>
            <a:r>
              <a:rPr lang="it-IT" altLang="it-IT" sz="2400" b="1" dirty="0" smtClean="0">
                <a:solidFill>
                  <a:srgbClr val="3333CC"/>
                </a:solidFill>
                <a:latin typeface="Arial" charset="0"/>
              </a:rPr>
              <a:t>colonna risonante (</a:t>
            </a:r>
            <a:r>
              <a:rPr lang="it-IT" altLang="it-IT" sz="2400" b="1" i="1" dirty="0" smtClean="0">
                <a:solidFill>
                  <a:srgbClr val="3333CC"/>
                </a:solidFill>
                <a:latin typeface="Arial" charset="0"/>
              </a:rPr>
              <a:t>f</a:t>
            </a:r>
            <a:r>
              <a:rPr lang="it-IT" altLang="it-IT" sz="2400" b="1" dirty="0" smtClean="0">
                <a:solidFill>
                  <a:srgbClr val="3333CC"/>
                </a:solidFill>
                <a:latin typeface="Arial" charset="0"/>
              </a:rPr>
              <a:t> &gt; 10 Hz)</a:t>
            </a:r>
          </a:p>
          <a:p>
            <a:pPr marL="0" indent="0">
              <a:buFontTx/>
              <a:buNone/>
              <a:tabLst>
                <a:tab pos="4803775" algn="l"/>
              </a:tabLst>
            </a:pPr>
            <a:endParaRPr lang="it-IT" altLang="it-IT" sz="2400" b="1" dirty="0" smtClean="0">
              <a:solidFill>
                <a:srgbClr val="003399"/>
              </a:solidFill>
              <a:latin typeface="Arial" charset="0"/>
            </a:endParaRPr>
          </a:p>
          <a:p>
            <a:pPr marL="0" indent="0">
              <a:buFontTx/>
              <a:buNone/>
              <a:tabLst>
                <a:tab pos="4803775" algn="l"/>
              </a:tabLst>
            </a:pPr>
            <a:r>
              <a:rPr lang="it-IT" altLang="it-IT" sz="2400" b="1" dirty="0" smtClean="0">
                <a:solidFill>
                  <a:srgbClr val="FF9933"/>
                </a:solidFill>
                <a:latin typeface="Arial" charset="0"/>
              </a:rPr>
              <a:t>Per grandi livelli deformativi:</a:t>
            </a:r>
            <a:r>
              <a:rPr lang="it-IT" altLang="it-IT" sz="2400" b="1" dirty="0" smtClean="0">
                <a:solidFill>
                  <a:srgbClr val="003399"/>
                </a:solidFill>
                <a:latin typeface="Arial" charset="0"/>
              </a:rPr>
              <a:t> </a:t>
            </a:r>
          </a:p>
          <a:p>
            <a:pPr marL="0" indent="0">
              <a:buFontTx/>
              <a:buNone/>
              <a:tabLst>
                <a:tab pos="4803775" algn="l"/>
              </a:tabLst>
            </a:pPr>
            <a:r>
              <a:rPr lang="it-IT" altLang="it-IT" sz="2400" b="1" dirty="0" smtClean="0">
                <a:solidFill>
                  <a:srgbClr val="3333CC"/>
                </a:solidFill>
                <a:latin typeface="Arial" charset="0"/>
              </a:rPr>
              <a:t>triassiale ciclica (</a:t>
            </a:r>
            <a:r>
              <a:rPr lang="it-IT" altLang="it-IT" sz="2400" b="1" i="1" dirty="0" smtClean="0">
                <a:solidFill>
                  <a:srgbClr val="3333CC"/>
                </a:solidFill>
                <a:latin typeface="Arial" charset="0"/>
              </a:rPr>
              <a:t>f</a:t>
            </a:r>
            <a:r>
              <a:rPr lang="it-IT" altLang="it-IT" sz="2400" b="1" dirty="0" smtClean="0">
                <a:solidFill>
                  <a:srgbClr val="3333CC"/>
                </a:solidFill>
                <a:latin typeface="Arial" charset="0"/>
              </a:rPr>
              <a:t> = 0.01-10 Hz)</a:t>
            </a:r>
          </a:p>
          <a:p>
            <a:pPr marL="0" indent="0">
              <a:buFontTx/>
              <a:buNone/>
              <a:tabLst>
                <a:tab pos="4803775" algn="l"/>
              </a:tabLst>
            </a:pPr>
            <a:endParaRPr lang="it-IT" altLang="it-IT" sz="2400" b="1" dirty="0" smtClean="0">
              <a:solidFill>
                <a:srgbClr val="003399"/>
              </a:solidFill>
              <a:latin typeface="Arial" charset="0"/>
            </a:endParaRPr>
          </a:p>
          <a:p>
            <a:pPr marL="0" indent="0" algn="just">
              <a:buFontTx/>
              <a:buNone/>
              <a:tabLst>
                <a:tab pos="4803775" algn="l"/>
              </a:tabLst>
            </a:pPr>
            <a:r>
              <a:rPr lang="it-IT" altLang="it-IT" sz="2400" b="1" dirty="0" smtClean="0">
                <a:solidFill>
                  <a:srgbClr val="3333CC"/>
                </a:solidFill>
                <a:latin typeface="Arial" charset="0"/>
              </a:rPr>
              <a:t>Influenza della velocità di deformazione sui risultati:</a:t>
            </a:r>
          </a:p>
          <a:p>
            <a:pPr marL="0" indent="0" algn="just">
              <a:buFontTx/>
              <a:buNone/>
              <a:tabLst>
                <a:tab pos="4803775" algn="l"/>
              </a:tabLst>
            </a:pPr>
            <a:r>
              <a:rPr lang="it-IT" altLang="it-IT" sz="2400" b="1" dirty="0" smtClean="0">
                <a:solidFill>
                  <a:srgbClr val="FF9933"/>
                </a:solidFill>
                <a:latin typeface="Arial" charset="0"/>
              </a:rPr>
              <a:t>TRASCURABILE PER MATERIALI GRANULARI 	</a:t>
            </a:r>
          </a:p>
          <a:p>
            <a:pPr marL="0" indent="0" algn="just">
              <a:buFontTx/>
              <a:buNone/>
              <a:tabLst>
                <a:tab pos="4803775" algn="l"/>
              </a:tabLst>
            </a:pPr>
            <a:r>
              <a:rPr lang="it-IT" altLang="it-IT" sz="2400" b="1" dirty="0" smtClean="0">
                <a:solidFill>
                  <a:srgbClr val="FF9933"/>
                </a:solidFill>
                <a:latin typeface="Arial" charset="0"/>
              </a:rPr>
              <a:t>FORTE PER MATERIALI FINI</a:t>
            </a:r>
            <a:endParaRPr lang="it-IT" altLang="it-IT" sz="2400" b="1" dirty="0" smtClean="0">
              <a:solidFill>
                <a:srgbClr val="FF9933"/>
              </a:solidFill>
              <a:latin typeface="Arial" charset="0"/>
              <a:cs typeface="Arial" charset="0"/>
            </a:endParaRPr>
          </a:p>
        </p:txBody>
      </p:sp>
      <p:sp>
        <p:nvSpPr>
          <p:cNvPr id="248842" name="Rectangle 10"/>
          <p:cNvSpPr>
            <a:spLocks noGrp="1" noChangeArrowheads="1"/>
          </p:cNvSpPr>
          <p:nvPr>
            <p:ph type="title"/>
          </p:nvPr>
        </p:nvSpPr>
        <p:spPr>
          <a:xfrm>
            <a:off x="251520" y="116632"/>
            <a:ext cx="8136259" cy="549275"/>
          </a:xfrm>
        </p:spPr>
        <p:txBody>
          <a:bodyPr/>
          <a:lstStyle/>
          <a:p>
            <a:pPr algn="l">
              <a:defRPr/>
            </a:pPr>
            <a:r>
              <a:rPr lang="it-IT" altLang="it-IT" sz="3200" b="1" dirty="0">
                <a:solidFill>
                  <a:srgbClr val="FF9933"/>
                </a:solidFill>
                <a:effectLst>
                  <a:outerShdw blurRad="38100" dist="38100" dir="2700000" algn="tl">
                    <a:srgbClr val="000000"/>
                  </a:outerShdw>
                </a:effectLst>
                <a:latin typeface="Arial" charset="0"/>
              </a:rPr>
              <a:t>Parametri a medie e grandi deformazioni</a:t>
            </a:r>
          </a:p>
        </p:txBody>
      </p:sp>
    </p:spTree>
    <p:extLst>
      <p:ext uri="{BB962C8B-B14F-4D97-AF65-F5344CB8AC3E}">
        <p14:creationId xmlns:p14="http://schemas.microsoft.com/office/powerpoint/2010/main" val="40474337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descr="curv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850" y="1009650"/>
            <a:ext cx="4564063" cy="5183188"/>
          </a:xfrm>
          <a:prstGeom prst="rect">
            <a:avLst/>
          </a:prstGeom>
          <a:noFill/>
          <a:ln w="28575">
            <a:solidFill>
              <a:srgbClr val="3333CC"/>
            </a:solidFill>
            <a:miter lim="800000"/>
            <a:headEnd/>
            <a:tailEnd/>
          </a:ln>
          <a:extLst>
            <a:ext uri="{909E8E84-426E-40DD-AFC4-6F175D3DCCD1}">
              <a14:hiddenFill xmlns:a14="http://schemas.microsoft.com/office/drawing/2010/main">
                <a:solidFill>
                  <a:srgbClr val="FFFFFF"/>
                </a:solidFill>
              </a14:hiddenFill>
            </a:ext>
          </a:extLst>
        </p:spPr>
      </p:pic>
      <p:sp>
        <p:nvSpPr>
          <p:cNvPr id="24579" name="Oval 4"/>
          <p:cNvSpPr>
            <a:spLocks noChangeArrowheads="1"/>
          </p:cNvSpPr>
          <p:nvPr/>
        </p:nvSpPr>
        <p:spPr bwMode="auto">
          <a:xfrm>
            <a:off x="1619250" y="1268413"/>
            <a:ext cx="576263" cy="576262"/>
          </a:xfrm>
          <a:prstGeom prst="ellipse">
            <a:avLst/>
          </a:prstGeom>
          <a:noFill/>
          <a:ln w="25400">
            <a:solidFill>
              <a:srgbClr val="FF99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it-IT" altLang="it-IT" sz="1400">
              <a:solidFill>
                <a:srgbClr val="FF9933"/>
              </a:solidFill>
              <a:latin typeface="Arial" charset="0"/>
            </a:endParaRPr>
          </a:p>
        </p:txBody>
      </p:sp>
      <p:sp>
        <p:nvSpPr>
          <p:cNvPr id="24580" name="Oval 5"/>
          <p:cNvSpPr>
            <a:spLocks noChangeArrowheads="1"/>
          </p:cNvSpPr>
          <p:nvPr/>
        </p:nvSpPr>
        <p:spPr bwMode="auto">
          <a:xfrm>
            <a:off x="2700338" y="3213100"/>
            <a:ext cx="576262" cy="576263"/>
          </a:xfrm>
          <a:prstGeom prst="ellipse">
            <a:avLst/>
          </a:prstGeom>
          <a:noFill/>
          <a:ln w="25400">
            <a:solidFill>
              <a:srgbClr val="FF99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it-IT" altLang="it-IT" sz="1400">
              <a:latin typeface="Arial" charset="0"/>
            </a:endParaRPr>
          </a:p>
        </p:txBody>
      </p:sp>
      <p:sp>
        <p:nvSpPr>
          <p:cNvPr id="24581" name="Rectangle 6"/>
          <p:cNvSpPr>
            <a:spLocks noChangeArrowheads="1"/>
          </p:cNvSpPr>
          <p:nvPr/>
        </p:nvSpPr>
        <p:spPr bwMode="auto">
          <a:xfrm>
            <a:off x="5076825" y="981075"/>
            <a:ext cx="3816350" cy="5224463"/>
          </a:xfrm>
          <a:prstGeom prst="rect">
            <a:avLst/>
          </a:prstGeom>
          <a:noFill/>
          <a:ln w="28575">
            <a:no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63538" indent="-363538">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a:spcBef>
                <a:spcPct val="0"/>
              </a:spcBef>
              <a:buFontTx/>
              <a:buNone/>
            </a:pPr>
            <a:r>
              <a:rPr lang="it-IT" altLang="it-IT" sz="1800" b="1" dirty="0">
                <a:solidFill>
                  <a:srgbClr val="003399"/>
                </a:solidFill>
                <a:latin typeface="Arial" charset="0"/>
              </a:rPr>
              <a:t>      </a:t>
            </a:r>
            <a:r>
              <a:rPr lang="it-IT" altLang="it-IT" sz="1800" b="1" dirty="0">
                <a:solidFill>
                  <a:srgbClr val="3333CC"/>
                </a:solidFill>
                <a:latin typeface="Arial" charset="0"/>
              </a:rPr>
              <a:t>Comportamento non lineare descritto dall’evoluzione dei parametri </a:t>
            </a:r>
            <a:r>
              <a:rPr lang="it-IT" altLang="it-IT" sz="1800" b="1" i="1" dirty="0">
                <a:solidFill>
                  <a:srgbClr val="3333CC"/>
                </a:solidFill>
                <a:latin typeface="Arial" charset="0"/>
              </a:rPr>
              <a:t>G </a:t>
            </a:r>
            <a:r>
              <a:rPr lang="it-IT" altLang="it-IT" sz="1800" b="1" dirty="0">
                <a:solidFill>
                  <a:srgbClr val="3333CC"/>
                </a:solidFill>
                <a:latin typeface="Arial" charset="0"/>
              </a:rPr>
              <a:t>e </a:t>
            </a:r>
            <a:r>
              <a:rPr lang="it-IT" altLang="it-IT" sz="1800" b="1" i="1" dirty="0">
                <a:solidFill>
                  <a:srgbClr val="3333CC"/>
                </a:solidFill>
                <a:latin typeface="Arial" charset="0"/>
              </a:rPr>
              <a:t>D</a:t>
            </a:r>
            <a:r>
              <a:rPr lang="it-IT" altLang="it-IT" sz="1800" b="1" dirty="0">
                <a:solidFill>
                  <a:srgbClr val="3333CC"/>
                </a:solidFill>
                <a:latin typeface="Arial" charset="0"/>
              </a:rPr>
              <a:t> al crescere di </a:t>
            </a:r>
            <a:r>
              <a:rPr lang="it-IT" altLang="it-IT" sz="1800" b="1" i="1" dirty="0">
                <a:solidFill>
                  <a:srgbClr val="3333CC"/>
                </a:solidFill>
                <a:latin typeface="Symbol" pitchFamily="18" charset="2"/>
              </a:rPr>
              <a:t>g</a:t>
            </a:r>
            <a:r>
              <a:rPr lang="it-IT" altLang="it-IT" sz="1800" b="1" i="1" dirty="0">
                <a:solidFill>
                  <a:srgbClr val="3333CC"/>
                </a:solidFill>
                <a:latin typeface="Arial" charset="0"/>
              </a:rPr>
              <a:t> </a:t>
            </a:r>
          </a:p>
          <a:p>
            <a:pPr algn="just">
              <a:spcBef>
                <a:spcPct val="0"/>
              </a:spcBef>
              <a:buFontTx/>
              <a:buNone/>
            </a:pPr>
            <a:endParaRPr lang="it-IT" altLang="it-IT" sz="1800" b="1" i="1" dirty="0">
              <a:solidFill>
                <a:srgbClr val="3333CC"/>
              </a:solidFill>
              <a:latin typeface="Arial" charset="0"/>
            </a:endParaRPr>
          </a:p>
          <a:p>
            <a:pPr algn="ctr">
              <a:spcBef>
                <a:spcPct val="0"/>
              </a:spcBef>
              <a:buFontTx/>
              <a:buNone/>
            </a:pPr>
            <a:r>
              <a:rPr lang="it-IT" altLang="it-IT" sz="1800" b="1" i="1" dirty="0" err="1">
                <a:solidFill>
                  <a:srgbClr val="FF9933"/>
                </a:solidFill>
                <a:latin typeface="Symbol" pitchFamily="18" charset="2"/>
              </a:rPr>
              <a:t>g</a:t>
            </a:r>
            <a:r>
              <a:rPr lang="it-IT" altLang="it-IT" sz="1800" b="1" baseline="-25000" dirty="0" err="1">
                <a:solidFill>
                  <a:srgbClr val="FF9933"/>
                </a:solidFill>
                <a:latin typeface="Arial" charset="0"/>
              </a:rPr>
              <a:t>l</a:t>
            </a:r>
            <a:r>
              <a:rPr lang="it-IT" altLang="it-IT" sz="1800" b="1" baseline="-25000" dirty="0">
                <a:solidFill>
                  <a:srgbClr val="FF9933"/>
                </a:solidFill>
                <a:latin typeface="Arial" charset="0"/>
              </a:rPr>
              <a:t> </a:t>
            </a:r>
            <a:r>
              <a:rPr lang="it-IT" altLang="it-IT" sz="1800" b="1" dirty="0">
                <a:solidFill>
                  <a:srgbClr val="FF9933"/>
                </a:solidFill>
                <a:latin typeface="Arial" charset="0"/>
              </a:rPr>
              <a:t>= soglia elastica o di linearità (0.0001 – 0.01 %) </a:t>
            </a:r>
          </a:p>
          <a:p>
            <a:pPr algn="ctr">
              <a:spcBef>
                <a:spcPct val="0"/>
              </a:spcBef>
              <a:buFontTx/>
              <a:buNone/>
            </a:pPr>
            <a:endParaRPr lang="it-IT" altLang="it-IT" sz="1800" b="1" dirty="0">
              <a:solidFill>
                <a:srgbClr val="FF9933"/>
              </a:solidFill>
              <a:latin typeface="Arial" charset="0"/>
            </a:endParaRPr>
          </a:p>
          <a:p>
            <a:pPr algn="ctr">
              <a:spcBef>
                <a:spcPct val="0"/>
              </a:spcBef>
              <a:buFontTx/>
              <a:buNone/>
            </a:pPr>
            <a:r>
              <a:rPr lang="it-IT" altLang="it-IT" sz="1800" b="1" i="1" dirty="0" err="1">
                <a:solidFill>
                  <a:srgbClr val="FF9933"/>
                </a:solidFill>
                <a:latin typeface="Symbol" pitchFamily="18" charset="2"/>
              </a:rPr>
              <a:t>g</a:t>
            </a:r>
            <a:r>
              <a:rPr lang="it-IT" altLang="it-IT" sz="1800" b="1" i="1" baseline="-25000" dirty="0" err="1">
                <a:solidFill>
                  <a:srgbClr val="FF9933"/>
                </a:solidFill>
                <a:latin typeface="Arial" charset="0"/>
              </a:rPr>
              <a:t>v</a:t>
            </a:r>
            <a:r>
              <a:rPr lang="it-IT" altLang="it-IT" sz="1800" b="1" baseline="-25000" dirty="0">
                <a:solidFill>
                  <a:srgbClr val="FF9933"/>
                </a:solidFill>
                <a:latin typeface="Arial" charset="0"/>
              </a:rPr>
              <a:t> </a:t>
            </a:r>
            <a:r>
              <a:rPr lang="it-IT" altLang="it-IT" sz="1800" b="1" dirty="0">
                <a:solidFill>
                  <a:srgbClr val="FF9933"/>
                </a:solidFill>
                <a:latin typeface="Arial" charset="0"/>
              </a:rPr>
              <a:t>= soglia volumetrica</a:t>
            </a:r>
          </a:p>
          <a:p>
            <a:pPr algn="ctr">
              <a:spcBef>
                <a:spcPct val="0"/>
              </a:spcBef>
              <a:buFontTx/>
              <a:buNone/>
            </a:pPr>
            <a:r>
              <a:rPr lang="it-IT" altLang="it-IT" sz="1800" b="1" dirty="0">
                <a:solidFill>
                  <a:srgbClr val="FF9933"/>
                </a:solidFill>
                <a:latin typeface="Arial" charset="0"/>
              </a:rPr>
              <a:t>(0.01 – 0.1 %) </a:t>
            </a:r>
          </a:p>
          <a:p>
            <a:pPr algn="ctr">
              <a:spcBef>
                <a:spcPct val="0"/>
              </a:spcBef>
              <a:buFontTx/>
              <a:buNone/>
            </a:pPr>
            <a:endParaRPr lang="it-IT" altLang="it-IT" sz="1800" b="1" dirty="0">
              <a:solidFill>
                <a:srgbClr val="FF9933"/>
              </a:solidFill>
              <a:latin typeface="Arial" charset="0"/>
            </a:endParaRPr>
          </a:p>
          <a:p>
            <a:pPr algn="just">
              <a:spcBef>
                <a:spcPct val="0"/>
              </a:spcBef>
              <a:buFontTx/>
              <a:buAutoNum type="alphaLcParenR"/>
            </a:pPr>
            <a:r>
              <a:rPr lang="it-IT" altLang="it-IT" sz="1800" b="1" dirty="0">
                <a:solidFill>
                  <a:srgbClr val="3333CC"/>
                </a:solidFill>
                <a:latin typeface="Arial" charset="0"/>
              </a:rPr>
              <a:t>Modello elastico lineare (se </a:t>
            </a:r>
            <a:r>
              <a:rPr lang="it-IT" altLang="it-IT" sz="1800" b="1" i="1" dirty="0">
                <a:solidFill>
                  <a:srgbClr val="3333CC"/>
                </a:solidFill>
                <a:latin typeface="Arial" charset="0"/>
              </a:rPr>
              <a:t>D</a:t>
            </a:r>
            <a:r>
              <a:rPr lang="it-IT" altLang="it-IT" sz="1800" b="1" i="1" baseline="-25000" dirty="0">
                <a:solidFill>
                  <a:srgbClr val="3333CC"/>
                </a:solidFill>
                <a:latin typeface="Arial" charset="0"/>
              </a:rPr>
              <a:t>0</a:t>
            </a:r>
            <a:r>
              <a:rPr lang="it-IT" altLang="it-IT" sz="1800" b="1" dirty="0">
                <a:solidFill>
                  <a:srgbClr val="3333CC"/>
                </a:solidFill>
                <a:latin typeface="Arial" charset="0"/>
              </a:rPr>
              <a:t>=0) o visco-elastico (</a:t>
            </a:r>
            <a:r>
              <a:rPr lang="it-IT" altLang="it-IT" sz="1800" b="1" i="1" dirty="0">
                <a:solidFill>
                  <a:srgbClr val="3333CC"/>
                </a:solidFill>
                <a:latin typeface="Arial" charset="0"/>
              </a:rPr>
              <a:t>D</a:t>
            </a:r>
            <a:r>
              <a:rPr lang="it-IT" altLang="it-IT" sz="1800" b="1" i="1" baseline="-25000" dirty="0">
                <a:solidFill>
                  <a:srgbClr val="3333CC"/>
                </a:solidFill>
                <a:latin typeface="Arial" charset="0"/>
              </a:rPr>
              <a:t>0</a:t>
            </a:r>
            <a:r>
              <a:rPr lang="it-IT" altLang="it-IT" sz="1800" b="1" dirty="0">
                <a:solidFill>
                  <a:srgbClr val="3333CC"/>
                </a:solidFill>
                <a:latin typeface="Arial" charset="0"/>
              </a:rPr>
              <a:t>)</a:t>
            </a:r>
          </a:p>
          <a:p>
            <a:pPr algn="just">
              <a:spcBef>
                <a:spcPct val="0"/>
              </a:spcBef>
              <a:buFontTx/>
              <a:buAutoNum type="alphaLcParenR"/>
            </a:pPr>
            <a:r>
              <a:rPr lang="it-IT" altLang="it-IT" sz="1800" b="1" dirty="0">
                <a:solidFill>
                  <a:srgbClr val="3333CC"/>
                </a:solidFill>
                <a:latin typeface="Arial" charset="0"/>
              </a:rPr>
              <a:t>Modello elastico lineare equivalente (coppie </a:t>
            </a:r>
            <a:r>
              <a:rPr lang="it-IT" altLang="it-IT" sz="1800" b="1" i="1" dirty="0">
                <a:solidFill>
                  <a:srgbClr val="3333CC"/>
                </a:solidFill>
                <a:latin typeface="Arial" charset="0"/>
              </a:rPr>
              <a:t>G-D</a:t>
            </a:r>
            <a:r>
              <a:rPr lang="it-IT" altLang="it-IT" sz="1800" b="1" dirty="0">
                <a:solidFill>
                  <a:srgbClr val="3333CC"/>
                </a:solidFill>
                <a:latin typeface="Arial" charset="0"/>
              </a:rPr>
              <a:t>)</a:t>
            </a:r>
          </a:p>
          <a:p>
            <a:pPr algn="just">
              <a:spcBef>
                <a:spcPct val="0"/>
              </a:spcBef>
              <a:buFontTx/>
              <a:buAutoNum type="alphaLcParenR"/>
            </a:pPr>
            <a:r>
              <a:rPr lang="it-IT" altLang="it-IT" sz="1800" b="1" dirty="0">
                <a:solidFill>
                  <a:srgbClr val="3333CC"/>
                </a:solidFill>
                <a:latin typeface="Arial" charset="0"/>
              </a:rPr>
              <a:t>Modello non lineare </a:t>
            </a:r>
            <a:r>
              <a:rPr lang="it-IT" altLang="it-IT" sz="1800" b="1" dirty="0" err="1">
                <a:solidFill>
                  <a:srgbClr val="3333CC"/>
                </a:solidFill>
                <a:latin typeface="Arial" charset="0"/>
              </a:rPr>
              <a:t>elasto</a:t>
            </a:r>
            <a:r>
              <a:rPr lang="it-IT" altLang="it-IT" sz="1800" b="1" dirty="0">
                <a:solidFill>
                  <a:srgbClr val="3333CC"/>
                </a:solidFill>
                <a:latin typeface="Arial" charset="0"/>
              </a:rPr>
              <a:t>-plastico con incrudimento </a:t>
            </a:r>
            <a:r>
              <a:rPr lang="it-IT" altLang="it-IT" sz="1800" b="1" i="1" dirty="0">
                <a:solidFill>
                  <a:srgbClr val="3333CC"/>
                </a:solidFill>
                <a:latin typeface="Arial" charset="0"/>
              </a:rPr>
              <a:t>(accoppiamento deformazioni </a:t>
            </a:r>
            <a:r>
              <a:rPr lang="it-IT" altLang="it-IT" sz="1800" b="1" i="1" dirty="0" err="1">
                <a:solidFill>
                  <a:srgbClr val="3333CC"/>
                </a:solidFill>
                <a:latin typeface="Arial" charset="0"/>
              </a:rPr>
              <a:t>distorsionali</a:t>
            </a:r>
            <a:r>
              <a:rPr lang="it-IT" altLang="it-IT" sz="1800" b="1" i="1" dirty="0">
                <a:solidFill>
                  <a:srgbClr val="3333CC"/>
                </a:solidFill>
                <a:latin typeface="Arial" charset="0"/>
              </a:rPr>
              <a:t> e volumetriche)</a:t>
            </a:r>
          </a:p>
        </p:txBody>
      </p:sp>
      <p:sp>
        <p:nvSpPr>
          <p:cNvPr id="7" name="Rectangle 2"/>
          <p:cNvSpPr>
            <a:spLocks noGrp="1" noChangeArrowheads="1"/>
          </p:cNvSpPr>
          <p:nvPr>
            <p:ph type="title"/>
          </p:nvPr>
        </p:nvSpPr>
        <p:spPr>
          <a:xfrm>
            <a:off x="179512" y="-171951"/>
            <a:ext cx="7772400" cy="1144588"/>
          </a:xfrm>
        </p:spPr>
        <p:txBody>
          <a:bodyPr/>
          <a:lstStyle/>
          <a:p>
            <a:pPr algn="l">
              <a:defRPr/>
            </a:pPr>
            <a:r>
              <a:rPr lang="it-IT" sz="4000" b="1" dirty="0" smtClean="0">
                <a:solidFill>
                  <a:srgbClr val="FF9933"/>
                </a:solidFill>
                <a:effectLst>
                  <a:outerShdw blurRad="38100" dist="38100" dir="2700000" algn="tl">
                    <a:srgbClr val="000000"/>
                  </a:outerShdw>
                </a:effectLst>
                <a:latin typeface="Arial" charset="0"/>
              </a:rPr>
              <a:t>Definizione parametri</a:t>
            </a:r>
          </a:p>
        </p:txBody>
      </p:sp>
    </p:spTree>
    <p:extLst>
      <p:ext uri="{BB962C8B-B14F-4D97-AF65-F5344CB8AC3E}">
        <p14:creationId xmlns:p14="http://schemas.microsoft.com/office/powerpoint/2010/main" val="16119875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ChangeArrowheads="1"/>
          </p:cNvSpPr>
          <p:nvPr/>
        </p:nvSpPr>
        <p:spPr bwMode="auto">
          <a:xfrm>
            <a:off x="211346" y="114081"/>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1D</a:t>
            </a:r>
            <a:endParaRPr lang="it-IT" sz="4400" b="1" dirty="0">
              <a:solidFill>
                <a:srgbClr val="FF9933"/>
              </a:solidFill>
              <a:effectLst>
                <a:outerShdw blurRad="38100" dist="38100" dir="2700000" algn="tl">
                  <a:srgbClr val="000000"/>
                </a:outerShdw>
              </a:effectLst>
            </a:endParaRPr>
          </a:p>
        </p:txBody>
      </p:sp>
      <p:sp>
        <p:nvSpPr>
          <p:cNvPr id="3075" name="Rectangle 3"/>
          <p:cNvSpPr>
            <a:spLocks noChangeArrowheads="1"/>
          </p:cNvSpPr>
          <p:nvPr/>
        </p:nvSpPr>
        <p:spPr bwMode="auto">
          <a:xfrm>
            <a:off x="179388" y="981075"/>
            <a:ext cx="8785225" cy="11525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sz="2200" b="1">
                <a:solidFill>
                  <a:srgbClr val="3333CC"/>
                </a:solidFill>
              </a:rPr>
              <a:t>Algoritmo di calcolo più semplice per analisi di RSL  frequentemente adottato nel settore tecnico-professionale</a:t>
            </a:r>
          </a:p>
          <a:p>
            <a:pPr algn="just"/>
            <a:r>
              <a:rPr lang="it-IT" altLang="it-IT" sz="2200" b="1">
                <a:solidFill>
                  <a:srgbClr val="3333CC"/>
                </a:solidFill>
              </a:rPr>
              <a:t>Monodimensionale – Strati continui paralleli</a:t>
            </a:r>
          </a:p>
        </p:txBody>
      </p:sp>
      <p:sp>
        <p:nvSpPr>
          <p:cNvPr id="3076" name="Rectangle 4"/>
          <p:cNvSpPr>
            <a:spLocks noChangeArrowheads="1"/>
          </p:cNvSpPr>
          <p:nvPr/>
        </p:nvSpPr>
        <p:spPr bwMode="auto">
          <a:xfrm>
            <a:off x="179388" y="2204864"/>
            <a:ext cx="8785225" cy="792163"/>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b="1">
                <a:solidFill>
                  <a:srgbClr val="FF9933"/>
                </a:solidFill>
              </a:rPr>
              <a:t>SHAKE: “A computer program for earthquake response analysis of horizontally layered sites”</a:t>
            </a:r>
          </a:p>
          <a:p>
            <a:pPr algn="just"/>
            <a:r>
              <a:rPr lang="it-IT" altLang="it-IT" b="1">
                <a:solidFill>
                  <a:srgbClr val="FF9933"/>
                </a:solidFill>
              </a:rPr>
              <a:t>Report n. EERC 72-12 Dicembre 1972 (B. Schnabel – J. Lysmer – H. Bolton Seed Berkeley California)</a:t>
            </a:r>
          </a:p>
          <a:p>
            <a:pPr algn="just"/>
            <a:r>
              <a:rPr lang="it-IT" altLang="it-IT" sz="1800" b="1">
                <a:solidFill>
                  <a:srgbClr val="FF9933"/>
                </a:solidFill>
              </a:rPr>
              <a:t>Compilato in FORTRAN IV (o FORTRAN 66)</a:t>
            </a:r>
          </a:p>
        </p:txBody>
      </p:sp>
      <p:sp>
        <p:nvSpPr>
          <p:cNvPr id="3077" name="Rectangle 5"/>
          <p:cNvSpPr>
            <a:spLocks noChangeArrowheads="1"/>
          </p:cNvSpPr>
          <p:nvPr/>
        </p:nvSpPr>
        <p:spPr bwMode="auto">
          <a:xfrm>
            <a:off x="179388" y="3717032"/>
            <a:ext cx="8785225" cy="792162"/>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b="1">
                <a:solidFill>
                  <a:srgbClr val="FF9933"/>
                </a:solidFill>
              </a:rPr>
              <a:t>SHAKE91: “A computer program for conducting equivalent linear seismic response analyses of horizontally layered soils deposits” 1992 (J. Idriss e J. I. Sun Davis California)</a:t>
            </a:r>
          </a:p>
          <a:p>
            <a:pPr algn="just"/>
            <a:r>
              <a:rPr lang="it-IT" altLang="it-IT" sz="1800" b="1">
                <a:solidFill>
                  <a:srgbClr val="FF9933"/>
                </a:solidFill>
              </a:rPr>
              <a:t>Compilato in FORTRAN 90</a:t>
            </a:r>
            <a:endParaRPr lang="it-IT" altLang="it-IT" sz="2000" b="1">
              <a:solidFill>
                <a:srgbClr val="FF9933"/>
              </a:solidFill>
            </a:endParaRPr>
          </a:p>
        </p:txBody>
      </p:sp>
      <p:sp>
        <p:nvSpPr>
          <p:cNvPr id="3078" name="Rectangle 6"/>
          <p:cNvSpPr>
            <a:spLocks noChangeArrowheads="1"/>
          </p:cNvSpPr>
          <p:nvPr/>
        </p:nvSpPr>
        <p:spPr bwMode="auto">
          <a:xfrm>
            <a:off x="179388" y="3068960"/>
            <a:ext cx="8785225" cy="5048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b="1">
                <a:solidFill>
                  <a:srgbClr val="3333CC"/>
                </a:solidFill>
              </a:rPr>
              <a:t>Miglioramenti nella struttura dei dati di input, maggiore elasticità e potenzialità di calcolo Introduzione di nuove relazioni G/G0 e D in funzione di </a:t>
            </a:r>
            <a:r>
              <a:rPr lang="it-IT" altLang="it-IT" b="1">
                <a:solidFill>
                  <a:srgbClr val="3333CC"/>
                </a:solidFill>
                <a:latin typeface="Symbol" pitchFamily="18" charset="2"/>
              </a:rPr>
              <a:t>g</a:t>
            </a:r>
          </a:p>
        </p:txBody>
      </p:sp>
      <p:sp>
        <p:nvSpPr>
          <p:cNvPr id="3079" name="Rectangle 7"/>
          <p:cNvSpPr>
            <a:spLocks noChangeArrowheads="1"/>
          </p:cNvSpPr>
          <p:nvPr/>
        </p:nvSpPr>
        <p:spPr bwMode="auto">
          <a:xfrm>
            <a:off x="179388" y="4653136"/>
            <a:ext cx="8785225" cy="1512888"/>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sz="1800" b="1">
                <a:solidFill>
                  <a:srgbClr val="3333CC"/>
                </a:solidFill>
              </a:rPr>
              <a:t>Negli ultimi 15 anni sono state sviluppate numerose versioni che lavorano in ambiente Windows e che utilizzano l’algoritmo SHAKE91 implementato in pre-processing e post-processing per fornire diverse applicazioni di utilizzo comune. Tra i più noti si ricordano: </a:t>
            </a:r>
          </a:p>
          <a:p>
            <a:pPr algn="just"/>
            <a:r>
              <a:rPr lang="it-IT" altLang="it-IT" sz="1800" b="1">
                <a:solidFill>
                  <a:srgbClr val="FF9933"/>
                </a:solidFill>
              </a:rPr>
              <a:t>WSHAKE - PROSHAKE – EERA – SHAKEM e PSHAKE - SHAKE2000 - STRATA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250825" y="2564904"/>
            <a:ext cx="8785225" cy="360045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687888" indent="-4687888">
              <a:tabLst>
                <a:tab pos="4687888" algn="l"/>
                <a:tab pos="4978400" algn="l"/>
              </a:tabLst>
              <a:defRPr sz="1400">
                <a:solidFill>
                  <a:schemeClr val="tx1"/>
                </a:solidFill>
                <a:latin typeface="Arial" charset="0"/>
              </a:defRPr>
            </a:lvl1pPr>
            <a:lvl2pPr marL="742950" indent="-285750">
              <a:tabLst>
                <a:tab pos="4687888" algn="l"/>
                <a:tab pos="4978400" algn="l"/>
              </a:tabLst>
              <a:defRPr sz="1400">
                <a:solidFill>
                  <a:schemeClr val="tx1"/>
                </a:solidFill>
                <a:latin typeface="Arial" charset="0"/>
              </a:defRPr>
            </a:lvl2pPr>
            <a:lvl3pPr marL="1143000" indent="-228600">
              <a:tabLst>
                <a:tab pos="4687888" algn="l"/>
                <a:tab pos="4978400" algn="l"/>
              </a:tabLst>
              <a:defRPr sz="1400">
                <a:solidFill>
                  <a:schemeClr val="tx1"/>
                </a:solidFill>
                <a:latin typeface="Arial" charset="0"/>
              </a:defRPr>
            </a:lvl3pPr>
            <a:lvl4pPr marL="1600200" indent="-228600">
              <a:tabLst>
                <a:tab pos="4687888" algn="l"/>
                <a:tab pos="4978400" algn="l"/>
              </a:tabLst>
              <a:defRPr sz="1400">
                <a:solidFill>
                  <a:schemeClr val="tx1"/>
                </a:solidFill>
                <a:latin typeface="Arial" charset="0"/>
              </a:defRPr>
            </a:lvl4pPr>
            <a:lvl5pPr marL="2057400" indent="-228600">
              <a:tabLst>
                <a:tab pos="4687888" algn="l"/>
                <a:tab pos="4978400" algn="l"/>
              </a:tabLst>
              <a:defRPr sz="1400">
                <a:solidFill>
                  <a:schemeClr val="tx1"/>
                </a:solidFill>
                <a:latin typeface="Arial" charset="0"/>
              </a:defRPr>
            </a:lvl5pPr>
            <a:lvl6pPr marL="2514600" indent="-228600" eaLnBrk="0" fontAlgn="base" hangingPunct="0">
              <a:spcBef>
                <a:spcPct val="0"/>
              </a:spcBef>
              <a:spcAft>
                <a:spcPct val="0"/>
              </a:spcAft>
              <a:tabLst>
                <a:tab pos="4687888" algn="l"/>
                <a:tab pos="4978400" algn="l"/>
              </a:tabLst>
              <a:defRPr sz="1400">
                <a:solidFill>
                  <a:schemeClr val="tx1"/>
                </a:solidFill>
                <a:latin typeface="Arial" charset="0"/>
              </a:defRPr>
            </a:lvl6pPr>
            <a:lvl7pPr marL="2971800" indent="-228600" eaLnBrk="0" fontAlgn="base" hangingPunct="0">
              <a:spcBef>
                <a:spcPct val="0"/>
              </a:spcBef>
              <a:spcAft>
                <a:spcPct val="0"/>
              </a:spcAft>
              <a:tabLst>
                <a:tab pos="4687888" algn="l"/>
                <a:tab pos="4978400" algn="l"/>
              </a:tabLst>
              <a:defRPr sz="1400">
                <a:solidFill>
                  <a:schemeClr val="tx1"/>
                </a:solidFill>
                <a:latin typeface="Arial" charset="0"/>
              </a:defRPr>
            </a:lvl7pPr>
            <a:lvl8pPr marL="3429000" indent="-228600" eaLnBrk="0" fontAlgn="base" hangingPunct="0">
              <a:spcBef>
                <a:spcPct val="0"/>
              </a:spcBef>
              <a:spcAft>
                <a:spcPct val="0"/>
              </a:spcAft>
              <a:tabLst>
                <a:tab pos="4687888" algn="l"/>
                <a:tab pos="4978400" algn="l"/>
              </a:tabLst>
              <a:defRPr sz="1400">
                <a:solidFill>
                  <a:schemeClr val="tx1"/>
                </a:solidFill>
                <a:latin typeface="Arial" charset="0"/>
              </a:defRPr>
            </a:lvl8pPr>
            <a:lvl9pPr marL="3886200" indent="-228600" eaLnBrk="0" fontAlgn="base" hangingPunct="0">
              <a:spcBef>
                <a:spcPct val="0"/>
              </a:spcBef>
              <a:spcAft>
                <a:spcPct val="0"/>
              </a:spcAft>
              <a:tabLst>
                <a:tab pos="4687888" algn="l"/>
                <a:tab pos="4978400" algn="l"/>
              </a:tabLst>
              <a:defRPr sz="1400">
                <a:solidFill>
                  <a:schemeClr val="tx1"/>
                </a:solidFill>
                <a:latin typeface="Arial" charset="0"/>
              </a:defRPr>
            </a:lvl9pPr>
          </a:lstStyle>
          <a:p>
            <a:pPr algn="just">
              <a:spcBef>
                <a:spcPct val="20000"/>
              </a:spcBef>
            </a:pPr>
            <a:r>
              <a:rPr lang="it-IT" altLang="it-IT" sz="2400" b="1">
                <a:solidFill>
                  <a:srgbClr val="3333CC"/>
                </a:solidFill>
              </a:rPr>
              <a:t>Tipo	: Monodimensionale</a:t>
            </a:r>
          </a:p>
          <a:p>
            <a:pPr algn="just">
              <a:spcBef>
                <a:spcPct val="20000"/>
              </a:spcBef>
            </a:pPr>
            <a:r>
              <a:rPr lang="it-IT" altLang="it-IT" sz="2400" b="1">
                <a:solidFill>
                  <a:srgbClr val="3333CC"/>
                </a:solidFill>
              </a:rPr>
              <a:t>Discretizzazione	: A strati continui</a:t>
            </a:r>
          </a:p>
          <a:p>
            <a:pPr algn="just">
              <a:spcBef>
                <a:spcPct val="20000"/>
              </a:spcBef>
            </a:pPr>
            <a:r>
              <a:rPr lang="it-IT" altLang="it-IT" sz="2400" b="1">
                <a:solidFill>
                  <a:srgbClr val="3333CC"/>
                </a:solidFill>
              </a:rPr>
              <a:t>Modello terreno	: Visco-elastico lineare</a:t>
            </a:r>
          </a:p>
          <a:p>
            <a:pPr algn="just">
              <a:spcBef>
                <a:spcPct val="20000"/>
              </a:spcBef>
            </a:pPr>
            <a:r>
              <a:rPr lang="it-IT" altLang="it-IT" sz="2400" b="1">
                <a:solidFill>
                  <a:srgbClr val="3333CC"/>
                </a:solidFill>
              </a:rPr>
              <a:t>Analisi	: Sforzi totali</a:t>
            </a:r>
          </a:p>
          <a:p>
            <a:pPr algn="just">
              <a:spcBef>
                <a:spcPct val="20000"/>
              </a:spcBef>
            </a:pPr>
            <a:r>
              <a:rPr lang="it-IT" altLang="it-IT" sz="2400" b="1">
                <a:solidFill>
                  <a:srgbClr val="3333CC"/>
                </a:solidFill>
              </a:rPr>
              <a:t>Implementazione non linearità	: Equivalente lineare</a:t>
            </a:r>
          </a:p>
          <a:p>
            <a:pPr algn="just">
              <a:spcBef>
                <a:spcPct val="20000"/>
              </a:spcBef>
            </a:pPr>
            <a:r>
              <a:rPr lang="it-IT" altLang="it-IT" sz="2400" b="1">
                <a:solidFill>
                  <a:srgbClr val="3333CC"/>
                </a:solidFill>
              </a:rPr>
              <a:t>Tipo di soluzione	: Funzione trasferimento</a:t>
            </a:r>
          </a:p>
          <a:p>
            <a:pPr algn="just">
              <a:spcBef>
                <a:spcPct val="20000"/>
              </a:spcBef>
            </a:pPr>
            <a:r>
              <a:rPr lang="it-IT" altLang="it-IT" sz="2400" b="1">
                <a:solidFill>
                  <a:srgbClr val="3333CC"/>
                </a:solidFill>
              </a:rPr>
              <a:t>Dominio di analisi	: Frequenze</a:t>
            </a:r>
          </a:p>
          <a:p>
            <a:pPr algn="just">
              <a:spcBef>
                <a:spcPct val="20000"/>
              </a:spcBef>
            </a:pPr>
            <a:r>
              <a:rPr lang="it-IT" altLang="it-IT" sz="2400" b="1">
                <a:solidFill>
                  <a:srgbClr val="3333CC"/>
                </a:solidFill>
              </a:rPr>
              <a:t>Tipo di frontiera basale	: Assorbente - deformabile</a:t>
            </a:r>
          </a:p>
        </p:txBody>
      </p:sp>
      <p:sp>
        <p:nvSpPr>
          <p:cNvPr id="4101" name="Rectangle 5"/>
          <p:cNvSpPr>
            <a:spLocks noChangeArrowheads="1"/>
          </p:cNvSpPr>
          <p:nvPr/>
        </p:nvSpPr>
        <p:spPr bwMode="auto">
          <a:xfrm>
            <a:off x="250825" y="981075"/>
            <a:ext cx="8748713" cy="1511300"/>
          </a:xfrm>
          <a:prstGeom prst="rect">
            <a:avLst/>
          </a:prstGeom>
          <a:noFill/>
          <a:ln w="28575">
            <a:no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2400" b="1" i="1" dirty="0" smtClean="0">
                <a:solidFill>
                  <a:srgbClr val="FF9933"/>
                </a:solidFill>
              </a:rPr>
              <a:t>SHAKE - Capostipite </a:t>
            </a:r>
            <a:r>
              <a:rPr lang="it-IT" altLang="it-IT" sz="2400" b="1" i="1" dirty="0">
                <a:solidFill>
                  <a:srgbClr val="FF9933"/>
                </a:solidFill>
              </a:rPr>
              <a:t>dei programmi monodimensionali di analisi del comportamento sismico del terreno - adotta una serie di scelte di modellazione poi riprese in altri codici numerici</a:t>
            </a:r>
          </a:p>
        </p:txBody>
      </p:sp>
      <p:sp>
        <p:nvSpPr>
          <p:cNvPr id="5" name="Rectangle 2"/>
          <p:cNvSpPr>
            <a:spLocks noChangeArrowheads="1"/>
          </p:cNvSpPr>
          <p:nvPr/>
        </p:nvSpPr>
        <p:spPr bwMode="auto">
          <a:xfrm>
            <a:off x="250825" y="95974"/>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1D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magin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80728"/>
            <a:ext cx="9011812" cy="5328592"/>
          </a:xfrm>
          <a:prstGeom prst="rect">
            <a:avLst/>
          </a:prstGeom>
        </p:spPr>
      </p:pic>
    </p:spTree>
    <p:extLst>
      <p:ext uri="{BB962C8B-B14F-4D97-AF65-F5344CB8AC3E}">
        <p14:creationId xmlns:p14="http://schemas.microsoft.com/office/powerpoint/2010/main" val="31982371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07950" y="979314"/>
            <a:ext cx="8928100" cy="122555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MONODIMENSIONALE (metodo della trave a taglio)</a:t>
            </a:r>
          </a:p>
          <a:p>
            <a:pPr algn="just"/>
            <a:r>
              <a:rPr lang="it-IT" altLang="it-IT" sz="2000" b="1">
                <a:solidFill>
                  <a:srgbClr val="3333CC"/>
                </a:solidFill>
              </a:rPr>
              <a:t>Terreno soggetto solo ad oscillazione orizzontale e deformazioni di taglio puro trascurando le dimensioni trasversali</a:t>
            </a:r>
          </a:p>
        </p:txBody>
      </p:sp>
      <p:sp>
        <p:nvSpPr>
          <p:cNvPr id="5124" name="Rectangle 4"/>
          <p:cNvSpPr>
            <a:spLocks noChangeArrowheads="1"/>
          </p:cNvSpPr>
          <p:nvPr/>
        </p:nvSpPr>
        <p:spPr bwMode="auto">
          <a:xfrm>
            <a:off x="109538" y="2276475"/>
            <a:ext cx="8931275" cy="18002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CAMPO DI APPLICAZIONE</a:t>
            </a:r>
          </a:p>
          <a:p>
            <a:pPr algn="just"/>
            <a:r>
              <a:rPr lang="it-IT" altLang="it-IT" sz="2000" b="1">
                <a:solidFill>
                  <a:srgbClr val="3333CC"/>
                </a:solidFill>
              </a:rPr>
              <a:t>Situazioni piano-parallele ad uno o più strati ipotizzando lateralmente omogenea la stratigrafia presente ai lati della verticale di analisi</a:t>
            </a:r>
          </a:p>
          <a:p>
            <a:pPr algn="just"/>
            <a:r>
              <a:rPr lang="it-IT" altLang="it-IT" sz="2000" b="1">
                <a:solidFill>
                  <a:srgbClr val="3333CC"/>
                </a:solidFill>
              </a:rPr>
              <a:t>Esempio di situazioni riconducibili ad uno schema monodimensionale:</a:t>
            </a:r>
          </a:p>
          <a:p>
            <a:pPr algn="just"/>
            <a:r>
              <a:rPr lang="it-IT" altLang="it-IT" sz="2000" b="1">
                <a:solidFill>
                  <a:srgbClr val="3333CC"/>
                </a:solidFill>
              </a:rPr>
              <a:t>aree centrali di estese valli alluvionali superficiali</a:t>
            </a:r>
            <a:endParaRPr lang="it-IT" altLang="it-IT" sz="2400" b="1">
              <a:solidFill>
                <a:srgbClr val="3333CC"/>
              </a:solidFill>
            </a:endParaRPr>
          </a:p>
        </p:txBody>
      </p:sp>
      <p:sp>
        <p:nvSpPr>
          <p:cNvPr id="5125" name="Rectangle 5"/>
          <p:cNvSpPr>
            <a:spLocks noChangeArrowheads="1"/>
          </p:cNvSpPr>
          <p:nvPr/>
        </p:nvSpPr>
        <p:spPr bwMode="auto">
          <a:xfrm>
            <a:off x="107950" y="4149080"/>
            <a:ext cx="8931275" cy="2090737"/>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FENOMENI CONSIDERATI</a:t>
            </a:r>
          </a:p>
          <a:p>
            <a:pPr algn="just"/>
            <a:r>
              <a:rPr lang="it-IT" altLang="it-IT" sz="2000" b="1">
                <a:solidFill>
                  <a:srgbClr val="3333CC"/>
                </a:solidFill>
              </a:rPr>
              <a:t>Amplificazione del moto sismico per effetto litologico:</a:t>
            </a:r>
          </a:p>
          <a:p>
            <a:pPr algn="just"/>
            <a:r>
              <a:rPr lang="it-IT" altLang="it-IT" sz="2000" b="1">
                <a:solidFill>
                  <a:srgbClr val="3333CC"/>
                </a:solidFill>
              </a:rPr>
              <a:t>INTRAPPOLAMENTO di onde </a:t>
            </a:r>
            <a:r>
              <a:rPr lang="it-IT" altLang="it-IT" sz="2000" b="1" i="1">
                <a:solidFill>
                  <a:srgbClr val="3333CC"/>
                </a:solidFill>
              </a:rPr>
              <a:t>S </a:t>
            </a:r>
            <a:r>
              <a:rPr lang="it-IT" altLang="it-IT" sz="2000" b="1">
                <a:solidFill>
                  <a:srgbClr val="3333CC"/>
                </a:solidFill>
              </a:rPr>
              <a:t>all’interno del deposito, favorito dal contrasto di impedenza fra terreno e bedrock sismico</a:t>
            </a:r>
          </a:p>
          <a:p>
            <a:pPr algn="just"/>
            <a:r>
              <a:rPr lang="it-IT" altLang="it-IT" sz="2000" b="1">
                <a:solidFill>
                  <a:srgbClr val="3333CC"/>
                </a:solidFill>
              </a:rPr>
              <a:t>RISONANZA determinata dalla prossimità tra le frequenze del moto al bedrock sismico e quelle naturali di vibrazione del deposito</a:t>
            </a:r>
          </a:p>
        </p:txBody>
      </p:sp>
      <p:sp>
        <p:nvSpPr>
          <p:cNvPr id="6" name="Rectangle 2"/>
          <p:cNvSpPr>
            <a:spLocks noChangeArrowheads="1"/>
          </p:cNvSpPr>
          <p:nvPr/>
        </p:nvSpPr>
        <p:spPr bwMode="auto">
          <a:xfrm>
            <a:off x="179512" y="95974"/>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1D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107950" y="1052711"/>
            <a:ext cx="8856663" cy="18002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MODELLO A STRATI CONTINUI</a:t>
            </a:r>
          </a:p>
          <a:p>
            <a:pPr algn="just">
              <a:spcBef>
                <a:spcPct val="20000"/>
              </a:spcBef>
            </a:pPr>
            <a:r>
              <a:rPr lang="it-IT" altLang="it-IT" sz="2000" b="1">
                <a:solidFill>
                  <a:srgbClr val="3333CC"/>
                </a:solidFill>
              </a:rPr>
              <a:t>Tiene in conto l’eterogeneità verticale del terreno in considerazione del fatto che l’ipotesi ad unico strato omogeneo equivalente (per cui esistono soluzioni analitiche in forma chiusa) sottostima notevolmente gli effetti di amplificazione del moto sismico</a:t>
            </a:r>
          </a:p>
        </p:txBody>
      </p:sp>
      <p:sp>
        <p:nvSpPr>
          <p:cNvPr id="6148" name="Rectangle 4"/>
          <p:cNvSpPr>
            <a:spLocks noChangeArrowheads="1"/>
          </p:cNvSpPr>
          <p:nvPr/>
        </p:nvSpPr>
        <p:spPr bwMode="auto">
          <a:xfrm>
            <a:off x="107950" y="2924175"/>
            <a:ext cx="4103688" cy="9366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1800" b="1">
                <a:solidFill>
                  <a:srgbClr val="FF9933"/>
                </a:solidFill>
              </a:rPr>
              <a:t>MEZZO CONTINUO MULTISTRATO</a:t>
            </a:r>
            <a:r>
              <a:rPr lang="it-IT" altLang="it-IT" sz="1800" b="1"/>
              <a:t> </a:t>
            </a:r>
            <a:r>
              <a:rPr lang="it-IT" altLang="it-IT" sz="1800" b="1">
                <a:solidFill>
                  <a:srgbClr val="3333CC"/>
                </a:solidFill>
              </a:rPr>
              <a:t>(ricostruito dal modello geologico geotecnico e geofisico)</a:t>
            </a:r>
          </a:p>
        </p:txBody>
      </p:sp>
      <p:sp>
        <p:nvSpPr>
          <p:cNvPr id="6149" name="AutoShape 5"/>
          <p:cNvSpPr>
            <a:spLocks noChangeArrowheads="1"/>
          </p:cNvSpPr>
          <p:nvPr/>
        </p:nvSpPr>
        <p:spPr bwMode="auto">
          <a:xfrm>
            <a:off x="6659563" y="4149725"/>
            <a:ext cx="360362" cy="431800"/>
          </a:xfrm>
          <a:prstGeom prst="downArrow">
            <a:avLst>
              <a:gd name="adj1" fmla="val 38806"/>
              <a:gd name="adj2" fmla="val 56339"/>
            </a:avLst>
          </a:prstGeom>
          <a:solidFill>
            <a:srgbClr val="FF9933"/>
          </a:solidFill>
          <a:ln w="9525">
            <a:solidFill>
              <a:srgbClr val="00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endParaRPr lang="it-IT" altLang="it-IT"/>
          </a:p>
        </p:txBody>
      </p:sp>
      <p:sp>
        <p:nvSpPr>
          <p:cNvPr id="6150" name="Rectangle 6"/>
          <p:cNvSpPr>
            <a:spLocks noChangeArrowheads="1"/>
          </p:cNvSpPr>
          <p:nvPr/>
        </p:nvSpPr>
        <p:spPr bwMode="auto">
          <a:xfrm>
            <a:off x="4859338" y="4725988"/>
            <a:ext cx="4103687" cy="1223962"/>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1800" b="1">
                <a:solidFill>
                  <a:srgbClr val="3333CC"/>
                </a:solidFill>
              </a:rPr>
              <a:t>Soluzione per ciascun strato </a:t>
            </a:r>
            <a:r>
              <a:rPr lang="it-IT" altLang="it-IT" sz="1800" b="1" i="1">
                <a:solidFill>
                  <a:srgbClr val="3333CC"/>
                </a:solidFill>
              </a:rPr>
              <a:t>i </a:t>
            </a:r>
            <a:r>
              <a:rPr lang="it-IT" altLang="it-IT" sz="1800" b="1">
                <a:solidFill>
                  <a:srgbClr val="3333CC"/>
                </a:solidFill>
              </a:rPr>
              <a:t>dell’equazione differenziale di equilibrio dinamico della propagazione delle onde</a:t>
            </a:r>
          </a:p>
        </p:txBody>
      </p:sp>
      <p:sp>
        <p:nvSpPr>
          <p:cNvPr id="6151" name="Rectangle 7"/>
          <p:cNvSpPr>
            <a:spLocks noChangeArrowheads="1"/>
          </p:cNvSpPr>
          <p:nvPr/>
        </p:nvSpPr>
        <p:spPr bwMode="auto">
          <a:xfrm>
            <a:off x="4859338" y="2925117"/>
            <a:ext cx="4103687" cy="1223963"/>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1800" b="1">
                <a:solidFill>
                  <a:srgbClr val="FF9933"/>
                </a:solidFill>
              </a:rPr>
              <a:t>ECCITAZIONE SISMICA</a:t>
            </a:r>
            <a:r>
              <a:rPr lang="it-IT" altLang="it-IT" sz="1800" b="1">
                <a:solidFill>
                  <a:schemeClr val="accent2"/>
                </a:solidFill>
              </a:rPr>
              <a:t> </a:t>
            </a:r>
          </a:p>
          <a:p>
            <a:pPr algn="just">
              <a:spcBef>
                <a:spcPct val="20000"/>
              </a:spcBef>
            </a:pPr>
            <a:r>
              <a:rPr lang="it-IT" altLang="it-IT" sz="1800" b="1">
                <a:solidFill>
                  <a:srgbClr val="3333CC"/>
                </a:solidFill>
              </a:rPr>
              <a:t>(applicata verticalmente alla base ed espressa in storia temporale dell’accelerazione)</a:t>
            </a:r>
          </a:p>
        </p:txBody>
      </p:sp>
      <p:sp>
        <p:nvSpPr>
          <p:cNvPr id="6152" name="Text Box 8"/>
          <p:cNvSpPr txBox="1">
            <a:spLocks noChangeArrowheads="1"/>
          </p:cNvSpPr>
          <p:nvPr/>
        </p:nvSpPr>
        <p:spPr bwMode="auto">
          <a:xfrm>
            <a:off x="4356100" y="3141663"/>
            <a:ext cx="431800" cy="579437"/>
          </a:xfrm>
          <a:prstGeom prst="rect">
            <a:avLst/>
          </a:prstGeom>
          <a:noFill/>
          <a:ln>
            <a:noFill/>
          </a:ln>
          <a:effectLst/>
          <a:extLst>
            <a:ext uri="{909E8E84-426E-40DD-AFC4-6F175D3DCCD1}">
              <a14:hiddenFill xmlns:a14="http://schemas.microsoft.com/office/drawing/2010/main">
                <a:solidFill>
                  <a:srgbClr val="FF993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sz="3200" b="1">
                <a:solidFill>
                  <a:srgbClr val="FF9933"/>
                </a:solidFill>
              </a:rPr>
              <a:t>+</a:t>
            </a:r>
          </a:p>
        </p:txBody>
      </p:sp>
      <p:sp>
        <p:nvSpPr>
          <p:cNvPr id="6153" name="Rectangle 9"/>
          <p:cNvSpPr>
            <a:spLocks noChangeArrowheads="1"/>
          </p:cNvSpPr>
          <p:nvPr/>
        </p:nvSpPr>
        <p:spPr bwMode="auto">
          <a:xfrm>
            <a:off x="107950" y="4149080"/>
            <a:ext cx="4535488" cy="20161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1800" b="1" i="1">
                <a:solidFill>
                  <a:srgbClr val="3333CC"/>
                </a:solidFill>
              </a:rPr>
              <a:t>u (z,t) = spostamento orizzontale </a:t>
            </a:r>
          </a:p>
          <a:p>
            <a:pPr algn="just">
              <a:spcBef>
                <a:spcPct val="20000"/>
              </a:spcBef>
            </a:pPr>
            <a:r>
              <a:rPr lang="it-IT" altLang="it-IT" sz="1800" b="1" i="1">
                <a:solidFill>
                  <a:srgbClr val="3333CC"/>
                </a:solidFill>
                <a:latin typeface="Symbol" pitchFamily="18" charset="2"/>
              </a:rPr>
              <a:t>r</a:t>
            </a:r>
            <a:r>
              <a:rPr lang="it-IT" altLang="it-IT" sz="1800" b="1" i="1">
                <a:solidFill>
                  <a:srgbClr val="3333CC"/>
                </a:solidFill>
              </a:rPr>
              <a:t> = densità</a:t>
            </a:r>
          </a:p>
          <a:p>
            <a:pPr algn="just">
              <a:spcBef>
                <a:spcPct val="20000"/>
              </a:spcBef>
            </a:pPr>
            <a:r>
              <a:rPr lang="it-IT" altLang="it-IT" sz="1800" b="1" i="1">
                <a:solidFill>
                  <a:srgbClr val="3333CC"/>
                </a:solidFill>
                <a:latin typeface="Symbol" pitchFamily="18" charset="2"/>
              </a:rPr>
              <a:t>h </a:t>
            </a:r>
            <a:r>
              <a:rPr lang="it-IT" altLang="it-IT" sz="1800" b="1" i="1">
                <a:solidFill>
                  <a:srgbClr val="3333CC"/>
                </a:solidFill>
              </a:rPr>
              <a:t>= coefficiente di viscosità</a:t>
            </a:r>
          </a:p>
          <a:p>
            <a:pPr algn="just">
              <a:spcBef>
                <a:spcPct val="20000"/>
              </a:spcBef>
            </a:pPr>
            <a:r>
              <a:rPr lang="it-IT" altLang="it-IT" sz="1800" b="1" i="1">
                <a:solidFill>
                  <a:srgbClr val="3333CC"/>
                </a:solidFill>
              </a:rPr>
              <a:t>G = modulo di taglio </a:t>
            </a:r>
          </a:p>
          <a:p>
            <a:pPr algn="just">
              <a:spcBef>
                <a:spcPct val="20000"/>
              </a:spcBef>
            </a:pPr>
            <a:r>
              <a:rPr lang="it-IT" altLang="it-IT" sz="1800" b="1" i="1">
                <a:solidFill>
                  <a:srgbClr val="3333CC"/>
                </a:solidFill>
              </a:rPr>
              <a:t>z = coordinata locale (0 </a:t>
            </a:r>
            <a:r>
              <a:rPr lang="it-IT" altLang="it-IT" sz="1800" b="1" i="1">
                <a:solidFill>
                  <a:srgbClr val="3333CC"/>
                </a:solidFill>
                <a:cs typeface="Arial" charset="0"/>
              </a:rPr>
              <a:t>≤ z ≤ h)</a:t>
            </a:r>
          </a:p>
          <a:p>
            <a:pPr algn="just">
              <a:spcBef>
                <a:spcPct val="20000"/>
              </a:spcBef>
            </a:pPr>
            <a:r>
              <a:rPr lang="it-IT" altLang="it-IT" sz="1800" b="1" i="1">
                <a:solidFill>
                  <a:srgbClr val="3333CC"/>
                </a:solidFill>
                <a:cs typeface="Arial" charset="0"/>
              </a:rPr>
              <a:t>h = spessore</a:t>
            </a:r>
          </a:p>
        </p:txBody>
      </p:sp>
      <p:sp>
        <p:nvSpPr>
          <p:cNvPr id="10" name="Rectangle 2"/>
          <p:cNvSpPr>
            <a:spLocks noChangeArrowheads="1"/>
          </p:cNvSpPr>
          <p:nvPr/>
        </p:nvSpPr>
        <p:spPr bwMode="auto">
          <a:xfrm>
            <a:off x="179512" y="1321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1D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1" name="Rectangle 3"/>
          <p:cNvSpPr>
            <a:spLocks noChangeArrowheads="1"/>
          </p:cNvSpPr>
          <p:nvPr/>
        </p:nvSpPr>
        <p:spPr bwMode="auto">
          <a:xfrm>
            <a:off x="179388" y="1196975"/>
            <a:ext cx="8785225" cy="5184775"/>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rgbClr val="33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defRPr/>
            </a:pPr>
            <a:r>
              <a:rPr lang="it-IT" sz="2800" b="1">
                <a:solidFill>
                  <a:srgbClr val="FF9933"/>
                </a:solidFill>
                <a:effectLst>
                  <a:outerShdw blurRad="38100" dist="38100" dir="2700000" algn="tl">
                    <a:srgbClr val="000000"/>
                  </a:outerShdw>
                </a:effectLst>
              </a:rPr>
              <a:t>FRONTIERA ASSORBENTE O DEFORMABILE</a:t>
            </a:r>
          </a:p>
          <a:p>
            <a:pPr algn="just">
              <a:spcBef>
                <a:spcPct val="20000"/>
              </a:spcBef>
              <a:defRPr/>
            </a:pPr>
            <a:r>
              <a:rPr lang="it-IT" sz="2400" b="1">
                <a:solidFill>
                  <a:srgbClr val="3333CC"/>
                </a:solidFill>
              </a:rPr>
              <a:t>Si introducono i parametri del substrato (</a:t>
            </a:r>
            <a:r>
              <a:rPr lang="it-IT" sz="2400" b="1" i="1">
                <a:solidFill>
                  <a:srgbClr val="3333CC"/>
                </a:solidFill>
                <a:latin typeface="Symbol" pitchFamily="18" charset="2"/>
              </a:rPr>
              <a:t>r</a:t>
            </a:r>
            <a:r>
              <a:rPr lang="it-IT" sz="2400" b="1" i="1" baseline="-25000">
                <a:solidFill>
                  <a:srgbClr val="3333CC"/>
                </a:solidFill>
              </a:rPr>
              <a:t>r</a:t>
            </a:r>
            <a:r>
              <a:rPr lang="it-IT" sz="2400" b="1" i="1">
                <a:solidFill>
                  <a:srgbClr val="3333CC"/>
                </a:solidFill>
              </a:rPr>
              <a:t> – V</a:t>
            </a:r>
            <a:r>
              <a:rPr lang="it-IT" sz="2400" b="1" i="1" baseline="-25000">
                <a:solidFill>
                  <a:srgbClr val="3333CC"/>
                </a:solidFill>
              </a:rPr>
              <a:t>sr</a:t>
            </a:r>
            <a:r>
              <a:rPr lang="it-IT" sz="2400" b="1">
                <a:solidFill>
                  <a:srgbClr val="3333CC"/>
                </a:solidFill>
              </a:rPr>
              <a:t>) in modo da evitare l’intrappolamento nel modello delle onde riflesse verso il basso </a:t>
            </a:r>
          </a:p>
          <a:p>
            <a:pPr algn="just">
              <a:spcBef>
                <a:spcPct val="20000"/>
              </a:spcBef>
              <a:defRPr/>
            </a:pPr>
            <a:r>
              <a:rPr lang="it-IT" sz="2400" b="1">
                <a:solidFill>
                  <a:srgbClr val="3333CC"/>
                </a:solidFill>
              </a:rPr>
              <a:t>Con la frontiera deformabile parte dell’energia dell’onda riflessa incidente sulla base viene assorbita (per smorzamento di radiazione) </a:t>
            </a:r>
          </a:p>
          <a:p>
            <a:pPr algn="just">
              <a:spcBef>
                <a:spcPct val="20000"/>
              </a:spcBef>
              <a:defRPr/>
            </a:pPr>
            <a:r>
              <a:rPr lang="it-IT" sz="2400" b="1">
                <a:solidFill>
                  <a:srgbClr val="3333CC"/>
                </a:solidFill>
              </a:rPr>
              <a:t>Viene definito il rapporto tra l’impedenza sismica della roccia e quella del terreno sovrastante:</a:t>
            </a:r>
          </a:p>
        </p:txBody>
      </p:sp>
      <p:pic>
        <p:nvPicPr>
          <p:cNvPr id="717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8400" y="5084763"/>
            <a:ext cx="1511300" cy="106045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ChangeArrowheads="1"/>
          </p:cNvSpPr>
          <p:nvPr/>
        </p:nvSpPr>
        <p:spPr bwMode="auto">
          <a:xfrm>
            <a:off x="323528" y="123134"/>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1D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5" name="Rectangle 3"/>
          <p:cNvSpPr>
            <a:spLocks noChangeArrowheads="1"/>
          </p:cNvSpPr>
          <p:nvPr/>
        </p:nvSpPr>
        <p:spPr bwMode="auto">
          <a:xfrm>
            <a:off x="179388" y="980678"/>
            <a:ext cx="8785225" cy="360045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defRPr/>
            </a:pPr>
            <a:r>
              <a:rPr lang="it-IT" sz="2800" b="1">
                <a:solidFill>
                  <a:srgbClr val="FF9933"/>
                </a:solidFill>
                <a:effectLst>
                  <a:outerShdw blurRad="38100" dist="38100" dir="2700000" algn="tl">
                    <a:srgbClr val="000000"/>
                  </a:outerShdw>
                </a:effectLst>
              </a:rPr>
              <a:t>FUNZIONE DI TRASFERIMENTO</a:t>
            </a:r>
          </a:p>
          <a:p>
            <a:pPr algn="just">
              <a:spcBef>
                <a:spcPct val="20000"/>
              </a:spcBef>
              <a:defRPr/>
            </a:pPr>
            <a:r>
              <a:rPr lang="it-IT" sz="2400" b="1">
                <a:solidFill>
                  <a:srgbClr val="3333CC"/>
                </a:solidFill>
              </a:rPr>
              <a:t>In funzione delle condizioni al contorno imposte all’interfaccia di ciascun strato:</a:t>
            </a:r>
          </a:p>
          <a:p>
            <a:pPr algn="just">
              <a:spcBef>
                <a:spcPct val="20000"/>
              </a:spcBef>
              <a:defRPr/>
            </a:pPr>
            <a:r>
              <a:rPr lang="it-IT" sz="2400" b="1">
                <a:solidFill>
                  <a:srgbClr val="3333CC"/>
                </a:solidFill>
              </a:rPr>
              <a:t>Condizione di continuità: lo spostamento e le tensioni tangenziali al tetto dello strato </a:t>
            </a:r>
            <a:r>
              <a:rPr lang="it-IT" sz="2400" b="1" i="1">
                <a:solidFill>
                  <a:srgbClr val="3333CC"/>
                </a:solidFill>
              </a:rPr>
              <a:t>i</a:t>
            </a:r>
            <a:r>
              <a:rPr lang="it-IT" sz="2400" b="1">
                <a:solidFill>
                  <a:srgbClr val="3333CC"/>
                </a:solidFill>
              </a:rPr>
              <a:t> sono uguali a quelli della base dello strato </a:t>
            </a:r>
            <a:r>
              <a:rPr lang="it-IT" sz="2400" b="1" i="1">
                <a:solidFill>
                  <a:srgbClr val="3333CC"/>
                </a:solidFill>
              </a:rPr>
              <a:t>i+1</a:t>
            </a:r>
          </a:p>
          <a:p>
            <a:pPr algn="just">
              <a:spcBef>
                <a:spcPct val="20000"/>
              </a:spcBef>
              <a:defRPr/>
            </a:pPr>
            <a:r>
              <a:rPr lang="it-IT" sz="2400" b="1">
                <a:solidFill>
                  <a:srgbClr val="3333CC"/>
                </a:solidFill>
              </a:rPr>
              <a:t>Condizione di superficie libera: al tetto dello strato più superficiale la tensione tangenziale è nulla (onda incidente e riflessa di pari ampiezza)</a:t>
            </a:r>
          </a:p>
        </p:txBody>
      </p:sp>
      <p:sp>
        <p:nvSpPr>
          <p:cNvPr id="8196" name="Rectangle 4"/>
          <p:cNvSpPr>
            <a:spLocks noChangeArrowheads="1"/>
          </p:cNvSpPr>
          <p:nvPr/>
        </p:nvSpPr>
        <p:spPr bwMode="auto">
          <a:xfrm>
            <a:off x="2698750" y="5013176"/>
            <a:ext cx="6337300" cy="11525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2000" b="1" i="1">
                <a:solidFill>
                  <a:srgbClr val="3333CC"/>
                </a:solidFill>
              </a:rPr>
              <a:t>H</a:t>
            </a:r>
            <a:r>
              <a:rPr lang="it-IT" altLang="it-IT" sz="2000" b="1" i="1" baseline="-25000">
                <a:solidFill>
                  <a:srgbClr val="3333CC"/>
                </a:solidFill>
              </a:rPr>
              <a:t>ik</a:t>
            </a:r>
            <a:r>
              <a:rPr lang="it-IT" altLang="it-IT" sz="2000" b="1" i="1">
                <a:solidFill>
                  <a:srgbClr val="3333CC"/>
                </a:solidFill>
              </a:rPr>
              <a:t>(</a:t>
            </a:r>
            <a:r>
              <a:rPr lang="it-IT" altLang="it-IT" sz="2000" b="1" i="1">
                <a:solidFill>
                  <a:srgbClr val="3333CC"/>
                </a:solidFill>
                <a:latin typeface="Symbol" pitchFamily="18" charset="2"/>
              </a:rPr>
              <a:t>v</a:t>
            </a:r>
            <a:r>
              <a:rPr lang="it-IT" altLang="it-IT" sz="2000" b="1" i="1">
                <a:solidFill>
                  <a:srgbClr val="3333CC"/>
                </a:solidFill>
              </a:rPr>
              <a:t>)</a:t>
            </a:r>
            <a:r>
              <a:rPr lang="it-IT" altLang="it-IT" sz="2000" b="1">
                <a:solidFill>
                  <a:srgbClr val="3333CC"/>
                </a:solidFill>
              </a:rPr>
              <a:t> Funzione di trasferimento tra due livelli </a:t>
            </a:r>
            <a:r>
              <a:rPr lang="it-IT" altLang="it-IT" sz="2000" b="1" i="1">
                <a:solidFill>
                  <a:srgbClr val="3333CC"/>
                </a:solidFill>
              </a:rPr>
              <a:t>i</a:t>
            </a:r>
            <a:r>
              <a:rPr lang="it-IT" altLang="it-IT" sz="2000" b="1">
                <a:solidFill>
                  <a:srgbClr val="3333CC"/>
                </a:solidFill>
              </a:rPr>
              <a:t> e </a:t>
            </a:r>
            <a:r>
              <a:rPr lang="it-IT" altLang="it-IT" sz="2000" b="1" i="1">
                <a:solidFill>
                  <a:srgbClr val="3333CC"/>
                </a:solidFill>
              </a:rPr>
              <a:t>k</a:t>
            </a:r>
          </a:p>
          <a:p>
            <a:pPr algn="just">
              <a:spcBef>
                <a:spcPct val="20000"/>
              </a:spcBef>
            </a:pPr>
            <a:r>
              <a:rPr lang="it-IT" altLang="it-IT" sz="2000" b="1" i="1">
                <a:solidFill>
                  <a:srgbClr val="3333CC"/>
                </a:solidFill>
              </a:rPr>
              <a:t>A</a:t>
            </a:r>
            <a:r>
              <a:rPr lang="it-IT" altLang="it-IT" sz="2000" b="1">
                <a:solidFill>
                  <a:srgbClr val="3333CC"/>
                </a:solidFill>
              </a:rPr>
              <a:t> ampiezza onde che si propagano verso l’alto</a:t>
            </a:r>
          </a:p>
          <a:p>
            <a:pPr algn="just">
              <a:spcBef>
                <a:spcPct val="20000"/>
              </a:spcBef>
            </a:pPr>
            <a:r>
              <a:rPr lang="it-IT" altLang="it-IT" sz="2000" b="1" i="1">
                <a:solidFill>
                  <a:srgbClr val="3333CC"/>
                </a:solidFill>
              </a:rPr>
              <a:t>B</a:t>
            </a:r>
            <a:r>
              <a:rPr lang="it-IT" altLang="it-IT" sz="2000" b="1">
                <a:solidFill>
                  <a:srgbClr val="3333CC"/>
                </a:solidFill>
              </a:rPr>
              <a:t> ampiezza onde che si propagano verso il basso</a:t>
            </a:r>
          </a:p>
        </p:txBody>
      </p:sp>
      <p:sp>
        <p:nvSpPr>
          <p:cNvPr id="8197" name="AutoShape 5"/>
          <p:cNvSpPr>
            <a:spLocks noChangeArrowheads="1"/>
          </p:cNvSpPr>
          <p:nvPr/>
        </p:nvSpPr>
        <p:spPr bwMode="auto">
          <a:xfrm>
            <a:off x="4356100" y="4581525"/>
            <a:ext cx="360363" cy="431800"/>
          </a:xfrm>
          <a:prstGeom prst="downArrow">
            <a:avLst>
              <a:gd name="adj1" fmla="val 38806"/>
              <a:gd name="adj2" fmla="val 56339"/>
            </a:avLst>
          </a:prstGeom>
          <a:solidFill>
            <a:srgbClr val="FF9933"/>
          </a:solidFill>
          <a:ln w="9525">
            <a:solidFill>
              <a:srgbClr val="00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endParaRPr lang="it-IT" altLang="it-IT"/>
          </a:p>
        </p:txBody>
      </p:sp>
      <p:pic>
        <p:nvPicPr>
          <p:cNvPr id="819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388" y="5085184"/>
            <a:ext cx="2447925" cy="950912"/>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a:off x="251520" y="1158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1D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9" name="Rectangle 3"/>
          <p:cNvSpPr>
            <a:spLocks noChangeArrowheads="1"/>
          </p:cNvSpPr>
          <p:nvPr/>
        </p:nvSpPr>
        <p:spPr bwMode="auto">
          <a:xfrm>
            <a:off x="179388" y="1052513"/>
            <a:ext cx="8785225" cy="273685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defRPr/>
            </a:pPr>
            <a:r>
              <a:rPr lang="it-IT" sz="2800" b="1">
                <a:solidFill>
                  <a:srgbClr val="FF9933"/>
                </a:solidFill>
                <a:effectLst>
                  <a:outerShdw blurRad="38100" dist="38100" dir="2700000" algn="tl">
                    <a:srgbClr val="000000"/>
                  </a:outerShdw>
                </a:effectLst>
              </a:rPr>
              <a:t>DOMINIO DELLE FREQUENZE</a:t>
            </a:r>
          </a:p>
          <a:p>
            <a:pPr algn="ctr">
              <a:spcBef>
                <a:spcPct val="20000"/>
              </a:spcBef>
              <a:defRPr/>
            </a:pPr>
            <a:r>
              <a:rPr lang="it-IT" sz="2000" b="1">
                <a:solidFill>
                  <a:srgbClr val="3333CC"/>
                </a:solidFill>
              </a:rPr>
              <a:t>OPERAZIONE DI CONVOLUZIONE (prodotto frequenza per frequenza)</a:t>
            </a:r>
          </a:p>
          <a:p>
            <a:pPr algn="ctr">
              <a:spcBef>
                <a:spcPct val="20000"/>
              </a:spcBef>
              <a:defRPr/>
            </a:pPr>
            <a:r>
              <a:rPr lang="it-IT" sz="2400" b="1" i="1">
                <a:solidFill>
                  <a:srgbClr val="3333CC"/>
                </a:solidFill>
              </a:rPr>
              <a:t>F</a:t>
            </a:r>
            <a:r>
              <a:rPr lang="it-IT" sz="2400" b="1" i="1" baseline="-25000">
                <a:solidFill>
                  <a:srgbClr val="3333CC"/>
                </a:solidFill>
              </a:rPr>
              <a:t>s</a:t>
            </a:r>
            <a:r>
              <a:rPr lang="it-IT" sz="2400" b="1" i="1">
                <a:solidFill>
                  <a:srgbClr val="3333CC"/>
                </a:solidFill>
              </a:rPr>
              <a:t> (</a:t>
            </a:r>
            <a:r>
              <a:rPr lang="it-IT" sz="2400" b="1" i="1">
                <a:solidFill>
                  <a:srgbClr val="3333CC"/>
                </a:solidFill>
                <a:latin typeface="Symbol" pitchFamily="18" charset="2"/>
              </a:rPr>
              <a:t>w</a:t>
            </a:r>
            <a:r>
              <a:rPr lang="it-IT" sz="2400" b="1" i="1">
                <a:solidFill>
                  <a:srgbClr val="3333CC"/>
                </a:solidFill>
              </a:rPr>
              <a:t>) = H (</a:t>
            </a:r>
            <a:r>
              <a:rPr lang="it-IT" sz="2400" b="1" i="1">
                <a:solidFill>
                  <a:srgbClr val="3333CC"/>
                </a:solidFill>
                <a:latin typeface="Symbol" pitchFamily="18" charset="2"/>
              </a:rPr>
              <a:t>w</a:t>
            </a:r>
            <a:r>
              <a:rPr lang="it-IT" sz="2400" b="1" i="1">
                <a:solidFill>
                  <a:srgbClr val="3333CC"/>
                </a:solidFill>
              </a:rPr>
              <a:t>) * F</a:t>
            </a:r>
            <a:r>
              <a:rPr lang="it-IT" sz="2400" b="1" i="1" baseline="-25000">
                <a:solidFill>
                  <a:srgbClr val="3333CC"/>
                </a:solidFill>
              </a:rPr>
              <a:t>b</a:t>
            </a:r>
            <a:r>
              <a:rPr lang="it-IT" sz="2400" b="1" i="1">
                <a:solidFill>
                  <a:srgbClr val="3333CC"/>
                </a:solidFill>
              </a:rPr>
              <a:t> (</a:t>
            </a:r>
            <a:r>
              <a:rPr lang="it-IT" sz="2400" b="1" i="1">
                <a:solidFill>
                  <a:srgbClr val="3333CC"/>
                </a:solidFill>
                <a:latin typeface="Symbol" pitchFamily="18" charset="2"/>
              </a:rPr>
              <a:t>w</a:t>
            </a:r>
            <a:r>
              <a:rPr lang="it-IT" sz="2400" b="1" i="1">
                <a:solidFill>
                  <a:srgbClr val="3333CC"/>
                </a:solidFill>
              </a:rPr>
              <a:t>)</a:t>
            </a:r>
          </a:p>
          <a:p>
            <a:pPr>
              <a:spcBef>
                <a:spcPct val="20000"/>
              </a:spcBef>
              <a:defRPr/>
            </a:pPr>
            <a:r>
              <a:rPr lang="it-IT" sz="2400" b="1" i="1">
                <a:solidFill>
                  <a:srgbClr val="3333CC"/>
                </a:solidFill>
              </a:rPr>
              <a:t>F</a:t>
            </a:r>
            <a:r>
              <a:rPr lang="it-IT" sz="2400" b="1" i="1" baseline="-25000">
                <a:solidFill>
                  <a:srgbClr val="3333CC"/>
                </a:solidFill>
              </a:rPr>
              <a:t>s</a:t>
            </a:r>
            <a:r>
              <a:rPr lang="it-IT" sz="2400" b="1" i="1">
                <a:solidFill>
                  <a:srgbClr val="3333CC"/>
                </a:solidFill>
              </a:rPr>
              <a:t> (</a:t>
            </a:r>
            <a:r>
              <a:rPr lang="it-IT" sz="2400" b="1" i="1">
                <a:solidFill>
                  <a:srgbClr val="3333CC"/>
                </a:solidFill>
                <a:latin typeface="Symbol" pitchFamily="18" charset="2"/>
              </a:rPr>
              <a:t>w</a:t>
            </a:r>
            <a:r>
              <a:rPr lang="it-IT" sz="2400" b="1" i="1">
                <a:solidFill>
                  <a:srgbClr val="3333CC"/>
                </a:solidFill>
              </a:rPr>
              <a:t>)</a:t>
            </a:r>
            <a:r>
              <a:rPr lang="it-IT" sz="2400" b="1">
                <a:solidFill>
                  <a:srgbClr val="3333CC"/>
                </a:solidFill>
              </a:rPr>
              <a:t> Spettro di Fourier del moto in superficie</a:t>
            </a:r>
          </a:p>
          <a:p>
            <a:pPr>
              <a:spcBef>
                <a:spcPct val="20000"/>
              </a:spcBef>
              <a:defRPr/>
            </a:pPr>
            <a:r>
              <a:rPr lang="it-IT" sz="2400" b="1" i="1">
                <a:solidFill>
                  <a:srgbClr val="3333CC"/>
                </a:solidFill>
              </a:rPr>
              <a:t>H (</a:t>
            </a:r>
            <a:r>
              <a:rPr lang="it-IT" sz="2400" b="1" i="1">
                <a:solidFill>
                  <a:srgbClr val="3333CC"/>
                </a:solidFill>
                <a:latin typeface="Symbol" pitchFamily="18" charset="2"/>
              </a:rPr>
              <a:t>w</a:t>
            </a:r>
            <a:r>
              <a:rPr lang="it-IT" sz="2400" b="1" i="1">
                <a:solidFill>
                  <a:srgbClr val="3333CC"/>
                </a:solidFill>
              </a:rPr>
              <a:t>)</a:t>
            </a:r>
            <a:r>
              <a:rPr lang="it-IT" sz="2400" b="1">
                <a:solidFill>
                  <a:srgbClr val="3333CC"/>
                </a:solidFill>
              </a:rPr>
              <a:t>	Funzione di trasferimento</a:t>
            </a:r>
          </a:p>
          <a:p>
            <a:pPr>
              <a:spcBef>
                <a:spcPct val="20000"/>
              </a:spcBef>
              <a:defRPr/>
            </a:pPr>
            <a:r>
              <a:rPr lang="it-IT" sz="2400" b="1" i="1">
                <a:solidFill>
                  <a:srgbClr val="3333CC"/>
                </a:solidFill>
              </a:rPr>
              <a:t>F</a:t>
            </a:r>
            <a:r>
              <a:rPr lang="it-IT" sz="2400" b="1" i="1" baseline="-25000">
                <a:solidFill>
                  <a:srgbClr val="3333CC"/>
                </a:solidFill>
              </a:rPr>
              <a:t>b</a:t>
            </a:r>
            <a:r>
              <a:rPr lang="it-IT" sz="2400" b="1" i="1">
                <a:solidFill>
                  <a:srgbClr val="3333CC"/>
                </a:solidFill>
              </a:rPr>
              <a:t> (</a:t>
            </a:r>
            <a:r>
              <a:rPr lang="it-IT" sz="2400" b="1" i="1">
                <a:solidFill>
                  <a:srgbClr val="3333CC"/>
                </a:solidFill>
                <a:latin typeface="Symbol" pitchFamily="18" charset="2"/>
              </a:rPr>
              <a:t>w</a:t>
            </a:r>
            <a:r>
              <a:rPr lang="it-IT" sz="2400" b="1" i="1">
                <a:solidFill>
                  <a:srgbClr val="3333CC"/>
                </a:solidFill>
              </a:rPr>
              <a:t>)</a:t>
            </a:r>
            <a:r>
              <a:rPr lang="it-IT" sz="2400" b="1">
                <a:solidFill>
                  <a:srgbClr val="3333CC"/>
                </a:solidFill>
              </a:rPr>
              <a:t>	Spettro di Fourier del moto alla base</a:t>
            </a:r>
          </a:p>
        </p:txBody>
      </p:sp>
      <p:sp>
        <p:nvSpPr>
          <p:cNvPr id="9220" name="AutoShape 4"/>
          <p:cNvSpPr>
            <a:spLocks noChangeArrowheads="1"/>
          </p:cNvSpPr>
          <p:nvPr/>
        </p:nvSpPr>
        <p:spPr bwMode="auto">
          <a:xfrm>
            <a:off x="4356100" y="4076700"/>
            <a:ext cx="360363" cy="431800"/>
          </a:xfrm>
          <a:prstGeom prst="downArrow">
            <a:avLst>
              <a:gd name="adj1" fmla="val 38806"/>
              <a:gd name="adj2" fmla="val 56339"/>
            </a:avLst>
          </a:prstGeom>
          <a:solidFill>
            <a:srgbClr val="FF9933"/>
          </a:solidFill>
          <a:ln w="9525">
            <a:solidFill>
              <a:srgbClr val="00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endParaRPr lang="it-IT" altLang="it-IT"/>
          </a:p>
        </p:txBody>
      </p:sp>
      <p:sp>
        <p:nvSpPr>
          <p:cNvPr id="9221" name="Rectangle 5"/>
          <p:cNvSpPr>
            <a:spLocks noChangeArrowheads="1"/>
          </p:cNvSpPr>
          <p:nvPr/>
        </p:nvSpPr>
        <p:spPr bwMode="auto">
          <a:xfrm>
            <a:off x="179388" y="4725988"/>
            <a:ext cx="8785225" cy="1223962"/>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14400" algn="l"/>
              </a:tabLst>
              <a:defRPr sz="1400">
                <a:solidFill>
                  <a:schemeClr val="tx1"/>
                </a:solidFill>
                <a:latin typeface="Arial" charset="0"/>
              </a:defRPr>
            </a:lvl1pPr>
            <a:lvl2pPr marL="742950" indent="-285750">
              <a:tabLst>
                <a:tab pos="914400" algn="l"/>
              </a:tabLst>
              <a:defRPr sz="1400">
                <a:solidFill>
                  <a:schemeClr val="tx1"/>
                </a:solidFill>
                <a:latin typeface="Arial" charset="0"/>
              </a:defRPr>
            </a:lvl2pPr>
            <a:lvl3pPr marL="1143000" indent="-228600">
              <a:tabLst>
                <a:tab pos="914400" algn="l"/>
              </a:tabLst>
              <a:defRPr sz="1400">
                <a:solidFill>
                  <a:schemeClr val="tx1"/>
                </a:solidFill>
                <a:latin typeface="Arial" charset="0"/>
              </a:defRPr>
            </a:lvl3pPr>
            <a:lvl4pPr marL="1600200" indent="-228600">
              <a:tabLst>
                <a:tab pos="914400" algn="l"/>
              </a:tabLst>
              <a:defRPr sz="1400">
                <a:solidFill>
                  <a:schemeClr val="tx1"/>
                </a:solidFill>
                <a:latin typeface="Arial" charset="0"/>
              </a:defRPr>
            </a:lvl4pPr>
            <a:lvl5pPr marL="2057400" indent="-228600">
              <a:tabLst>
                <a:tab pos="914400" algn="l"/>
              </a:tabLst>
              <a:defRPr sz="1400">
                <a:solidFill>
                  <a:schemeClr val="tx1"/>
                </a:solidFill>
                <a:latin typeface="Arial" charset="0"/>
              </a:defRPr>
            </a:lvl5pPr>
            <a:lvl6pPr marL="2514600" indent="-228600" eaLnBrk="0" fontAlgn="base" hangingPunct="0">
              <a:spcBef>
                <a:spcPct val="0"/>
              </a:spcBef>
              <a:spcAft>
                <a:spcPct val="0"/>
              </a:spcAft>
              <a:tabLst>
                <a:tab pos="914400" algn="l"/>
              </a:tabLst>
              <a:defRPr sz="1400">
                <a:solidFill>
                  <a:schemeClr val="tx1"/>
                </a:solidFill>
                <a:latin typeface="Arial" charset="0"/>
              </a:defRPr>
            </a:lvl6pPr>
            <a:lvl7pPr marL="2971800" indent="-228600" eaLnBrk="0" fontAlgn="base" hangingPunct="0">
              <a:spcBef>
                <a:spcPct val="0"/>
              </a:spcBef>
              <a:spcAft>
                <a:spcPct val="0"/>
              </a:spcAft>
              <a:tabLst>
                <a:tab pos="914400" algn="l"/>
              </a:tabLst>
              <a:defRPr sz="1400">
                <a:solidFill>
                  <a:schemeClr val="tx1"/>
                </a:solidFill>
                <a:latin typeface="Arial" charset="0"/>
              </a:defRPr>
            </a:lvl7pPr>
            <a:lvl8pPr marL="3429000" indent="-228600" eaLnBrk="0" fontAlgn="base" hangingPunct="0">
              <a:spcBef>
                <a:spcPct val="0"/>
              </a:spcBef>
              <a:spcAft>
                <a:spcPct val="0"/>
              </a:spcAft>
              <a:tabLst>
                <a:tab pos="914400" algn="l"/>
              </a:tabLst>
              <a:defRPr sz="1400">
                <a:solidFill>
                  <a:schemeClr val="tx1"/>
                </a:solidFill>
                <a:latin typeface="Arial" charset="0"/>
              </a:defRPr>
            </a:lvl8pPr>
            <a:lvl9pPr marL="3886200" indent="-228600" eaLnBrk="0" fontAlgn="base" hangingPunct="0">
              <a:spcBef>
                <a:spcPct val="0"/>
              </a:spcBef>
              <a:spcAft>
                <a:spcPct val="0"/>
              </a:spcAft>
              <a:tabLst>
                <a:tab pos="914400" algn="l"/>
              </a:tabLst>
              <a:defRPr sz="1400">
                <a:solidFill>
                  <a:schemeClr val="tx1"/>
                </a:solidFill>
                <a:latin typeface="Arial" charset="0"/>
              </a:defRPr>
            </a:lvl9pPr>
          </a:lstStyle>
          <a:p>
            <a:pPr algn="just">
              <a:spcBef>
                <a:spcPct val="20000"/>
              </a:spcBef>
            </a:pPr>
            <a:r>
              <a:rPr lang="it-IT" altLang="it-IT" sz="2400" b="1">
                <a:solidFill>
                  <a:srgbClr val="FF9933"/>
                </a:solidFill>
              </a:rPr>
              <a:t>Dallo spettro di Fourier, utilizzando la trasformata inversa di Fourier, si ottiene il moto alla superficie in termini di storia temporale dell’accelerazione</a:t>
            </a:r>
          </a:p>
        </p:txBody>
      </p:sp>
      <p:sp>
        <p:nvSpPr>
          <p:cNvPr id="6" name="Rectangle 2"/>
          <p:cNvSpPr>
            <a:spLocks noChangeArrowheads="1"/>
          </p:cNvSpPr>
          <p:nvPr/>
        </p:nvSpPr>
        <p:spPr bwMode="auto">
          <a:xfrm>
            <a:off x="179388" y="1158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1D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Grp="1" noChangeArrowheads="1"/>
          </p:cNvSpPr>
          <p:nvPr>
            <p:ph type="body" idx="1"/>
          </p:nvPr>
        </p:nvSpPr>
        <p:spPr>
          <a:xfrm>
            <a:off x="1223058" y="980728"/>
            <a:ext cx="6840759" cy="360363"/>
          </a:xfrm>
        </p:spPr>
        <p:txBody>
          <a:bodyPr/>
          <a:lstStyle/>
          <a:p>
            <a:pPr marL="0" indent="0" algn="ctr">
              <a:lnSpc>
                <a:spcPct val="80000"/>
              </a:lnSpc>
              <a:buFontTx/>
              <a:buNone/>
              <a:defRPr/>
            </a:pPr>
            <a:r>
              <a:rPr lang="it-IT" sz="2800" b="1" dirty="0" smtClean="0">
                <a:solidFill>
                  <a:srgbClr val="FF9933"/>
                </a:solidFill>
                <a:effectLst>
                  <a:outerShdw blurRad="38100" dist="38100" dir="2700000" algn="tl">
                    <a:srgbClr val="000000"/>
                  </a:outerShdw>
                </a:effectLst>
                <a:latin typeface="Arial" charset="0"/>
              </a:rPr>
              <a:t>Parametri fondamentali necessari</a:t>
            </a:r>
          </a:p>
        </p:txBody>
      </p:sp>
      <p:sp>
        <p:nvSpPr>
          <p:cNvPr id="10243" name="Rectangle 3"/>
          <p:cNvSpPr>
            <a:spLocks noChangeArrowheads="1"/>
          </p:cNvSpPr>
          <p:nvPr/>
        </p:nvSpPr>
        <p:spPr bwMode="auto">
          <a:xfrm>
            <a:off x="179388" y="1484784"/>
            <a:ext cx="3816350" cy="4607247"/>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4625" indent="-174625">
              <a:tabLst>
                <a:tab pos="174625" algn="l"/>
              </a:tabLst>
              <a:defRPr sz="1400">
                <a:solidFill>
                  <a:schemeClr val="tx1"/>
                </a:solidFill>
                <a:latin typeface="Arial" charset="0"/>
              </a:defRPr>
            </a:lvl1pPr>
            <a:lvl2pPr marL="742950" indent="-285750">
              <a:tabLst>
                <a:tab pos="174625" algn="l"/>
              </a:tabLst>
              <a:defRPr sz="1400">
                <a:solidFill>
                  <a:schemeClr val="tx1"/>
                </a:solidFill>
                <a:latin typeface="Arial" charset="0"/>
              </a:defRPr>
            </a:lvl2pPr>
            <a:lvl3pPr marL="1143000" indent="-228600">
              <a:tabLst>
                <a:tab pos="174625" algn="l"/>
              </a:tabLst>
              <a:defRPr sz="1400">
                <a:solidFill>
                  <a:schemeClr val="tx1"/>
                </a:solidFill>
                <a:latin typeface="Arial" charset="0"/>
              </a:defRPr>
            </a:lvl3pPr>
            <a:lvl4pPr marL="1600200" indent="-228600">
              <a:tabLst>
                <a:tab pos="174625" algn="l"/>
              </a:tabLst>
              <a:defRPr sz="1400">
                <a:solidFill>
                  <a:schemeClr val="tx1"/>
                </a:solidFill>
                <a:latin typeface="Arial" charset="0"/>
              </a:defRPr>
            </a:lvl4pPr>
            <a:lvl5pPr marL="2057400" indent="-228600">
              <a:tabLst>
                <a:tab pos="174625" algn="l"/>
              </a:tabLst>
              <a:defRPr sz="1400">
                <a:solidFill>
                  <a:schemeClr val="tx1"/>
                </a:solidFill>
                <a:latin typeface="Arial" charset="0"/>
              </a:defRPr>
            </a:lvl5pPr>
            <a:lvl6pPr marL="2514600" indent="-228600" eaLnBrk="0" fontAlgn="base" hangingPunct="0">
              <a:spcBef>
                <a:spcPct val="0"/>
              </a:spcBef>
              <a:spcAft>
                <a:spcPct val="0"/>
              </a:spcAft>
              <a:tabLst>
                <a:tab pos="174625" algn="l"/>
              </a:tabLst>
              <a:defRPr sz="1400">
                <a:solidFill>
                  <a:schemeClr val="tx1"/>
                </a:solidFill>
                <a:latin typeface="Arial" charset="0"/>
              </a:defRPr>
            </a:lvl6pPr>
            <a:lvl7pPr marL="2971800" indent="-228600" eaLnBrk="0" fontAlgn="base" hangingPunct="0">
              <a:spcBef>
                <a:spcPct val="0"/>
              </a:spcBef>
              <a:spcAft>
                <a:spcPct val="0"/>
              </a:spcAft>
              <a:tabLst>
                <a:tab pos="174625" algn="l"/>
              </a:tabLst>
              <a:defRPr sz="1400">
                <a:solidFill>
                  <a:schemeClr val="tx1"/>
                </a:solidFill>
                <a:latin typeface="Arial" charset="0"/>
              </a:defRPr>
            </a:lvl7pPr>
            <a:lvl8pPr marL="3429000" indent="-228600" eaLnBrk="0" fontAlgn="base" hangingPunct="0">
              <a:spcBef>
                <a:spcPct val="0"/>
              </a:spcBef>
              <a:spcAft>
                <a:spcPct val="0"/>
              </a:spcAft>
              <a:tabLst>
                <a:tab pos="174625" algn="l"/>
              </a:tabLst>
              <a:defRPr sz="1400">
                <a:solidFill>
                  <a:schemeClr val="tx1"/>
                </a:solidFill>
                <a:latin typeface="Arial" charset="0"/>
              </a:defRPr>
            </a:lvl8pPr>
            <a:lvl9pPr marL="3886200" indent="-228600" eaLnBrk="0" fontAlgn="base" hangingPunct="0">
              <a:spcBef>
                <a:spcPct val="0"/>
              </a:spcBef>
              <a:spcAft>
                <a:spcPct val="0"/>
              </a:spcAft>
              <a:tabLst>
                <a:tab pos="174625" algn="l"/>
              </a:tabLst>
              <a:defRPr sz="1400">
                <a:solidFill>
                  <a:schemeClr val="tx1"/>
                </a:solidFill>
                <a:latin typeface="Arial" charset="0"/>
              </a:defRPr>
            </a:lvl9pPr>
          </a:lstStyle>
          <a:p>
            <a:pPr algn="ctr">
              <a:lnSpc>
                <a:spcPct val="80000"/>
              </a:lnSpc>
              <a:spcBef>
                <a:spcPct val="20000"/>
              </a:spcBef>
            </a:pPr>
            <a:r>
              <a:rPr lang="it-IT" altLang="it-IT" sz="2400" b="1" dirty="0">
                <a:solidFill>
                  <a:srgbClr val="3333CC"/>
                </a:solidFill>
              </a:rPr>
              <a:t>MODELLO</a:t>
            </a:r>
          </a:p>
          <a:p>
            <a:pPr algn="just">
              <a:lnSpc>
                <a:spcPct val="80000"/>
              </a:lnSpc>
              <a:spcBef>
                <a:spcPct val="20000"/>
              </a:spcBef>
              <a:buFontTx/>
              <a:buChar char="•"/>
            </a:pPr>
            <a:r>
              <a:rPr lang="it-IT" altLang="it-IT" sz="2000" b="1" dirty="0" smtClean="0">
                <a:solidFill>
                  <a:srgbClr val="3333CC"/>
                </a:solidFill>
              </a:rPr>
              <a:t>Stratigrafia </a:t>
            </a:r>
            <a:r>
              <a:rPr lang="it-IT" altLang="it-IT" sz="2000" b="1" dirty="0">
                <a:solidFill>
                  <a:srgbClr val="3333CC"/>
                </a:solidFill>
              </a:rPr>
              <a:t>del sottosuolo, spessore di ciascun strato omogeneo di terreno e profondità del </a:t>
            </a:r>
            <a:r>
              <a:rPr lang="it-IT" altLang="it-IT" sz="2000" b="1" dirty="0" err="1">
                <a:solidFill>
                  <a:srgbClr val="3333CC"/>
                </a:solidFill>
              </a:rPr>
              <a:t>bedrock</a:t>
            </a:r>
            <a:r>
              <a:rPr lang="it-IT" altLang="it-IT" sz="2000" b="1" dirty="0">
                <a:solidFill>
                  <a:srgbClr val="3333CC"/>
                </a:solidFill>
              </a:rPr>
              <a:t> sismico (</a:t>
            </a:r>
            <a:r>
              <a:rPr lang="it-IT" altLang="it-IT" sz="2000" b="1" i="1" dirty="0">
                <a:solidFill>
                  <a:srgbClr val="3333CC"/>
                </a:solidFill>
              </a:rPr>
              <a:t>Vs</a:t>
            </a:r>
            <a:r>
              <a:rPr lang="it-IT" altLang="it-IT" sz="2000" b="1" dirty="0">
                <a:solidFill>
                  <a:srgbClr val="3333CC"/>
                </a:solidFill>
              </a:rPr>
              <a:t>&gt;800 m/s) </a:t>
            </a:r>
          </a:p>
          <a:p>
            <a:pPr algn="just">
              <a:lnSpc>
                <a:spcPct val="80000"/>
              </a:lnSpc>
              <a:spcBef>
                <a:spcPct val="20000"/>
              </a:spcBef>
              <a:buFontTx/>
              <a:buChar char="•"/>
            </a:pPr>
            <a:endParaRPr lang="it-IT" altLang="it-IT" sz="2000" b="1" dirty="0">
              <a:solidFill>
                <a:srgbClr val="3333CC"/>
              </a:solidFill>
            </a:endParaRPr>
          </a:p>
          <a:p>
            <a:pPr algn="just">
              <a:lnSpc>
                <a:spcPct val="80000"/>
              </a:lnSpc>
              <a:spcBef>
                <a:spcPct val="20000"/>
              </a:spcBef>
              <a:buFontTx/>
              <a:buChar char="•"/>
            </a:pPr>
            <a:r>
              <a:rPr lang="it-IT" altLang="it-IT" sz="2000" b="1" dirty="0">
                <a:solidFill>
                  <a:srgbClr val="3333CC"/>
                </a:solidFill>
              </a:rPr>
              <a:t>Densità </a:t>
            </a:r>
            <a:r>
              <a:rPr lang="it-IT" altLang="it-IT" sz="2000" b="1" i="1" dirty="0">
                <a:solidFill>
                  <a:srgbClr val="3333CC"/>
                </a:solidFill>
                <a:latin typeface="Symbol" pitchFamily="18" charset="2"/>
              </a:rPr>
              <a:t>r</a:t>
            </a:r>
            <a:r>
              <a:rPr lang="it-IT" altLang="it-IT" sz="2000" b="1" dirty="0">
                <a:solidFill>
                  <a:srgbClr val="3333CC"/>
                </a:solidFill>
              </a:rPr>
              <a:t> di ciascun strato e del </a:t>
            </a:r>
            <a:r>
              <a:rPr lang="it-IT" altLang="it-IT" sz="2000" b="1" dirty="0" err="1">
                <a:solidFill>
                  <a:srgbClr val="3333CC"/>
                </a:solidFill>
              </a:rPr>
              <a:t>bedrock</a:t>
            </a:r>
            <a:r>
              <a:rPr lang="it-IT" altLang="it-IT" sz="2000" b="1" dirty="0">
                <a:solidFill>
                  <a:srgbClr val="3333CC"/>
                </a:solidFill>
              </a:rPr>
              <a:t> sismico</a:t>
            </a:r>
          </a:p>
          <a:p>
            <a:pPr algn="just">
              <a:lnSpc>
                <a:spcPct val="80000"/>
              </a:lnSpc>
              <a:spcBef>
                <a:spcPct val="20000"/>
              </a:spcBef>
            </a:pPr>
            <a:endParaRPr lang="it-IT" altLang="it-IT" sz="2000" b="1" dirty="0">
              <a:solidFill>
                <a:srgbClr val="3333CC"/>
              </a:solidFill>
            </a:endParaRPr>
          </a:p>
          <a:p>
            <a:pPr algn="just">
              <a:lnSpc>
                <a:spcPct val="80000"/>
              </a:lnSpc>
              <a:spcBef>
                <a:spcPct val="20000"/>
              </a:spcBef>
              <a:buFontTx/>
              <a:buChar char="•"/>
            </a:pPr>
            <a:r>
              <a:rPr lang="it-IT" altLang="it-IT" sz="2000" b="1" dirty="0">
                <a:solidFill>
                  <a:srgbClr val="3333CC"/>
                </a:solidFill>
              </a:rPr>
              <a:t>Modulo di taglio elastico iniziale </a:t>
            </a:r>
            <a:r>
              <a:rPr lang="it-IT" altLang="it-IT" sz="2000" b="1" i="1" dirty="0">
                <a:solidFill>
                  <a:srgbClr val="3333CC"/>
                </a:solidFill>
              </a:rPr>
              <a:t>G</a:t>
            </a:r>
            <a:r>
              <a:rPr lang="it-IT" altLang="it-IT" sz="2000" b="1" i="1" baseline="-25000" dirty="0">
                <a:solidFill>
                  <a:srgbClr val="3333CC"/>
                </a:solidFill>
              </a:rPr>
              <a:t>0</a:t>
            </a:r>
            <a:r>
              <a:rPr lang="it-IT" altLang="it-IT" sz="2000" b="1" baseline="-25000" dirty="0">
                <a:solidFill>
                  <a:srgbClr val="3333CC"/>
                </a:solidFill>
              </a:rPr>
              <a:t> </a:t>
            </a:r>
            <a:r>
              <a:rPr lang="it-IT" altLang="it-IT" sz="2000" b="1" dirty="0">
                <a:solidFill>
                  <a:srgbClr val="3333CC"/>
                </a:solidFill>
              </a:rPr>
              <a:t>o valore della velocità delle onde </a:t>
            </a:r>
            <a:r>
              <a:rPr lang="it-IT" altLang="it-IT" sz="2000" b="1" i="1" dirty="0">
                <a:solidFill>
                  <a:srgbClr val="3333CC"/>
                </a:solidFill>
              </a:rPr>
              <a:t>S</a:t>
            </a:r>
          </a:p>
          <a:p>
            <a:pPr algn="just">
              <a:lnSpc>
                <a:spcPct val="80000"/>
              </a:lnSpc>
              <a:spcBef>
                <a:spcPct val="20000"/>
              </a:spcBef>
              <a:buFontTx/>
              <a:buChar char="•"/>
            </a:pPr>
            <a:endParaRPr lang="it-IT" altLang="it-IT" sz="2000" b="1" dirty="0">
              <a:solidFill>
                <a:srgbClr val="3333CC"/>
              </a:solidFill>
            </a:endParaRPr>
          </a:p>
          <a:p>
            <a:pPr algn="just">
              <a:lnSpc>
                <a:spcPct val="80000"/>
              </a:lnSpc>
              <a:spcBef>
                <a:spcPct val="20000"/>
              </a:spcBef>
              <a:buFontTx/>
              <a:buChar char="•"/>
            </a:pPr>
            <a:r>
              <a:rPr lang="it-IT" altLang="it-IT" sz="2000" b="1" dirty="0">
                <a:solidFill>
                  <a:srgbClr val="3333CC"/>
                </a:solidFill>
              </a:rPr>
              <a:t>Rapporto di smorzamento iniziale </a:t>
            </a:r>
            <a:r>
              <a:rPr lang="it-IT" altLang="it-IT" sz="2000" b="1" i="1" dirty="0">
                <a:solidFill>
                  <a:srgbClr val="3333CC"/>
                </a:solidFill>
              </a:rPr>
              <a:t>D</a:t>
            </a:r>
            <a:r>
              <a:rPr lang="it-IT" altLang="it-IT" sz="2000" b="1" i="1" baseline="-25000" dirty="0">
                <a:solidFill>
                  <a:srgbClr val="3333CC"/>
                </a:solidFill>
              </a:rPr>
              <a:t>0</a:t>
            </a:r>
            <a:endParaRPr lang="it-IT" altLang="it-IT" sz="2000" b="1" i="1" dirty="0">
              <a:solidFill>
                <a:srgbClr val="3333CC"/>
              </a:solidFill>
            </a:endParaRPr>
          </a:p>
        </p:txBody>
      </p:sp>
      <p:sp>
        <p:nvSpPr>
          <p:cNvPr id="10244" name="Rectangle 4"/>
          <p:cNvSpPr>
            <a:spLocks noChangeArrowheads="1"/>
          </p:cNvSpPr>
          <p:nvPr/>
        </p:nvSpPr>
        <p:spPr bwMode="auto">
          <a:xfrm>
            <a:off x="4572000" y="2133600"/>
            <a:ext cx="4392613" cy="129540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lnSpc>
                <a:spcPct val="80000"/>
              </a:lnSpc>
              <a:spcBef>
                <a:spcPct val="20000"/>
              </a:spcBef>
            </a:pPr>
            <a:r>
              <a:rPr lang="it-IT" altLang="it-IT" sz="2000" b="1">
                <a:solidFill>
                  <a:srgbClr val="3333CC"/>
                </a:solidFill>
              </a:rPr>
              <a:t>Curve di correlazione </a:t>
            </a:r>
            <a:r>
              <a:rPr lang="it-IT" altLang="it-IT" sz="2000" b="1" i="1">
                <a:solidFill>
                  <a:srgbClr val="3333CC"/>
                </a:solidFill>
              </a:rPr>
              <a:t>G-</a:t>
            </a:r>
            <a:r>
              <a:rPr lang="it-IT" altLang="it-IT" sz="2000" b="1" i="1">
                <a:solidFill>
                  <a:srgbClr val="3333CC"/>
                </a:solidFill>
                <a:latin typeface="Symbol" pitchFamily="18" charset="2"/>
              </a:rPr>
              <a:t>g</a:t>
            </a:r>
            <a:r>
              <a:rPr lang="it-IT" altLang="it-IT" sz="2000" b="1" i="1">
                <a:solidFill>
                  <a:srgbClr val="3333CC"/>
                </a:solidFill>
              </a:rPr>
              <a:t> </a:t>
            </a:r>
            <a:r>
              <a:rPr lang="it-IT" altLang="it-IT" sz="2000" b="1">
                <a:solidFill>
                  <a:srgbClr val="3333CC"/>
                </a:solidFill>
              </a:rPr>
              <a:t>e </a:t>
            </a:r>
            <a:r>
              <a:rPr lang="it-IT" altLang="it-IT" sz="2000" b="1" i="1">
                <a:solidFill>
                  <a:srgbClr val="3333CC"/>
                </a:solidFill>
              </a:rPr>
              <a:t>D-</a:t>
            </a:r>
            <a:r>
              <a:rPr lang="it-IT" altLang="it-IT" sz="2000" b="1" i="1">
                <a:solidFill>
                  <a:srgbClr val="3333CC"/>
                </a:solidFill>
                <a:latin typeface="Symbol" pitchFamily="18" charset="2"/>
              </a:rPr>
              <a:t>g</a:t>
            </a:r>
            <a:r>
              <a:rPr lang="it-IT" altLang="it-IT" sz="2000" b="1">
                <a:solidFill>
                  <a:srgbClr val="3333CC"/>
                </a:solidFill>
                <a:latin typeface="Symbol" pitchFamily="18" charset="2"/>
              </a:rPr>
              <a:t> </a:t>
            </a:r>
            <a:r>
              <a:rPr lang="it-IT" altLang="it-IT" sz="2000" b="1">
                <a:solidFill>
                  <a:srgbClr val="3333CC"/>
                </a:solidFill>
              </a:rPr>
              <a:t>cioè leggi di variazione del modulo di taglio e del rapporto di smorzamento con la deformazione tangenziale</a:t>
            </a:r>
          </a:p>
        </p:txBody>
      </p:sp>
      <p:sp>
        <p:nvSpPr>
          <p:cNvPr id="10245" name="Rectangle 5"/>
          <p:cNvSpPr>
            <a:spLocks noChangeArrowheads="1"/>
          </p:cNvSpPr>
          <p:nvPr/>
        </p:nvSpPr>
        <p:spPr bwMode="auto">
          <a:xfrm>
            <a:off x="3995738" y="2492375"/>
            <a:ext cx="503237"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lnSpc>
                <a:spcPct val="80000"/>
              </a:lnSpc>
              <a:spcBef>
                <a:spcPct val="20000"/>
              </a:spcBef>
            </a:pPr>
            <a:r>
              <a:rPr lang="it-IT" altLang="it-IT" sz="3200" b="1">
                <a:solidFill>
                  <a:srgbClr val="FF9933"/>
                </a:solidFill>
              </a:rPr>
              <a:t>+</a:t>
            </a:r>
          </a:p>
        </p:txBody>
      </p:sp>
      <p:sp>
        <p:nvSpPr>
          <p:cNvPr id="10247" name="Rectangle 7"/>
          <p:cNvSpPr>
            <a:spLocks noChangeArrowheads="1"/>
          </p:cNvSpPr>
          <p:nvPr/>
        </p:nvSpPr>
        <p:spPr bwMode="auto">
          <a:xfrm>
            <a:off x="3995738" y="4221163"/>
            <a:ext cx="503237"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lnSpc>
                <a:spcPct val="80000"/>
              </a:lnSpc>
              <a:spcBef>
                <a:spcPct val="20000"/>
              </a:spcBef>
            </a:pPr>
            <a:r>
              <a:rPr lang="it-IT" altLang="it-IT" sz="3200" b="1">
                <a:solidFill>
                  <a:srgbClr val="FF9933"/>
                </a:solidFill>
              </a:rPr>
              <a:t>+</a:t>
            </a:r>
          </a:p>
        </p:txBody>
      </p:sp>
      <p:sp>
        <p:nvSpPr>
          <p:cNvPr id="10248" name="Rectangle 8"/>
          <p:cNvSpPr>
            <a:spLocks noChangeArrowheads="1"/>
          </p:cNvSpPr>
          <p:nvPr/>
        </p:nvSpPr>
        <p:spPr bwMode="auto">
          <a:xfrm>
            <a:off x="4643438" y="3933825"/>
            <a:ext cx="4321175" cy="1366838"/>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2000" b="1">
                <a:solidFill>
                  <a:srgbClr val="3333CC"/>
                </a:solidFill>
              </a:rPr>
              <a:t>ECCITAZIONE SISMICA </a:t>
            </a:r>
          </a:p>
          <a:p>
            <a:pPr algn="just">
              <a:spcBef>
                <a:spcPct val="20000"/>
              </a:spcBef>
            </a:pPr>
            <a:r>
              <a:rPr lang="it-IT" altLang="it-IT" sz="2000" b="1">
                <a:solidFill>
                  <a:srgbClr val="3333CC"/>
                </a:solidFill>
              </a:rPr>
              <a:t>applicata verticalmente alla base ed espressa in storia temporale dell’accelerazione</a:t>
            </a:r>
          </a:p>
        </p:txBody>
      </p:sp>
      <p:sp>
        <p:nvSpPr>
          <p:cNvPr id="9" name="Rectangle 2"/>
          <p:cNvSpPr>
            <a:spLocks noChangeArrowheads="1"/>
          </p:cNvSpPr>
          <p:nvPr/>
        </p:nvSpPr>
        <p:spPr bwMode="auto">
          <a:xfrm>
            <a:off x="179388" y="1158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1D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1331913" y="981075"/>
            <a:ext cx="6480175" cy="792163"/>
          </a:xfrm>
          <a:prstGeom prst="rect">
            <a:avLst/>
          </a:prstGeom>
          <a:noFill/>
          <a:ln w="28575">
            <a:no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3200" b="1" dirty="0" err="1">
                <a:solidFill>
                  <a:schemeClr val="accent4">
                    <a:lumMod val="75000"/>
                    <a:lumOff val="25000"/>
                  </a:schemeClr>
                </a:solidFill>
              </a:rPr>
              <a:t>Outcrop</a:t>
            </a:r>
            <a:r>
              <a:rPr lang="it-IT" altLang="it-IT" sz="3200" b="1" dirty="0">
                <a:solidFill>
                  <a:schemeClr val="accent4">
                    <a:lumMod val="75000"/>
                    <a:lumOff val="25000"/>
                  </a:schemeClr>
                </a:solidFill>
              </a:rPr>
              <a:t> o </a:t>
            </a:r>
            <a:r>
              <a:rPr lang="it-IT" altLang="it-IT" sz="3200" b="1" dirty="0" err="1">
                <a:solidFill>
                  <a:schemeClr val="accent4">
                    <a:lumMod val="75000"/>
                    <a:lumOff val="25000"/>
                  </a:schemeClr>
                </a:solidFill>
              </a:rPr>
              <a:t>Within</a:t>
            </a:r>
            <a:r>
              <a:rPr lang="it-IT" altLang="it-IT" sz="3200" b="1" dirty="0">
                <a:solidFill>
                  <a:schemeClr val="accent4">
                    <a:lumMod val="75000"/>
                    <a:lumOff val="25000"/>
                  </a:schemeClr>
                </a:solidFill>
              </a:rPr>
              <a:t>?</a:t>
            </a:r>
          </a:p>
        </p:txBody>
      </p:sp>
      <p:pic>
        <p:nvPicPr>
          <p:cNvPr id="1331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7150" y="1628800"/>
            <a:ext cx="7123113" cy="450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ChangeArrowheads="1"/>
          </p:cNvSpPr>
          <p:nvPr/>
        </p:nvSpPr>
        <p:spPr bwMode="auto">
          <a:xfrm>
            <a:off x="251520" y="1158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1D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179388" y="981075"/>
            <a:ext cx="8785225" cy="11525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sz="2200" b="1" dirty="0" smtClean="0">
                <a:solidFill>
                  <a:srgbClr val="3333CC"/>
                </a:solidFill>
              </a:rPr>
              <a:t>QUAD4M - Algoritmo </a:t>
            </a:r>
            <a:r>
              <a:rPr lang="it-IT" altLang="it-IT" sz="2200" b="1" dirty="0">
                <a:solidFill>
                  <a:srgbClr val="3333CC"/>
                </a:solidFill>
              </a:rPr>
              <a:t>di calcolo più complesso per analisi di RSL  non frequentemente adottato nel settore tecnico-professionale Bidimensionale – Elementi finiti</a:t>
            </a:r>
          </a:p>
        </p:txBody>
      </p:sp>
      <p:sp>
        <p:nvSpPr>
          <p:cNvPr id="16388" name="Rectangle 4"/>
          <p:cNvSpPr>
            <a:spLocks noChangeArrowheads="1"/>
          </p:cNvSpPr>
          <p:nvPr/>
        </p:nvSpPr>
        <p:spPr bwMode="auto">
          <a:xfrm>
            <a:off x="179388" y="2205038"/>
            <a:ext cx="8785225" cy="1008062"/>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b="1">
                <a:solidFill>
                  <a:srgbClr val="FF9933"/>
                </a:solidFill>
              </a:rPr>
              <a:t>QUAD4 - A computer program for evaluating the seismic response of soil structures by variable damping finite element procedures, UCB EERC Report No 73-16, 1973 (Idriss I.M., Lysmer J., Hwang R. &amp; Seed H.B.)</a:t>
            </a:r>
          </a:p>
          <a:p>
            <a:pPr algn="just"/>
            <a:r>
              <a:rPr lang="it-IT" altLang="it-IT" b="1">
                <a:solidFill>
                  <a:srgbClr val="FF9933"/>
                </a:solidFill>
              </a:rPr>
              <a:t>Compilato in FORTRAN IV (o FORTRAN 66)</a:t>
            </a:r>
          </a:p>
        </p:txBody>
      </p:sp>
      <p:sp>
        <p:nvSpPr>
          <p:cNvPr id="16389" name="Rectangle 5"/>
          <p:cNvSpPr>
            <a:spLocks noChangeArrowheads="1"/>
          </p:cNvSpPr>
          <p:nvPr/>
        </p:nvSpPr>
        <p:spPr bwMode="auto">
          <a:xfrm>
            <a:off x="179388" y="4293096"/>
            <a:ext cx="8785225" cy="1008063"/>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en-GB" altLang="it-IT" b="1">
                <a:solidFill>
                  <a:srgbClr val="FF9933"/>
                </a:solidFill>
              </a:rPr>
              <a:t>QUAD4M, A computer program for evaluating the seismic response of soil structure by variable damping finite element procedures. Report of  Dip. of Civil &amp; Environmental Eng., University of California, Davis, 1993 (Hudson M.B., Idriss I.M., Beikae M.</a:t>
            </a:r>
            <a:r>
              <a:rPr lang="en-GB" altLang="it-IT">
                <a:solidFill>
                  <a:srgbClr val="FF9933"/>
                </a:solidFill>
              </a:rPr>
              <a:t> </a:t>
            </a:r>
            <a:r>
              <a:rPr lang="it-IT" altLang="it-IT" b="1">
                <a:solidFill>
                  <a:srgbClr val="FF9933"/>
                </a:solidFill>
              </a:rPr>
              <a:t>)</a:t>
            </a:r>
          </a:p>
          <a:p>
            <a:pPr algn="just"/>
            <a:r>
              <a:rPr lang="it-IT" altLang="it-IT" b="1">
                <a:solidFill>
                  <a:srgbClr val="FF9933"/>
                </a:solidFill>
              </a:rPr>
              <a:t>Compilato in FORTRAN V</a:t>
            </a:r>
          </a:p>
        </p:txBody>
      </p:sp>
      <p:sp>
        <p:nvSpPr>
          <p:cNvPr id="16390" name="Rectangle 6"/>
          <p:cNvSpPr>
            <a:spLocks noChangeArrowheads="1"/>
          </p:cNvSpPr>
          <p:nvPr/>
        </p:nvSpPr>
        <p:spPr bwMode="auto">
          <a:xfrm>
            <a:off x="179388" y="3284538"/>
            <a:ext cx="8785225" cy="935037"/>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b="1">
                <a:solidFill>
                  <a:srgbClr val="3333CC"/>
                </a:solidFill>
              </a:rPr>
              <a:t>Miglioramenti nella struttura dei dati di input, maggiore elasticità e potenzialità di calcolo Introduzione di nuove relazioni G/G</a:t>
            </a:r>
            <a:r>
              <a:rPr lang="it-IT" altLang="it-IT" b="1" baseline="-25000">
                <a:solidFill>
                  <a:srgbClr val="3333CC"/>
                </a:solidFill>
              </a:rPr>
              <a:t>0</a:t>
            </a:r>
            <a:r>
              <a:rPr lang="it-IT" altLang="it-IT" b="1">
                <a:solidFill>
                  <a:srgbClr val="3333CC"/>
                </a:solidFill>
              </a:rPr>
              <a:t> e D in funzione di </a:t>
            </a:r>
            <a:r>
              <a:rPr lang="it-IT" altLang="it-IT" b="1">
                <a:solidFill>
                  <a:srgbClr val="3333CC"/>
                </a:solidFill>
                <a:latin typeface="Symbol" pitchFamily="18" charset="2"/>
              </a:rPr>
              <a:t>g</a:t>
            </a:r>
          </a:p>
          <a:p>
            <a:pPr algn="just"/>
            <a:r>
              <a:rPr lang="it-IT" altLang="it-IT" b="1">
                <a:solidFill>
                  <a:srgbClr val="3333CC"/>
                </a:solidFill>
              </a:rPr>
              <a:t>Implementazione della frontiera inferiore di tipo assorbente/deformabile, introducendo smorzatori viscosi</a:t>
            </a:r>
          </a:p>
        </p:txBody>
      </p:sp>
      <p:sp>
        <p:nvSpPr>
          <p:cNvPr id="16391" name="Rectangle 7"/>
          <p:cNvSpPr>
            <a:spLocks noChangeArrowheads="1"/>
          </p:cNvSpPr>
          <p:nvPr/>
        </p:nvSpPr>
        <p:spPr bwMode="auto">
          <a:xfrm>
            <a:off x="179388" y="5373216"/>
            <a:ext cx="8785225" cy="865187"/>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sz="1600" b="1" dirty="0">
                <a:solidFill>
                  <a:srgbClr val="3333CC"/>
                </a:solidFill>
              </a:rPr>
              <a:t>Negli ultimi anni sono state sviluppate altre versioni che lavorano in ambiente Windows e che utilizzano l’algoritmo di QUAD4M. Tra i più noti si ricordano: </a:t>
            </a:r>
          </a:p>
          <a:p>
            <a:pPr algn="just"/>
            <a:r>
              <a:rPr lang="it-IT" altLang="it-IT" sz="1600" b="1" dirty="0">
                <a:solidFill>
                  <a:srgbClr val="FF9933"/>
                </a:solidFill>
              </a:rPr>
              <a:t>Q4MESH,  </a:t>
            </a:r>
            <a:r>
              <a:rPr lang="it-IT" altLang="it-IT" sz="1600" b="1" dirty="0" smtClean="0">
                <a:solidFill>
                  <a:srgbClr val="FF9933"/>
                </a:solidFill>
              </a:rPr>
              <a:t>QUAKE/W, STACEC</a:t>
            </a:r>
            <a:endParaRPr lang="it-IT" altLang="it-IT" sz="1600" b="1" dirty="0">
              <a:solidFill>
                <a:srgbClr val="FF9933"/>
              </a:solidFill>
            </a:endParaRPr>
          </a:p>
        </p:txBody>
      </p:sp>
      <p:sp>
        <p:nvSpPr>
          <p:cNvPr id="8" name="Rectangle 2"/>
          <p:cNvSpPr>
            <a:spLocks noChangeArrowheads="1"/>
          </p:cNvSpPr>
          <p:nvPr/>
        </p:nvSpPr>
        <p:spPr bwMode="auto">
          <a:xfrm>
            <a:off x="207149" y="1158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250825" y="2564904"/>
            <a:ext cx="8785225" cy="360045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687888" indent="-4687888">
              <a:tabLst>
                <a:tab pos="4687888" algn="l"/>
                <a:tab pos="4978400" algn="l"/>
              </a:tabLst>
              <a:defRPr sz="1400">
                <a:solidFill>
                  <a:schemeClr val="tx1"/>
                </a:solidFill>
                <a:latin typeface="Arial" charset="0"/>
              </a:defRPr>
            </a:lvl1pPr>
            <a:lvl2pPr marL="742950" indent="-285750">
              <a:tabLst>
                <a:tab pos="4687888" algn="l"/>
                <a:tab pos="4978400" algn="l"/>
              </a:tabLst>
              <a:defRPr sz="1400">
                <a:solidFill>
                  <a:schemeClr val="tx1"/>
                </a:solidFill>
                <a:latin typeface="Arial" charset="0"/>
              </a:defRPr>
            </a:lvl2pPr>
            <a:lvl3pPr marL="1143000" indent="-228600">
              <a:tabLst>
                <a:tab pos="4687888" algn="l"/>
                <a:tab pos="4978400" algn="l"/>
              </a:tabLst>
              <a:defRPr sz="1400">
                <a:solidFill>
                  <a:schemeClr val="tx1"/>
                </a:solidFill>
                <a:latin typeface="Arial" charset="0"/>
              </a:defRPr>
            </a:lvl3pPr>
            <a:lvl4pPr marL="1600200" indent="-228600">
              <a:tabLst>
                <a:tab pos="4687888" algn="l"/>
                <a:tab pos="4978400" algn="l"/>
              </a:tabLst>
              <a:defRPr sz="1400">
                <a:solidFill>
                  <a:schemeClr val="tx1"/>
                </a:solidFill>
                <a:latin typeface="Arial" charset="0"/>
              </a:defRPr>
            </a:lvl4pPr>
            <a:lvl5pPr marL="2057400" indent="-228600">
              <a:tabLst>
                <a:tab pos="4687888" algn="l"/>
                <a:tab pos="4978400" algn="l"/>
              </a:tabLst>
              <a:defRPr sz="1400">
                <a:solidFill>
                  <a:schemeClr val="tx1"/>
                </a:solidFill>
                <a:latin typeface="Arial" charset="0"/>
              </a:defRPr>
            </a:lvl5pPr>
            <a:lvl6pPr marL="2514600" indent="-228600" eaLnBrk="0" fontAlgn="base" hangingPunct="0">
              <a:spcBef>
                <a:spcPct val="0"/>
              </a:spcBef>
              <a:spcAft>
                <a:spcPct val="0"/>
              </a:spcAft>
              <a:tabLst>
                <a:tab pos="4687888" algn="l"/>
                <a:tab pos="4978400" algn="l"/>
              </a:tabLst>
              <a:defRPr sz="1400">
                <a:solidFill>
                  <a:schemeClr val="tx1"/>
                </a:solidFill>
                <a:latin typeface="Arial" charset="0"/>
              </a:defRPr>
            </a:lvl6pPr>
            <a:lvl7pPr marL="2971800" indent="-228600" eaLnBrk="0" fontAlgn="base" hangingPunct="0">
              <a:spcBef>
                <a:spcPct val="0"/>
              </a:spcBef>
              <a:spcAft>
                <a:spcPct val="0"/>
              </a:spcAft>
              <a:tabLst>
                <a:tab pos="4687888" algn="l"/>
                <a:tab pos="4978400" algn="l"/>
              </a:tabLst>
              <a:defRPr sz="1400">
                <a:solidFill>
                  <a:schemeClr val="tx1"/>
                </a:solidFill>
                <a:latin typeface="Arial" charset="0"/>
              </a:defRPr>
            </a:lvl7pPr>
            <a:lvl8pPr marL="3429000" indent="-228600" eaLnBrk="0" fontAlgn="base" hangingPunct="0">
              <a:spcBef>
                <a:spcPct val="0"/>
              </a:spcBef>
              <a:spcAft>
                <a:spcPct val="0"/>
              </a:spcAft>
              <a:tabLst>
                <a:tab pos="4687888" algn="l"/>
                <a:tab pos="4978400" algn="l"/>
              </a:tabLst>
              <a:defRPr sz="1400">
                <a:solidFill>
                  <a:schemeClr val="tx1"/>
                </a:solidFill>
                <a:latin typeface="Arial" charset="0"/>
              </a:defRPr>
            </a:lvl8pPr>
            <a:lvl9pPr marL="3886200" indent="-228600" eaLnBrk="0" fontAlgn="base" hangingPunct="0">
              <a:spcBef>
                <a:spcPct val="0"/>
              </a:spcBef>
              <a:spcAft>
                <a:spcPct val="0"/>
              </a:spcAft>
              <a:tabLst>
                <a:tab pos="4687888" algn="l"/>
                <a:tab pos="4978400" algn="l"/>
              </a:tabLst>
              <a:defRPr sz="1400">
                <a:solidFill>
                  <a:schemeClr val="tx1"/>
                </a:solidFill>
                <a:latin typeface="Arial" charset="0"/>
              </a:defRPr>
            </a:lvl9pPr>
          </a:lstStyle>
          <a:p>
            <a:pPr algn="just">
              <a:spcBef>
                <a:spcPct val="20000"/>
              </a:spcBef>
            </a:pPr>
            <a:r>
              <a:rPr lang="it-IT" altLang="it-IT" sz="2400" b="1" dirty="0">
                <a:solidFill>
                  <a:srgbClr val="3333CC"/>
                </a:solidFill>
              </a:rPr>
              <a:t>Tipo	: Bidimensionale</a:t>
            </a:r>
          </a:p>
          <a:p>
            <a:pPr algn="just">
              <a:spcBef>
                <a:spcPct val="20000"/>
              </a:spcBef>
            </a:pPr>
            <a:r>
              <a:rPr lang="it-IT" altLang="it-IT" sz="2400" b="1" dirty="0">
                <a:solidFill>
                  <a:srgbClr val="3333CC"/>
                </a:solidFill>
              </a:rPr>
              <a:t>Discretizzazione	: A masse concentrate</a:t>
            </a:r>
          </a:p>
          <a:p>
            <a:pPr algn="just">
              <a:spcBef>
                <a:spcPct val="20000"/>
              </a:spcBef>
            </a:pPr>
            <a:r>
              <a:rPr lang="it-IT" altLang="it-IT" sz="2400" b="1" dirty="0">
                <a:solidFill>
                  <a:srgbClr val="3333CC"/>
                </a:solidFill>
              </a:rPr>
              <a:t>Modello terreno	: Visco-elastico lineare</a:t>
            </a:r>
          </a:p>
          <a:p>
            <a:pPr algn="just">
              <a:spcBef>
                <a:spcPct val="20000"/>
              </a:spcBef>
            </a:pPr>
            <a:r>
              <a:rPr lang="it-IT" altLang="it-IT" sz="2400" b="1" dirty="0">
                <a:solidFill>
                  <a:srgbClr val="3333CC"/>
                </a:solidFill>
              </a:rPr>
              <a:t>Analisi	: Sforzi totali</a:t>
            </a:r>
          </a:p>
          <a:p>
            <a:pPr algn="just">
              <a:spcBef>
                <a:spcPct val="20000"/>
              </a:spcBef>
            </a:pPr>
            <a:r>
              <a:rPr lang="it-IT" altLang="it-IT" sz="2400" b="1" dirty="0">
                <a:solidFill>
                  <a:srgbClr val="3333CC"/>
                </a:solidFill>
              </a:rPr>
              <a:t>Implementazione non linearità	: Equivalente lineare</a:t>
            </a:r>
          </a:p>
          <a:p>
            <a:pPr algn="just">
              <a:spcBef>
                <a:spcPct val="20000"/>
              </a:spcBef>
            </a:pPr>
            <a:r>
              <a:rPr lang="it-IT" altLang="it-IT" sz="2400" b="1" dirty="0">
                <a:solidFill>
                  <a:srgbClr val="3333CC"/>
                </a:solidFill>
              </a:rPr>
              <a:t>Tipo di soluzione	: Derivazione numerica (</a:t>
            </a:r>
            <a:r>
              <a:rPr lang="it-IT" altLang="it-IT" sz="2400" b="1" i="1" dirty="0">
                <a:solidFill>
                  <a:srgbClr val="3333CC"/>
                </a:solidFill>
              </a:rPr>
              <a:t>u</a:t>
            </a:r>
            <a:r>
              <a:rPr lang="it-IT" altLang="it-IT" sz="2400" b="1" dirty="0">
                <a:solidFill>
                  <a:srgbClr val="3333CC"/>
                </a:solidFill>
              </a:rPr>
              <a:t>)</a:t>
            </a:r>
          </a:p>
          <a:p>
            <a:pPr algn="just">
              <a:spcBef>
                <a:spcPct val="20000"/>
              </a:spcBef>
            </a:pPr>
            <a:r>
              <a:rPr lang="it-IT" altLang="it-IT" sz="2400" b="1" dirty="0">
                <a:solidFill>
                  <a:srgbClr val="3333CC"/>
                </a:solidFill>
              </a:rPr>
              <a:t>Dominio di analisi	: Tempo</a:t>
            </a:r>
          </a:p>
          <a:p>
            <a:pPr algn="just">
              <a:spcBef>
                <a:spcPct val="20000"/>
              </a:spcBef>
            </a:pPr>
            <a:r>
              <a:rPr lang="it-IT" altLang="it-IT" sz="2400" b="1" dirty="0">
                <a:solidFill>
                  <a:srgbClr val="3333CC"/>
                </a:solidFill>
              </a:rPr>
              <a:t>Tipo di frontiera basale	: Assorbente - deformabile</a:t>
            </a:r>
          </a:p>
        </p:txBody>
      </p:sp>
      <p:sp>
        <p:nvSpPr>
          <p:cNvPr id="17412" name="Rectangle 4"/>
          <p:cNvSpPr>
            <a:spLocks noChangeArrowheads="1"/>
          </p:cNvSpPr>
          <p:nvPr/>
        </p:nvSpPr>
        <p:spPr bwMode="auto">
          <a:xfrm>
            <a:off x="269080" y="1052736"/>
            <a:ext cx="8748713" cy="1152128"/>
          </a:xfrm>
          <a:prstGeom prst="rect">
            <a:avLst/>
          </a:prstGeom>
          <a:noFill/>
          <a:ln w="28575">
            <a:no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2400" b="1" i="1" dirty="0">
                <a:solidFill>
                  <a:srgbClr val="FF9933"/>
                </a:solidFill>
              </a:rPr>
              <a:t>Capostipite dei programmi bidimensionali </a:t>
            </a:r>
            <a:r>
              <a:rPr lang="it-IT" altLang="it-IT" sz="2400" b="1" i="1" dirty="0" smtClean="0">
                <a:solidFill>
                  <a:srgbClr val="FF9933"/>
                </a:solidFill>
              </a:rPr>
              <a:t>di </a:t>
            </a:r>
            <a:r>
              <a:rPr lang="it-IT" altLang="it-IT" sz="2400" b="1" i="1" dirty="0">
                <a:solidFill>
                  <a:srgbClr val="FF9933"/>
                </a:solidFill>
              </a:rPr>
              <a:t>analisi del comportamento sismico del terreno - adotta una serie di scelte di modellazione poi riprese in altri codici numerici</a:t>
            </a:r>
          </a:p>
        </p:txBody>
      </p:sp>
      <p:sp>
        <p:nvSpPr>
          <p:cNvPr id="571397" name="Rectangle 5"/>
          <p:cNvSpPr>
            <a:spLocks noChangeArrowheads="1"/>
          </p:cNvSpPr>
          <p:nvPr/>
        </p:nvSpPr>
        <p:spPr bwMode="auto">
          <a:xfrm>
            <a:off x="250825" y="115888"/>
            <a:ext cx="76327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07950" y="979314"/>
            <a:ext cx="8928100" cy="122555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BIDIMENSIONALE </a:t>
            </a:r>
          </a:p>
          <a:p>
            <a:pPr algn="just"/>
            <a:r>
              <a:rPr lang="it-IT" altLang="it-IT" sz="2000" b="1">
                <a:solidFill>
                  <a:srgbClr val="3333CC"/>
                </a:solidFill>
              </a:rPr>
              <a:t>Terreno discretizzato attraverso una FEM per cogliere le variazioni laterali geometriche e meccaniche</a:t>
            </a:r>
          </a:p>
        </p:txBody>
      </p:sp>
      <p:sp>
        <p:nvSpPr>
          <p:cNvPr id="18435" name="Rectangle 3"/>
          <p:cNvSpPr>
            <a:spLocks noChangeArrowheads="1"/>
          </p:cNvSpPr>
          <p:nvPr/>
        </p:nvSpPr>
        <p:spPr bwMode="auto">
          <a:xfrm>
            <a:off x="109538" y="2204864"/>
            <a:ext cx="8931275" cy="151130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CAMPO DI APPLICAZIONE</a:t>
            </a:r>
          </a:p>
          <a:p>
            <a:pPr algn="just"/>
            <a:r>
              <a:rPr lang="it-IT" altLang="it-IT" sz="2000" b="1">
                <a:solidFill>
                  <a:srgbClr val="3333CC"/>
                </a:solidFill>
              </a:rPr>
              <a:t>Situazioni di bacini sedimentari ad uno o più strati </a:t>
            </a:r>
          </a:p>
          <a:p>
            <a:pPr algn="just"/>
            <a:r>
              <a:rPr lang="it-IT" altLang="it-IT" sz="2000" b="1">
                <a:solidFill>
                  <a:srgbClr val="3333CC"/>
                </a:solidFill>
              </a:rPr>
              <a:t>Valli limitate lateralmente da affioramenti di bedrock sismico, per limitare l’influenza degli effetti di bordo</a:t>
            </a:r>
            <a:endParaRPr lang="it-IT" altLang="it-IT" sz="2400" b="1">
              <a:solidFill>
                <a:srgbClr val="3333CC"/>
              </a:solidFill>
            </a:endParaRPr>
          </a:p>
        </p:txBody>
      </p:sp>
      <p:sp>
        <p:nvSpPr>
          <p:cNvPr id="18436" name="Rectangle 4"/>
          <p:cNvSpPr>
            <a:spLocks noChangeArrowheads="1"/>
          </p:cNvSpPr>
          <p:nvPr/>
        </p:nvSpPr>
        <p:spPr bwMode="auto">
          <a:xfrm>
            <a:off x="107950" y="3717032"/>
            <a:ext cx="8931275" cy="24479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FENOMENI CONSIDERATI</a:t>
            </a:r>
          </a:p>
          <a:p>
            <a:pPr algn="just"/>
            <a:r>
              <a:rPr lang="it-IT" altLang="it-IT" sz="2000" b="1">
                <a:solidFill>
                  <a:srgbClr val="3333CC"/>
                </a:solidFill>
              </a:rPr>
              <a:t>Amplificazione del moto sismico per effetto litologico:</a:t>
            </a:r>
          </a:p>
          <a:p>
            <a:pPr algn="just"/>
            <a:r>
              <a:rPr lang="it-IT" altLang="it-IT" sz="2000" b="1">
                <a:solidFill>
                  <a:srgbClr val="3333CC"/>
                </a:solidFill>
              </a:rPr>
              <a:t>INTRAPPOLAMENTO di onde S all’interno del deposito, favorito dal contrasto di impedenza fra terreno e bedrock sismico</a:t>
            </a:r>
          </a:p>
          <a:p>
            <a:pPr algn="just"/>
            <a:r>
              <a:rPr lang="it-IT" altLang="it-IT" sz="2000" b="1">
                <a:solidFill>
                  <a:srgbClr val="3333CC"/>
                </a:solidFill>
              </a:rPr>
              <a:t>RISONANZA determinata dalla prossimità tra le frequenze del moto al bedrock sismico e quelle naturali di vibrazione del deposito</a:t>
            </a:r>
          </a:p>
          <a:p>
            <a:pPr algn="just"/>
            <a:r>
              <a:rPr lang="it-IT" altLang="it-IT" sz="2000" b="1">
                <a:solidFill>
                  <a:srgbClr val="3333CC"/>
                </a:solidFill>
              </a:rPr>
              <a:t>GEOMETRIA rapporti geometrici complessi tra vari corpi sedimentari</a:t>
            </a:r>
            <a:endParaRPr lang="it-IT" altLang="it-IT" sz="2000" b="1" u="sng">
              <a:solidFill>
                <a:srgbClr val="3333CC"/>
              </a:solidFill>
            </a:endParaRPr>
          </a:p>
        </p:txBody>
      </p:sp>
      <p:sp>
        <p:nvSpPr>
          <p:cNvPr id="6" name="Rectangle 2"/>
          <p:cNvSpPr>
            <a:spLocks noChangeArrowheads="1"/>
          </p:cNvSpPr>
          <p:nvPr/>
        </p:nvSpPr>
        <p:spPr bwMode="auto">
          <a:xfrm>
            <a:off x="251520" y="95974"/>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93238" y="196211"/>
            <a:ext cx="6624735" cy="553998"/>
          </a:xfrm>
          <a:prstGeom prst="rect">
            <a:avLst/>
          </a:prstGeom>
        </p:spPr>
        <p:txBody>
          <a:bodyPr vert="horz" wrap="square" lIns="0" tIns="0" rIns="0" bIns="0" rtlCol="0">
            <a:spAutoFit/>
          </a:bodyPr>
          <a:lstStyle/>
          <a:p>
            <a:pPr marL="11135"/>
            <a:r>
              <a:rPr sz="3600" b="1" dirty="0">
                <a:solidFill>
                  <a:srgbClr val="FF9900"/>
                </a:solidFill>
                <a:effectLst>
                  <a:outerShdw blurRad="38100" dist="38100" dir="2700000" algn="tl">
                    <a:srgbClr val="000000">
                      <a:alpha val="43137"/>
                    </a:srgbClr>
                  </a:outerShdw>
                </a:effectLst>
                <a:latin typeface="Calibri"/>
                <a:cs typeface="Calibri"/>
              </a:rPr>
              <a:t>S</a:t>
            </a:r>
            <a:r>
              <a:rPr sz="3600" b="1" spc="4" dirty="0">
                <a:solidFill>
                  <a:srgbClr val="FF9900"/>
                </a:solidFill>
                <a:effectLst>
                  <a:outerShdw blurRad="38100" dist="38100" dir="2700000" algn="tl">
                    <a:srgbClr val="000000">
                      <a:alpha val="43137"/>
                    </a:srgbClr>
                  </a:outerShdw>
                </a:effectLst>
                <a:latin typeface="Calibri"/>
                <a:cs typeface="Calibri"/>
              </a:rPr>
              <a:t>c</a:t>
            </a:r>
            <a:r>
              <a:rPr sz="3600" b="1" spc="-4" dirty="0">
                <a:solidFill>
                  <a:srgbClr val="FF9900"/>
                </a:solidFill>
                <a:effectLst>
                  <a:outerShdw blurRad="38100" dist="38100" dir="2700000" algn="tl">
                    <a:srgbClr val="000000">
                      <a:alpha val="43137"/>
                    </a:srgbClr>
                  </a:outerShdw>
                </a:effectLst>
                <a:latin typeface="Calibri"/>
                <a:cs typeface="Calibri"/>
              </a:rPr>
              <a:t>el</a:t>
            </a:r>
            <a:r>
              <a:rPr sz="3600" b="1" spc="-22" dirty="0">
                <a:solidFill>
                  <a:srgbClr val="FF9900"/>
                </a:solidFill>
                <a:effectLst>
                  <a:outerShdw blurRad="38100" dist="38100" dir="2700000" algn="tl">
                    <a:srgbClr val="000000">
                      <a:alpha val="43137"/>
                    </a:srgbClr>
                  </a:outerShdw>
                </a:effectLst>
                <a:latin typeface="Calibri"/>
                <a:cs typeface="Calibri"/>
              </a:rPr>
              <a:t>t</a:t>
            </a:r>
            <a:r>
              <a:rPr sz="3600" b="1" dirty="0">
                <a:solidFill>
                  <a:srgbClr val="FF9900"/>
                </a:solidFill>
                <a:effectLst>
                  <a:outerShdw blurRad="38100" dist="38100" dir="2700000" algn="tl">
                    <a:srgbClr val="000000">
                      <a:alpha val="43137"/>
                    </a:srgbClr>
                  </a:outerShdw>
                </a:effectLst>
                <a:latin typeface="Calibri"/>
                <a:cs typeface="Calibri"/>
              </a:rPr>
              <a:t>a del</a:t>
            </a:r>
            <a:r>
              <a:rPr sz="3600" b="1" spc="-4" dirty="0">
                <a:solidFill>
                  <a:srgbClr val="FF9900"/>
                </a:solidFill>
                <a:effectLst>
                  <a:outerShdw blurRad="38100" dist="38100" dir="2700000" algn="tl">
                    <a:srgbClr val="000000">
                      <a:alpha val="43137"/>
                    </a:srgbClr>
                  </a:outerShdw>
                </a:effectLst>
                <a:latin typeface="Calibri"/>
                <a:cs typeface="Calibri"/>
              </a:rPr>
              <a:t> m</a:t>
            </a:r>
            <a:r>
              <a:rPr sz="3600" b="1" spc="4" dirty="0">
                <a:solidFill>
                  <a:srgbClr val="FF9900"/>
                </a:solidFill>
                <a:effectLst>
                  <a:outerShdw blurRad="38100" dist="38100" dir="2700000" algn="tl">
                    <a:srgbClr val="000000">
                      <a:alpha val="43137"/>
                    </a:srgbClr>
                  </a:outerShdw>
                </a:effectLst>
                <a:latin typeface="Calibri"/>
                <a:cs typeface="Calibri"/>
              </a:rPr>
              <a:t>o</a:t>
            </a:r>
            <a:r>
              <a:rPr sz="3600" b="1" dirty="0">
                <a:solidFill>
                  <a:srgbClr val="FF9900"/>
                </a:solidFill>
                <a:effectLst>
                  <a:outerShdw blurRad="38100" dist="38100" dir="2700000" algn="tl">
                    <a:srgbClr val="000000">
                      <a:alpha val="43137"/>
                    </a:srgbClr>
                  </a:outerShdw>
                </a:effectLst>
                <a:latin typeface="Calibri"/>
                <a:cs typeface="Calibri"/>
              </a:rPr>
              <a:t>dello</a:t>
            </a:r>
            <a:r>
              <a:rPr sz="3600" b="1" spc="-31" dirty="0">
                <a:solidFill>
                  <a:srgbClr val="FF9900"/>
                </a:solidFill>
                <a:effectLst>
                  <a:outerShdw blurRad="38100" dist="38100" dir="2700000" algn="tl">
                    <a:srgbClr val="000000">
                      <a:alpha val="43137"/>
                    </a:srgbClr>
                  </a:outerShdw>
                </a:effectLst>
                <a:latin typeface="Calibri"/>
                <a:cs typeface="Calibri"/>
              </a:rPr>
              <a:t> </a:t>
            </a:r>
            <a:r>
              <a:rPr sz="3600" b="1" dirty="0">
                <a:solidFill>
                  <a:srgbClr val="FF9900"/>
                </a:solidFill>
                <a:effectLst>
                  <a:outerShdw blurRad="38100" dist="38100" dir="2700000" algn="tl">
                    <a:srgbClr val="000000">
                      <a:alpha val="43137"/>
                    </a:srgbClr>
                  </a:outerShdw>
                </a:effectLst>
                <a:latin typeface="Calibri"/>
                <a:cs typeface="Calibri"/>
              </a:rPr>
              <a:t>di</a:t>
            </a:r>
            <a:r>
              <a:rPr sz="3600" b="1" spc="-13" dirty="0">
                <a:solidFill>
                  <a:srgbClr val="FF9900"/>
                </a:solidFill>
                <a:effectLst>
                  <a:outerShdw blurRad="38100" dist="38100" dir="2700000" algn="tl">
                    <a:srgbClr val="000000">
                      <a:alpha val="43137"/>
                    </a:srgbClr>
                  </a:outerShdw>
                </a:effectLst>
                <a:latin typeface="Calibri"/>
                <a:cs typeface="Calibri"/>
              </a:rPr>
              <a:t> </a:t>
            </a:r>
            <a:r>
              <a:rPr sz="3600" b="1" dirty="0">
                <a:solidFill>
                  <a:srgbClr val="FF9900"/>
                </a:solidFill>
                <a:effectLst>
                  <a:outerShdw blurRad="38100" dist="38100" dir="2700000" algn="tl">
                    <a:srgbClr val="000000">
                      <a:alpha val="43137"/>
                    </a:srgbClr>
                  </a:outerShdw>
                </a:effectLst>
                <a:latin typeface="Calibri"/>
                <a:cs typeface="Calibri"/>
              </a:rPr>
              <a:t>analisi</a:t>
            </a:r>
            <a:endParaRPr sz="3600" dirty="0">
              <a:solidFill>
                <a:srgbClr val="FF9900"/>
              </a:solidFill>
              <a:effectLst>
                <a:outerShdw blurRad="38100" dist="38100" dir="2700000" algn="tl">
                  <a:srgbClr val="000000">
                    <a:alpha val="43137"/>
                  </a:srgbClr>
                </a:outerShdw>
              </a:effectLst>
              <a:latin typeface="Calibri"/>
              <a:cs typeface="Calibri"/>
            </a:endParaRPr>
          </a:p>
        </p:txBody>
      </p:sp>
      <p:sp>
        <p:nvSpPr>
          <p:cNvPr id="3" name="object 3"/>
          <p:cNvSpPr txBox="1"/>
          <p:nvPr/>
        </p:nvSpPr>
        <p:spPr>
          <a:xfrm>
            <a:off x="322574" y="1061845"/>
            <a:ext cx="8371321" cy="2875146"/>
          </a:xfrm>
          <a:prstGeom prst="rect">
            <a:avLst/>
          </a:prstGeom>
        </p:spPr>
        <p:txBody>
          <a:bodyPr vert="horz" wrap="square" lIns="0" tIns="0" rIns="0" bIns="0" rtlCol="0">
            <a:spAutoFit/>
          </a:bodyPr>
          <a:lstStyle/>
          <a:p>
            <a:pPr marL="11135" marR="842947" algn="just"/>
            <a:r>
              <a:rPr sz="1600" b="1" dirty="0">
                <a:solidFill>
                  <a:schemeClr val="accent4">
                    <a:lumMod val="75000"/>
                    <a:lumOff val="25000"/>
                  </a:schemeClr>
                </a:solidFill>
                <a:latin typeface="Calibri"/>
                <a:cs typeface="Calibri"/>
              </a:rPr>
              <a:t>La</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pr</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ma </a:t>
            </a:r>
            <a:r>
              <a:rPr sz="1600" b="1" spc="4"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el</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he</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a:t>
            </a:r>
            <a:r>
              <a:rPr sz="1600" b="1" spc="-9" dirty="0">
                <a:solidFill>
                  <a:schemeClr val="accent4">
                    <a:lumMod val="75000"/>
                    <a:lumOff val="25000"/>
                  </a:schemeClr>
                </a:solidFill>
                <a:latin typeface="Calibri"/>
                <a:cs typeface="Calibri"/>
              </a:rPr>
              <a:t>ev</a:t>
            </a:r>
            <a:r>
              <a:rPr sz="1600" b="1" dirty="0">
                <a:solidFill>
                  <a:schemeClr val="accent4">
                    <a:lumMod val="75000"/>
                    <a:lumOff val="25000"/>
                  </a:schemeClr>
                </a:solidFill>
                <a:latin typeface="Calibri"/>
                <a:cs typeface="Calibri"/>
              </a:rPr>
              <a:t>e </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e</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 ef</a:t>
            </a:r>
            <a:r>
              <a:rPr sz="1600" b="1" spc="-39" dirty="0">
                <a:solidFill>
                  <a:schemeClr val="accent4">
                    <a:lumMod val="75000"/>
                    <a:lumOff val="25000"/>
                  </a:schemeClr>
                </a:solidFill>
                <a:latin typeface="Calibri"/>
                <a:cs typeface="Calibri"/>
              </a:rPr>
              <a:t>f</a:t>
            </a:r>
            <a:r>
              <a:rPr sz="1600" b="1" spc="-9" dirty="0">
                <a:solidFill>
                  <a:schemeClr val="accent4">
                    <a:lumMod val="75000"/>
                    <a:lumOff val="25000"/>
                  </a:schemeClr>
                </a:solidFill>
                <a:latin typeface="Calibri"/>
                <a:cs typeface="Calibri"/>
              </a:rPr>
              <a:t>e</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tu</a:t>
            </a:r>
            <a:r>
              <a:rPr sz="1600" b="1" spc="-13" dirty="0">
                <a:solidFill>
                  <a:schemeClr val="accent4">
                    <a:lumMod val="75000"/>
                    <a:lumOff val="25000"/>
                  </a:schemeClr>
                </a:solidFill>
                <a:latin typeface="Calibri"/>
                <a:cs typeface="Calibri"/>
              </a:rPr>
              <a:t>a</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r</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g</a:t>
            </a:r>
            <a:r>
              <a:rPr sz="1600" b="1" spc="4"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a</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da</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a:t>
            </a:r>
            <a:r>
              <a:rPr sz="1600" b="1" spc="-3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ut</a:t>
            </a:r>
            <a:r>
              <a:rPr sz="1600" b="1" spc="-9" dirty="0">
                <a:solidFill>
                  <a:schemeClr val="accent4">
                    <a:lumMod val="75000"/>
                    <a:lumOff val="25000"/>
                  </a:schemeClr>
                </a:solidFill>
                <a:latin typeface="Calibri"/>
                <a:cs typeface="Calibri"/>
              </a:rPr>
              <a:t>ili</a:t>
            </a:r>
            <a:r>
              <a:rPr sz="1600" b="1" dirty="0">
                <a:solidFill>
                  <a:schemeClr val="accent4">
                    <a:lumMod val="75000"/>
                    <a:lumOff val="25000"/>
                  </a:schemeClr>
                </a:solidFill>
                <a:latin typeface="Calibri"/>
                <a:cs typeface="Calibri"/>
              </a:rPr>
              <a:t>z</a:t>
            </a:r>
            <a:r>
              <a:rPr sz="1600" b="1" spc="-39"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mod</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ll</a:t>
            </a:r>
            <a:r>
              <a:rPr sz="1600" b="1"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mon</a:t>
            </a:r>
            <a:r>
              <a:rPr sz="1600" b="1" spc="26"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a:t>
            </a:r>
            <a:r>
              <a:rPr sz="1600" b="1" spc="-4" dirty="0" err="1">
                <a:solidFill>
                  <a:schemeClr val="accent4">
                    <a:lumMod val="75000"/>
                    <a:lumOff val="25000"/>
                  </a:schemeClr>
                </a:solidFill>
                <a:latin typeface="Calibri"/>
                <a:cs typeface="Calibri"/>
              </a:rPr>
              <a:t>dimen</a:t>
            </a:r>
            <a:r>
              <a:rPr sz="1600" b="1" spc="9" dirty="0" err="1">
                <a:solidFill>
                  <a:schemeClr val="accent4">
                    <a:lumMod val="75000"/>
                    <a:lumOff val="25000"/>
                  </a:schemeClr>
                </a:solidFill>
                <a:latin typeface="Calibri"/>
                <a:cs typeface="Calibri"/>
              </a:rPr>
              <a:t>s</a:t>
            </a:r>
            <a:r>
              <a:rPr sz="1600" b="1" spc="-4" dirty="0" err="1">
                <a:solidFill>
                  <a:schemeClr val="accent4">
                    <a:lumMod val="75000"/>
                    <a:lumOff val="25000"/>
                  </a:schemeClr>
                </a:solidFill>
                <a:latin typeface="Calibri"/>
                <a:cs typeface="Calibri"/>
              </a:rPr>
              <a:t>ional</a:t>
            </a:r>
            <a:r>
              <a:rPr sz="1600" b="1" dirty="0" err="1">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 </a:t>
            </a:r>
            <a:r>
              <a:rPr lang="it-IT" sz="1600" b="1" spc="13" dirty="0" smtClean="0">
                <a:solidFill>
                  <a:schemeClr val="accent4">
                    <a:lumMod val="75000"/>
                    <a:lumOff val="25000"/>
                  </a:schemeClr>
                </a:solidFill>
                <a:latin typeface="Calibri"/>
                <a:cs typeface="Calibri"/>
              </a:rPr>
              <a:t>(</a:t>
            </a:r>
            <a:r>
              <a:rPr sz="1600" b="1" spc="-9" dirty="0" smtClean="0">
                <a:solidFill>
                  <a:schemeClr val="accent4">
                    <a:lumMod val="75000"/>
                    <a:lumOff val="25000"/>
                  </a:schemeClr>
                </a:solidFill>
                <a:latin typeface="Calibri"/>
                <a:cs typeface="Calibri"/>
              </a:rPr>
              <a:t>1</a:t>
            </a:r>
            <a:r>
              <a:rPr sz="1600" b="1" spc="-4" dirty="0" smtClean="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b</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dimen</a:t>
            </a:r>
            <a:r>
              <a:rPr sz="1600" b="1" spc="9"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ional</a:t>
            </a:r>
            <a:r>
              <a:rPr sz="1600" b="1"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2</a:t>
            </a:r>
            <a:r>
              <a:rPr sz="1600" b="1" spc="-4" dirty="0">
                <a:solidFill>
                  <a:schemeClr val="accent4">
                    <a:lumMod val="75000"/>
                    <a:lumOff val="25000"/>
                  </a:schemeClr>
                </a:solidFill>
                <a:latin typeface="Calibri"/>
                <a:cs typeface="Calibri"/>
              </a:rPr>
              <a:t>D</a:t>
            </a:r>
            <a:r>
              <a:rPr sz="1600" b="1" spc="-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a:t>
            </a:r>
          </a:p>
          <a:p>
            <a:pPr marL="247762" indent="-237183" algn="just"/>
            <a:r>
              <a:rPr sz="1600" b="1" spc="-127"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ale</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scel</a:t>
            </a:r>
            <a:r>
              <a:rPr sz="1600" b="1" spc="-31"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è</a:t>
            </a:r>
            <a:r>
              <a:rPr sz="1600" b="1" spc="13"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t</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26" dirty="0">
                <a:solidFill>
                  <a:schemeClr val="accent4">
                    <a:lumMod val="75000"/>
                    <a:lumOff val="25000"/>
                  </a:schemeClr>
                </a:solidFill>
                <a:latin typeface="Calibri"/>
                <a:cs typeface="Calibri"/>
              </a:rPr>
              <a:t>tt</a:t>
            </a:r>
            <a:r>
              <a:rPr sz="1600" b="1" dirty="0">
                <a:solidFill>
                  <a:schemeClr val="accent4">
                    <a:lumMod val="75000"/>
                    <a:lumOff val="25000"/>
                  </a:schemeClr>
                </a:solidFill>
                <a:latin typeface="Calibri"/>
                <a:cs typeface="Calibri"/>
              </a:rPr>
              <a:t>am</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e le</a:t>
            </a:r>
            <a:r>
              <a:rPr sz="1600" b="1" spc="-26" dirty="0">
                <a:solidFill>
                  <a:schemeClr val="accent4">
                    <a:lumMod val="75000"/>
                    <a:lumOff val="25000"/>
                  </a:schemeClr>
                </a:solidFill>
                <a:latin typeface="Calibri"/>
                <a:cs typeface="Calibri"/>
              </a:rPr>
              <a:t>g</a:t>
            </a:r>
            <a:r>
              <a:rPr sz="1600" b="1" spc="-13" dirty="0">
                <a:solidFill>
                  <a:schemeClr val="accent4">
                    <a:lumMod val="75000"/>
                    <a:lumOff val="25000"/>
                  </a:schemeClr>
                </a:solidFill>
                <a:latin typeface="Calibri"/>
                <a:cs typeface="Calibri"/>
              </a:rPr>
              <a:t>a</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al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ondiz</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oni</a:t>
            </a:r>
            <a:r>
              <a:rPr sz="1600" b="1" spc="26" dirty="0">
                <a:solidFill>
                  <a:schemeClr val="accent4">
                    <a:lumMod val="75000"/>
                    <a:lumOff val="25000"/>
                  </a:schemeClr>
                </a:solidFill>
                <a:latin typeface="Calibri"/>
                <a:cs typeface="Calibri"/>
              </a:rPr>
              <a:t> </a:t>
            </a:r>
            <a:r>
              <a:rPr sz="1600" b="1" spc="-61"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g</a:t>
            </a:r>
            <a:r>
              <a:rPr sz="1600" b="1" dirty="0">
                <a:solidFill>
                  <a:schemeClr val="accent4">
                    <a:lumMod val="75000"/>
                    <a:lumOff val="25000"/>
                  </a:schemeClr>
                </a:solidFill>
                <a:latin typeface="Calibri"/>
                <a:cs typeface="Calibri"/>
              </a:rPr>
              <a:t>eolog</a:t>
            </a:r>
            <a:r>
              <a:rPr sz="1600" b="1" spc="-9" dirty="0">
                <a:solidFill>
                  <a:schemeClr val="accent4">
                    <a:lumMod val="75000"/>
                    <a:lumOff val="25000"/>
                  </a:schemeClr>
                </a:solidFill>
                <a:latin typeface="Calibri"/>
                <a:cs typeface="Calibri"/>
              </a:rPr>
              <a:t>ic</a:t>
            </a:r>
            <a:r>
              <a:rPr sz="1600" b="1" dirty="0">
                <a:solidFill>
                  <a:schemeClr val="accent4">
                    <a:lumMod val="75000"/>
                    <a:lumOff val="25000"/>
                  </a:schemeClr>
                </a:solidFill>
                <a:latin typeface="Calibri"/>
                <a:cs typeface="Calibri"/>
              </a:rPr>
              <a:t>h</a:t>
            </a:r>
            <a:r>
              <a:rPr sz="1600" b="1" spc="18"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g</a:t>
            </a:r>
            <a:r>
              <a:rPr sz="1600" b="1" dirty="0">
                <a:solidFill>
                  <a:schemeClr val="accent4">
                    <a:lumMod val="75000"/>
                    <a:lumOff val="25000"/>
                  </a:schemeClr>
                </a:solidFill>
                <a:latin typeface="Calibri"/>
                <a:cs typeface="Calibri"/>
              </a:rPr>
              <a:t>eomor</a:t>
            </a:r>
            <a:r>
              <a:rPr sz="1600" b="1" spc="-31" dirty="0">
                <a:solidFill>
                  <a:schemeClr val="accent4">
                    <a:lumMod val="75000"/>
                    <a:lumOff val="25000"/>
                  </a:schemeClr>
                </a:solidFill>
                <a:latin typeface="Calibri"/>
                <a:cs typeface="Calibri"/>
              </a:rPr>
              <a:t>f</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ogi</a:t>
            </a:r>
            <a:r>
              <a:rPr sz="1600" b="1" spc="-9"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h</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a:t>
            </a:r>
            <a:r>
              <a:rPr sz="1600" b="1" spc="2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si</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 </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an</a:t>
            </a:r>
            <a:r>
              <a:rPr sz="1600" b="1" spc="4"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li</a:t>
            </a:r>
            <a:r>
              <a:rPr sz="1600" b="1"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a:p>
            <a:pPr marL="247762" algn="just">
              <a:spcBef>
                <a:spcPts val="1315"/>
              </a:spcBef>
            </a:pPr>
            <a:r>
              <a:rPr sz="1600" b="1" i="1" u="heavy" spc="-4" dirty="0">
                <a:solidFill>
                  <a:schemeClr val="accent4">
                    <a:lumMod val="75000"/>
                    <a:lumOff val="25000"/>
                  </a:schemeClr>
                </a:solidFill>
                <a:latin typeface="Calibri"/>
                <a:cs typeface="Calibri"/>
              </a:rPr>
              <a:t>Condi</a:t>
            </a:r>
            <a:r>
              <a:rPr sz="1600" b="1" i="1" u="heavy" dirty="0">
                <a:solidFill>
                  <a:schemeClr val="accent4">
                    <a:lumMod val="75000"/>
                    <a:lumOff val="25000"/>
                  </a:schemeClr>
                </a:solidFill>
                <a:latin typeface="Calibri"/>
                <a:cs typeface="Calibri"/>
              </a:rPr>
              <a:t>z</a:t>
            </a:r>
            <a:r>
              <a:rPr sz="1600" b="1" i="1" u="heavy" spc="-9" dirty="0">
                <a:solidFill>
                  <a:schemeClr val="accent4">
                    <a:lumMod val="75000"/>
                    <a:lumOff val="25000"/>
                  </a:schemeClr>
                </a:solidFill>
                <a:latin typeface="Calibri"/>
                <a:cs typeface="Calibri"/>
              </a:rPr>
              <a:t>i</a:t>
            </a:r>
            <a:r>
              <a:rPr sz="1600" b="1" i="1" u="heavy" spc="-4" dirty="0">
                <a:solidFill>
                  <a:schemeClr val="accent4">
                    <a:lumMod val="75000"/>
                    <a:lumOff val="25000"/>
                  </a:schemeClr>
                </a:solidFill>
                <a:latin typeface="Calibri"/>
                <a:cs typeface="Calibri"/>
              </a:rPr>
              <a:t>oni</a:t>
            </a:r>
            <a:r>
              <a:rPr sz="1600" b="1" u="heavy" spc="-22" dirty="0">
                <a:solidFill>
                  <a:schemeClr val="accent4">
                    <a:lumMod val="75000"/>
                    <a:lumOff val="25000"/>
                  </a:schemeClr>
                </a:solidFill>
                <a:latin typeface="Times New Roman"/>
                <a:cs typeface="Times New Roman"/>
              </a:rPr>
              <a:t> </a:t>
            </a:r>
            <a:r>
              <a:rPr sz="1600" b="1" i="1" u="heavy" spc="-26" dirty="0">
                <a:solidFill>
                  <a:schemeClr val="accent4">
                    <a:lumMod val="75000"/>
                    <a:lumOff val="25000"/>
                  </a:schemeClr>
                </a:solidFill>
                <a:latin typeface="Calibri"/>
                <a:cs typeface="Calibri"/>
              </a:rPr>
              <a:t>s</a:t>
            </a:r>
            <a:r>
              <a:rPr sz="1600" b="1" i="1" u="heavy" spc="-9" dirty="0">
                <a:solidFill>
                  <a:schemeClr val="accent4">
                    <a:lumMod val="75000"/>
                    <a:lumOff val="25000"/>
                  </a:schemeClr>
                </a:solidFill>
                <a:latin typeface="Calibri"/>
                <a:cs typeface="Calibri"/>
              </a:rPr>
              <a:t>t</a:t>
            </a:r>
            <a:r>
              <a:rPr sz="1600" b="1" i="1" u="heavy" spc="-18" dirty="0">
                <a:solidFill>
                  <a:schemeClr val="accent4">
                    <a:lumMod val="75000"/>
                    <a:lumOff val="25000"/>
                  </a:schemeClr>
                </a:solidFill>
                <a:latin typeface="Calibri"/>
                <a:cs typeface="Calibri"/>
              </a:rPr>
              <a:t>r</a:t>
            </a:r>
            <a:r>
              <a:rPr sz="1600" b="1" i="1" u="heavy" spc="-4" dirty="0">
                <a:solidFill>
                  <a:schemeClr val="accent4">
                    <a:lumMod val="75000"/>
                    <a:lumOff val="25000"/>
                  </a:schemeClr>
                </a:solidFill>
                <a:latin typeface="Calibri"/>
                <a:cs typeface="Calibri"/>
              </a:rPr>
              <a:t>at</a:t>
            </a:r>
            <a:r>
              <a:rPr sz="1600" b="1" i="1" u="heavy" spc="-9" dirty="0">
                <a:solidFill>
                  <a:schemeClr val="accent4">
                    <a:lumMod val="75000"/>
                    <a:lumOff val="25000"/>
                  </a:schemeClr>
                </a:solidFill>
                <a:latin typeface="Calibri"/>
                <a:cs typeface="Calibri"/>
              </a:rPr>
              <a:t>i</a:t>
            </a:r>
            <a:r>
              <a:rPr sz="1600" b="1" i="1" u="heavy" spc="-13" dirty="0">
                <a:solidFill>
                  <a:schemeClr val="accent4">
                    <a:lumMod val="75000"/>
                    <a:lumOff val="25000"/>
                  </a:schemeClr>
                </a:solidFill>
                <a:latin typeface="Calibri"/>
                <a:cs typeface="Calibri"/>
              </a:rPr>
              <a:t>g</a:t>
            </a:r>
            <a:r>
              <a:rPr sz="1600" b="1" i="1" u="heavy" spc="-18" dirty="0">
                <a:solidFill>
                  <a:schemeClr val="accent4">
                    <a:lumMod val="75000"/>
                    <a:lumOff val="25000"/>
                  </a:schemeClr>
                </a:solidFill>
                <a:latin typeface="Calibri"/>
                <a:cs typeface="Calibri"/>
              </a:rPr>
              <a:t>r</a:t>
            </a:r>
            <a:r>
              <a:rPr sz="1600" b="1" i="1" u="heavy" spc="-4" dirty="0">
                <a:solidFill>
                  <a:schemeClr val="accent4">
                    <a:lumMod val="75000"/>
                    <a:lumOff val="25000"/>
                  </a:schemeClr>
                </a:solidFill>
                <a:latin typeface="Calibri"/>
                <a:cs typeface="Calibri"/>
              </a:rPr>
              <a:t>afi</a:t>
            </a:r>
            <a:r>
              <a:rPr sz="1600" b="1" i="1" u="heavy" spc="-9" dirty="0">
                <a:solidFill>
                  <a:schemeClr val="accent4">
                    <a:lumMod val="75000"/>
                    <a:lumOff val="25000"/>
                  </a:schemeClr>
                </a:solidFill>
                <a:latin typeface="Calibri"/>
                <a:cs typeface="Calibri"/>
              </a:rPr>
              <a:t>c</a:t>
            </a:r>
            <a:r>
              <a:rPr sz="1600" b="1" i="1" u="heavy" spc="-13" dirty="0">
                <a:solidFill>
                  <a:schemeClr val="accent4">
                    <a:lumMod val="75000"/>
                    <a:lumOff val="25000"/>
                  </a:schemeClr>
                </a:solidFill>
                <a:latin typeface="Calibri"/>
                <a:cs typeface="Calibri"/>
              </a:rPr>
              <a:t>he</a:t>
            </a:r>
            <a:endParaRPr sz="1600" b="1" dirty="0">
              <a:solidFill>
                <a:schemeClr val="accent4">
                  <a:lumMod val="75000"/>
                  <a:lumOff val="25000"/>
                </a:schemeClr>
              </a:solidFill>
              <a:latin typeface="Calibri"/>
              <a:cs typeface="Calibri"/>
            </a:endParaRPr>
          </a:p>
          <a:p>
            <a:pPr marL="247762" marR="4454" algn="just"/>
            <a:r>
              <a:rPr sz="1600" b="1" spc="-4" dirty="0">
                <a:solidFill>
                  <a:schemeClr val="accent4">
                    <a:lumMod val="75000"/>
                    <a:lumOff val="25000"/>
                  </a:schemeClr>
                </a:solidFill>
                <a:latin typeface="Calibri"/>
                <a:cs typeface="Calibri"/>
              </a:rPr>
              <a:t>I </a:t>
            </a:r>
            <a:r>
              <a:rPr sz="1600" b="1" spc="-105"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odi</a:t>
            </a:r>
            <a:r>
              <a:rPr sz="1600" b="1" spc="-9"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i </a:t>
            </a:r>
            <a:r>
              <a:rPr sz="1600" b="1" spc="-96"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D </a:t>
            </a:r>
            <a:r>
              <a:rPr sz="1600" b="1" spc="-110"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osson</a:t>
            </a:r>
            <a:r>
              <a:rPr sz="1600" b="1" dirty="0">
                <a:solidFill>
                  <a:schemeClr val="accent4">
                    <a:lumMod val="75000"/>
                    <a:lumOff val="25000"/>
                  </a:schemeClr>
                </a:solidFill>
                <a:latin typeface="Calibri"/>
                <a:cs typeface="Calibri"/>
              </a:rPr>
              <a:t>o </a:t>
            </a:r>
            <a:r>
              <a:rPr sz="1600" b="1" spc="-10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9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util</a:t>
            </a:r>
            <a:r>
              <a:rPr sz="1600" b="1" dirty="0">
                <a:solidFill>
                  <a:schemeClr val="accent4">
                    <a:lumMod val="75000"/>
                    <a:lumOff val="25000"/>
                  </a:schemeClr>
                </a:solidFill>
                <a:latin typeface="Calibri"/>
                <a:cs typeface="Calibri"/>
              </a:rPr>
              <a:t>iz</a:t>
            </a:r>
            <a:r>
              <a:rPr sz="1600" b="1" spc="-31" dirty="0">
                <a:solidFill>
                  <a:schemeClr val="accent4">
                    <a:lumMod val="75000"/>
                    <a:lumOff val="25000"/>
                  </a:schemeClr>
                </a:solidFill>
                <a:latin typeface="Calibri"/>
                <a:cs typeface="Calibri"/>
              </a:rPr>
              <a:t>z</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ti </a:t>
            </a:r>
            <a:r>
              <a:rPr sz="1600" b="1" spc="-11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sol</a:t>
            </a:r>
            <a:r>
              <a:rPr sz="1600" b="1" dirty="0">
                <a:solidFill>
                  <a:schemeClr val="accent4">
                    <a:lumMod val="75000"/>
                    <a:lumOff val="25000"/>
                  </a:schemeClr>
                </a:solidFill>
                <a:latin typeface="Calibri"/>
                <a:cs typeface="Calibri"/>
              </a:rPr>
              <a:t>o </a:t>
            </a:r>
            <a:r>
              <a:rPr sz="1600" b="1" spc="-10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per</a:t>
            </a:r>
            <a:r>
              <a:rPr sz="1600" b="1" dirty="0">
                <a:solidFill>
                  <a:schemeClr val="accent4">
                    <a:lumMod val="75000"/>
                    <a:lumOff val="25000"/>
                  </a:schemeClr>
                </a:solidFill>
                <a:latin typeface="Calibri"/>
                <a:cs typeface="Calibri"/>
              </a:rPr>
              <a:t> </a:t>
            </a:r>
            <a:r>
              <a:rPr sz="1600" b="1" spc="-10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situaz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i </a:t>
            </a:r>
            <a:r>
              <a:rPr sz="1600" b="1" spc="-96"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sche</a:t>
            </a:r>
            <a:r>
              <a:rPr sz="1600" b="1" spc="-9" dirty="0">
                <a:solidFill>
                  <a:schemeClr val="accent4">
                    <a:lumMod val="75000"/>
                    <a:lumOff val="25000"/>
                  </a:schemeClr>
                </a:solidFill>
                <a:latin typeface="Calibri"/>
                <a:cs typeface="Calibri"/>
              </a:rPr>
              <a:t>m</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abili </a:t>
            </a:r>
            <a:r>
              <a:rPr sz="1600" b="1" spc="-100"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n </a:t>
            </a:r>
            <a:r>
              <a:rPr sz="1600" b="1" spc="-9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a:t>
            </a:r>
            <a:r>
              <a:rPr sz="1600" b="1" spc="9"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i </a:t>
            </a:r>
            <a:r>
              <a:rPr sz="1600" b="1" spc="-96"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h</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0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13" dirty="0">
                <a:solidFill>
                  <a:schemeClr val="accent4">
                    <a:lumMod val="75000"/>
                    <a:lumOff val="25000"/>
                  </a:schemeClr>
                </a:solidFill>
                <a:latin typeface="Calibri"/>
                <a:cs typeface="Calibri"/>
              </a:rPr>
              <a:t>r</a:t>
            </a:r>
            <a:r>
              <a:rPr sz="1600" b="1" spc="-18" dirty="0">
                <a:solidFill>
                  <a:schemeClr val="accent4">
                    <a:lumMod val="75000"/>
                    <a:lumOff val="25000"/>
                  </a:schemeClr>
                </a:solidFill>
                <a:latin typeface="Calibri"/>
                <a:cs typeface="Calibri"/>
              </a:rPr>
              <a:t>ev</a:t>
            </a:r>
            <a:r>
              <a:rPr sz="1600" b="1" spc="-9" dirty="0">
                <a:solidFill>
                  <a:schemeClr val="accent4">
                    <a:lumMod val="75000"/>
                    <a:lumOff val="25000"/>
                  </a:schemeClr>
                </a:solidFill>
                <a:latin typeface="Calibri"/>
                <a:cs typeface="Calibri"/>
              </a:rPr>
              <a:t>ed</a:t>
            </a:r>
            <a:r>
              <a:rPr sz="1600" b="1" dirty="0">
                <a:solidFill>
                  <a:schemeClr val="accent4">
                    <a:lumMod val="75000"/>
                    <a:lumOff val="25000"/>
                  </a:schemeClr>
                </a:solidFill>
                <a:latin typeface="Calibri"/>
                <a:cs typeface="Calibri"/>
              </a:rPr>
              <a:t>ano </a:t>
            </a:r>
            <a:r>
              <a:rPr sz="1600" b="1" spc="-4"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a:t>
            </a:r>
            <a:r>
              <a:rPr sz="1600" b="1" spc="13"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g</a:t>
            </a:r>
            <a:r>
              <a:rPr sz="1600" b="1" dirty="0">
                <a:solidFill>
                  <a:schemeClr val="accent4">
                    <a:lumMod val="75000"/>
                    <a:lumOff val="25000"/>
                  </a:schemeClr>
                </a:solidFill>
                <a:latin typeface="Calibri"/>
                <a:cs typeface="Calibri"/>
              </a:rPr>
              <a:t>eof</a:t>
            </a:r>
            <a:r>
              <a:rPr sz="1600" b="1" spc="-4" dirty="0">
                <a:solidFill>
                  <a:schemeClr val="accent4">
                    <a:lumMod val="75000"/>
                    <a:lumOff val="25000"/>
                  </a:schemeClr>
                </a:solidFill>
                <a:latin typeface="Calibri"/>
                <a:cs typeface="Calibri"/>
              </a:rPr>
              <a:t>isi</a:t>
            </a:r>
            <a:r>
              <a:rPr sz="1600" b="1" spc="-9"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h</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a:t>
            </a:r>
            <a:r>
              <a:rPr sz="1600" b="1" spc="-18" dirty="0">
                <a:solidFill>
                  <a:schemeClr val="accent4">
                    <a:lumMod val="75000"/>
                    <a:lumOff val="25000"/>
                  </a:schemeClr>
                </a:solidFill>
                <a:latin typeface="Calibri"/>
                <a:cs typeface="Calibri"/>
              </a:rPr>
              <a:t>g</a:t>
            </a:r>
            <a:r>
              <a:rPr sz="1600" b="1" spc="-9" dirty="0">
                <a:solidFill>
                  <a:schemeClr val="accent4">
                    <a:lumMod val="75000"/>
                    <a:lumOff val="25000"/>
                  </a:schemeClr>
                </a:solidFill>
                <a:latin typeface="Calibri"/>
                <a:cs typeface="Calibri"/>
              </a:rPr>
              <a:t>eo</a:t>
            </a:r>
            <a:r>
              <a:rPr sz="1600" b="1" spc="-31"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ecni</a:t>
            </a:r>
            <a:r>
              <a:rPr sz="1600" b="1" spc="-13" dirty="0">
                <a:solidFill>
                  <a:schemeClr val="accent4">
                    <a:lumMod val="75000"/>
                    <a:lumOff val="25000"/>
                  </a:schemeClr>
                </a:solidFill>
                <a:latin typeface="Calibri"/>
                <a:cs typeface="Calibri"/>
              </a:rPr>
              <a:t>ch</a:t>
            </a:r>
            <a:r>
              <a:rPr sz="1600" b="1" spc="-9" dirty="0">
                <a:solidFill>
                  <a:schemeClr val="accent4">
                    <a:lumMod val="75000"/>
                    <a:lumOff val="25000"/>
                  </a:schemeClr>
                </a:solidFill>
                <a:latin typeface="Calibri"/>
                <a:cs typeface="Calibri"/>
              </a:rPr>
              <a:t>e</a:t>
            </a:r>
            <a:r>
              <a:rPr sz="1600" b="1" spc="3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pian</a:t>
            </a:r>
            <a:r>
              <a:rPr sz="1600" b="1"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pa</a:t>
            </a:r>
            <a:r>
              <a:rPr sz="1600" b="1" spc="-31"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al</a:t>
            </a:r>
            <a:r>
              <a:rPr sz="1600" b="1" spc="-9" dirty="0">
                <a:solidFill>
                  <a:schemeClr val="accent4">
                    <a:lumMod val="75000"/>
                    <a:lumOff val="25000"/>
                  </a:schemeClr>
                </a:solidFill>
                <a:latin typeface="Calibri"/>
                <a:cs typeface="Calibri"/>
              </a:rPr>
              <a:t>lele</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a:t>
            </a:r>
            <a:r>
              <a:rPr sz="1600" b="1" spc="-31" dirty="0">
                <a:solidFill>
                  <a:schemeClr val="accent4">
                    <a:lumMod val="75000"/>
                    <a:lumOff val="25000"/>
                  </a:schemeClr>
                </a:solidFill>
                <a:latin typeface="Calibri"/>
                <a:cs typeface="Calibri"/>
              </a:rPr>
              <a:t>t</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del</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b</a:t>
            </a:r>
            <a:r>
              <a:rPr sz="1600" b="1" spc="-18"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sismi</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o </a:t>
            </a:r>
            <a:r>
              <a:rPr sz="1600" b="1" spc="-9"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ti</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b</a:t>
            </a:r>
            <a:r>
              <a:rPr sz="1600" b="1"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or</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z</a:t>
            </a:r>
            <a:r>
              <a:rPr sz="1600" b="1" spc="-39" dirty="0">
                <a:solidFill>
                  <a:schemeClr val="accent4">
                    <a:lumMod val="75000"/>
                    <a:lumOff val="25000"/>
                  </a:schemeClr>
                </a:solidFill>
                <a:latin typeface="Calibri"/>
                <a:cs typeface="Calibri"/>
              </a:rPr>
              <a:t>z</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al</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 </a:t>
            </a:r>
            <a:r>
              <a:rPr sz="1600" b="1" i="1" dirty="0">
                <a:solidFill>
                  <a:schemeClr val="accent4">
                    <a:lumMod val="75000"/>
                    <a:lumOff val="25000"/>
                  </a:schemeClr>
                </a:solidFill>
                <a:latin typeface="Calibri"/>
                <a:cs typeface="Calibri"/>
              </a:rPr>
              <a:t> </a:t>
            </a:r>
            <a:endParaRPr lang="it-IT" sz="1600" b="1" i="1" dirty="0" smtClean="0">
              <a:solidFill>
                <a:schemeClr val="accent4">
                  <a:lumMod val="75000"/>
                  <a:lumOff val="25000"/>
                </a:schemeClr>
              </a:solidFill>
              <a:latin typeface="Calibri"/>
              <a:cs typeface="Calibri"/>
            </a:endParaRPr>
          </a:p>
          <a:p>
            <a:pPr marL="247762" marR="4454" algn="just"/>
            <a:r>
              <a:rPr sz="1600" b="1" i="1" u="heavy" spc="-22" dirty="0" err="1" smtClean="0">
                <a:solidFill>
                  <a:schemeClr val="accent4">
                    <a:lumMod val="75000"/>
                    <a:lumOff val="25000"/>
                  </a:schemeClr>
                </a:solidFill>
                <a:latin typeface="Calibri"/>
                <a:cs typeface="Calibri"/>
              </a:rPr>
              <a:t>F</a:t>
            </a:r>
            <a:r>
              <a:rPr sz="1600" b="1" i="1" u="heavy" spc="-4" dirty="0" err="1" smtClean="0">
                <a:solidFill>
                  <a:schemeClr val="accent4">
                    <a:lumMod val="75000"/>
                    <a:lumOff val="25000"/>
                  </a:schemeClr>
                </a:solidFill>
                <a:latin typeface="Calibri"/>
                <a:cs typeface="Calibri"/>
              </a:rPr>
              <a:t>a</a:t>
            </a:r>
            <a:r>
              <a:rPr sz="1600" b="1" i="1" u="heavy" spc="-18" dirty="0" err="1" smtClean="0">
                <a:solidFill>
                  <a:schemeClr val="accent4">
                    <a:lumMod val="75000"/>
                    <a:lumOff val="25000"/>
                  </a:schemeClr>
                </a:solidFill>
                <a:latin typeface="Calibri"/>
                <a:cs typeface="Calibri"/>
              </a:rPr>
              <a:t>t</a:t>
            </a:r>
            <a:r>
              <a:rPr sz="1600" b="1" i="1" u="heavy" spc="-35" dirty="0" err="1" smtClean="0">
                <a:solidFill>
                  <a:schemeClr val="accent4">
                    <a:lumMod val="75000"/>
                    <a:lumOff val="25000"/>
                  </a:schemeClr>
                </a:solidFill>
                <a:latin typeface="Calibri"/>
                <a:cs typeface="Calibri"/>
              </a:rPr>
              <a:t>t</a:t>
            </a:r>
            <a:r>
              <a:rPr sz="1600" b="1" i="1" u="heavy" spc="-4" dirty="0" err="1" smtClean="0">
                <a:solidFill>
                  <a:schemeClr val="accent4">
                    <a:lumMod val="75000"/>
                    <a:lumOff val="25000"/>
                  </a:schemeClr>
                </a:solidFill>
                <a:latin typeface="Calibri"/>
                <a:cs typeface="Calibri"/>
              </a:rPr>
              <a:t>ori</a:t>
            </a:r>
            <a:r>
              <a:rPr sz="1600" b="1" u="heavy" spc="-35" dirty="0" smtClean="0">
                <a:solidFill>
                  <a:schemeClr val="accent4">
                    <a:lumMod val="75000"/>
                    <a:lumOff val="25000"/>
                  </a:schemeClr>
                </a:solidFill>
                <a:latin typeface="Times New Roman"/>
                <a:cs typeface="Times New Roman"/>
              </a:rPr>
              <a:t> </a:t>
            </a:r>
            <a:r>
              <a:rPr sz="1600" b="1" i="1" u="heavy" dirty="0">
                <a:solidFill>
                  <a:schemeClr val="accent4">
                    <a:lumMod val="75000"/>
                    <a:lumOff val="25000"/>
                  </a:schemeClr>
                </a:solidFill>
                <a:latin typeface="Calibri"/>
                <a:cs typeface="Calibri"/>
              </a:rPr>
              <a:t>mor</a:t>
            </a:r>
            <a:r>
              <a:rPr sz="1600" b="1" i="1" u="heavy" spc="-22" dirty="0">
                <a:solidFill>
                  <a:schemeClr val="accent4">
                    <a:lumMod val="75000"/>
                    <a:lumOff val="25000"/>
                  </a:schemeClr>
                </a:solidFill>
                <a:latin typeface="Calibri"/>
                <a:cs typeface="Calibri"/>
              </a:rPr>
              <a:t>f</a:t>
            </a:r>
            <a:r>
              <a:rPr sz="1600" b="1" i="1" u="heavy" spc="-4" dirty="0">
                <a:solidFill>
                  <a:schemeClr val="accent4">
                    <a:lumMod val="75000"/>
                    <a:lumOff val="25000"/>
                  </a:schemeClr>
                </a:solidFill>
                <a:latin typeface="Calibri"/>
                <a:cs typeface="Calibri"/>
              </a:rPr>
              <a:t>olog</a:t>
            </a:r>
            <a:r>
              <a:rPr sz="1600" b="1" i="1" u="heavy" spc="-9" dirty="0">
                <a:solidFill>
                  <a:schemeClr val="accent4">
                    <a:lumMod val="75000"/>
                    <a:lumOff val="25000"/>
                  </a:schemeClr>
                </a:solidFill>
                <a:latin typeface="Calibri"/>
                <a:cs typeface="Calibri"/>
              </a:rPr>
              <a:t>i</a:t>
            </a:r>
            <a:r>
              <a:rPr sz="1600" b="1" i="1" u="heavy" dirty="0">
                <a:solidFill>
                  <a:schemeClr val="accent4">
                    <a:lumMod val="75000"/>
                    <a:lumOff val="25000"/>
                  </a:schemeClr>
                </a:solidFill>
                <a:latin typeface="Calibri"/>
                <a:cs typeface="Calibri"/>
              </a:rPr>
              <a:t>ci</a:t>
            </a:r>
            <a:endParaRPr sz="1600" b="1" dirty="0">
              <a:solidFill>
                <a:schemeClr val="accent4">
                  <a:lumMod val="75000"/>
                  <a:lumOff val="25000"/>
                </a:schemeClr>
              </a:solidFill>
              <a:latin typeface="Calibri"/>
              <a:cs typeface="Calibri"/>
            </a:endParaRPr>
          </a:p>
          <a:p>
            <a:pPr marL="247762" algn="just"/>
            <a:r>
              <a:rPr sz="1600" b="1" dirty="0">
                <a:solidFill>
                  <a:schemeClr val="accent4">
                    <a:lumMod val="75000"/>
                    <a:lumOff val="25000"/>
                  </a:schemeClr>
                </a:solidFill>
                <a:latin typeface="Calibri"/>
                <a:cs typeface="Calibri"/>
              </a:rPr>
              <a:t>Il </a:t>
            </a:r>
            <a:r>
              <a:rPr sz="1600" b="1" spc="-153"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f</a:t>
            </a:r>
            <a:r>
              <a:rPr sz="1600" b="1" spc="-13" dirty="0">
                <a:solidFill>
                  <a:schemeClr val="accent4">
                    <a:lumMod val="75000"/>
                    <a:lumOff val="25000"/>
                  </a:schemeClr>
                </a:solidFill>
                <a:latin typeface="Calibri"/>
                <a:cs typeface="Calibri"/>
              </a:rPr>
              <a:t>a</a:t>
            </a:r>
            <a:r>
              <a:rPr sz="1600" b="1" spc="-26" dirty="0">
                <a:solidFill>
                  <a:schemeClr val="accent4">
                    <a:lumMod val="75000"/>
                    <a:lumOff val="25000"/>
                  </a:schemeClr>
                </a:solidFill>
                <a:latin typeface="Calibri"/>
                <a:cs typeface="Calibri"/>
              </a:rPr>
              <a:t>t</a:t>
            </a:r>
            <a:r>
              <a:rPr sz="1600" b="1" spc="-18"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o</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 </a:t>
            </a:r>
            <a:r>
              <a:rPr sz="1600" b="1" spc="-14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153"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ma </a:t>
            </a:r>
            <a:r>
              <a:rPr sz="1600" b="1" spc="-14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dell</a:t>
            </a:r>
            <a:r>
              <a:rPr sz="1600" b="1" dirty="0">
                <a:solidFill>
                  <a:schemeClr val="accent4">
                    <a:lumMod val="75000"/>
                    <a:lumOff val="25000"/>
                  </a:schemeClr>
                </a:solidFill>
                <a:latin typeface="Calibri"/>
                <a:cs typeface="Calibri"/>
              </a:rPr>
              <a:t>a </a:t>
            </a:r>
            <a:r>
              <a:rPr sz="1600" b="1" spc="-14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a:t>
            </a:r>
            <a:r>
              <a:rPr sz="1600" b="1" spc="-9" dirty="0">
                <a:solidFill>
                  <a:schemeClr val="accent4">
                    <a:lumMod val="75000"/>
                    <a:lumOff val="25000"/>
                  </a:schemeClr>
                </a:solidFill>
                <a:latin typeface="Calibri"/>
                <a:cs typeface="Calibri"/>
              </a:rPr>
              <a:t>r</a:t>
            </a:r>
            <a:r>
              <a:rPr sz="1600" b="1" spc="-31"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ologi</a:t>
            </a:r>
            <a:r>
              <a:rPr sz="1600" b="1" dirty="0">
                <a:solidFill>
                  <a:schemeClr val="accent4">
                    <a:lumMod val="75000"/>
                    <a:lumOff val="25000"/>
                  </a:schemeClr>
                </a:solidFill>
                <a:latin typeface="Calibri"/>
                <a:cs typeface="Calibri"/>
              </a:rPr>
              <a:t>a </a:t>
            </a:r>
            <a:r>
              <a:rPr sz="1600" b="1" spc="-14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su</a:t>
            </a:r>
            <a:r>
              <a:rPr sz="1600" b="1" dirty="0">
                <a:solidFill>
                  <a:schemeClr val="accent4">
                    <a:lumMod val="75000"/>
                    <a:lumOff val="25000"/>
                  </a:schemeClr>
                </a:solidFill>
                <a:latin typeface="Calibri"/>
                <a:cs typeface="Calibri"/>
              </a:rPr>
              <a:t>perf</a:t>
            </a:r>
            <a:r>
              <a:rPr sz="1600" b="1" spc="-9" dirty="0">
                <a:solidFill>
                  <a:schemeClr val="accent4">
                    <a:lumMod val="75000"/>
                    <a:lumOff val="25000"/>
                  </a:schemeClr>
                </a:solidFill>
                <a:latin typeface="Calibri"/>
                <a:cs typeface="Calibri"/>
              </a:rPr>
              <a:t>ici</a:t>
            </a:r>
            <a:r>
              <a:rPr sz="1600" b="1" spc="9"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e </a:t>
            </a:r>
            <a:r>
              <a:rPr sz="1600" b="1" spc="-127"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o </a:t>
            </a:r>
            <a:r>
              <a:rPr sz="1600" b="1" spc="-14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po</a:t>
            </a:r>
            <a:r>
              <a:rPr sz="1600" b="1" spc="-9" dirty="0">
                <a:solidFill>
                  <a:schemeClr val="accent4">
                    <a:lumMod val="75000"/>
                    <a:lumOff val="25000"/>
                  </a:schemeClr>
                </a:solidFill>
                <a:latin typeface="Calibri"/>
                <a:cs typeface="Calibri"/>
              </a:rPr>
              <a:t>l</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a:t>
            </a:r>
            <a:r>
              <a:rPr sz="1600" b="1" spc="-14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n</a:t>
            </a:r>
            <a:r>
              <a:rPr sz="1600" b="1" spc="9" dirty="0">
                <a:solidFill>
                  <a:schemeClr val="accent4">
                    <a:lumMod val="75000"/>
                    <a:lumOff val="25000"/>
                  </a:schemeClr>
                </a:solidFill>
                <a:latin typeface="Calibri"/>
                <a:cs typeface="Calibri"/>
              </a:rPr>
              <a:t>f</a:t>
            </a:r>
            <a:r>
              <a:rPr sz="1600" b="1" spc="-9"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en</a:t>
            </a:r>
            <a:r>
              <a:rPr sz="1600" b="1" spc="-22"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 </a:t>
            </a:r>
            <a:r>
              <a:rPr sz="1600" b="1" spc="-140"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14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scel</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a:t>
            </a:r>
            <a:r>
              <a:rPr sz="1600" b="1" spc="-149" dirty="0">
                <a:solidFill>
                  <a:schemeClr val="accent4">
                    <a:lumMod val="75000"/>
                    <a:lumOff val="25000"/>
                  </a:schemeClr>
                </a:solidFill>
                <a:latin typeface="Calibri"/>
                <a:cs typeface="Calibri"/>
              </a:rPr>
              <a:t> </a:t>
            </a:r>
            <a:r>
              <a:rPr sz="1600" b="1" spc="9" dirty="0" err="1">
                <a:solidFill>
                  <a:schemeClr val="accent4">
                    <a:lumMod val="75000"/>
                    <a:lumOff val="25000"/>
                  </a:schemeClr>
                </a:solidFill>
                <a:latin typeface="Calibri"/>
                <a:cs typeface="Calibri"/>
              </a:rPr>
              <a:t>d</a:t>
            </a:r>
            <a:r>
              <a:rPr sz="1600" b="1" dirty="0" err="1">
                <a:solidFill>
                  <a:schemeClr val="accent4">
                    <a:lumMod val="75000"/>
                    <a:lumOff val="25000"/>
                  </a:schemeClr>
                </a:solidFill>
                <a:latin typeface="Calibri"/>
                <a:cs typeface="Calibri"/>
              </a:rPr>
              <a:t>el</a:t>
            </a:r>
            <a:r>
              <a:rPr sz="1600" b="1" spc="-9" dirty="0" err="1">
                <a:solidFill>
                  <a:schemeClr val="accent4">
                    <a:lumMod val="75000"/>
                    <a:lumOff val="25000"/>
                  </a:schemeClr>
                </a:solidFill>
                <a:latin typeface="Calibri"/>
                <a:cs typeface="Calibri"/>
              </a:rPr>
              <a:t>l</a:t>
            </a:r>
            <a:r>
              <a:rPr sz="1600" b="1" dirty="0" err="1">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 </a:t>
            </a:r>
            <a:r>
              <a:rPr sz="1600" b="1" spc="-145" dirty="0">
                <a:solidFill>
                  <a:schemeClr val="accent4">
                    <a:lumMod val="75000"/>
                    <a:lumOff val="25000"/>
                  </a:schemeClr>
                </a:solidFill>
                <a:latin typeface="Calibri"/>
                <a:cs typeface="Calibri"/>
              </a:rPr>
              <a:t> </a:t>
            </a:r>
            <a:r>
              <a:rPr sz="1600" b="1" spc="-4" dirty="0" err="1" smtClean="0">
                <a:solidFill>
                  <a:schemeClr val="accent4">
                    <a:lumMod val="75000"/>
                    <a:lumOff val="25000"/>
                  </a:schemeClr>
                </a:solidFill>
                <a:latin typeface="Calibri"/>
                <a:cs typeface="Calibri"/>
              </a:rPr>
              <a:t>schem</a:t>
            </a:r>
            <a:r>
              <a:rPr sz="1600" b="1" spc="-9" dirty="0" err="1" smtClean="0">
                <a:solidFill>
                  <a:schemeClr val="accent4">
                    <a:lumMod val="75000"/>
                    <a:lumOff val="25000"/>
                  </a:schemeClr>
                </a:solidFill>
                <a:latin typeface="Calibri"/>
                <a:cs typeface="Calibri"/>
              </a:rPr>
              <a:t>a</a:t>
            </a:r>
            <a:r>
              <a:rPr sz="1600" b="1" dirty="0" err="1" smtClean="0">
                <a:solidFill>
                  <a:schemeClr val="accent4">
                    <a:lumMod val="75000"/>
                    <a:lumOff val="25000"/>
                  </a:schemeClr>
                </a:solidFill>
                <a:latin typeface="Calibri"/>
                <a:cs typeface="Calibri"/>
              </a:rPr>
              <a:t>t</a:t>
            </a:r>
            <a:r>
              <a:rPr sz="1600" b="1" spc="-9" dirty="0" err="1" smtClean="0">
                <a:solidFill>
                  <a:schemeClr val="accent4">
                    <a:lumMod val="75000"/>
                    <a:lumOff val="25000"/>
                  </a:schemeClr>
                </a:solidFill>
                <a:latin typeface="Calibri"/>
                <a:cs typeface="Calibri"/>
              </a:rPr>
              <a:t>i</a:t>
            </a:r>
            <a:r>
              <a:rPr sz="1600" b="1" dirty="0" err="1" smtClean="0">
                <a:solidFill>
                  <a:schemeClr val="accent4">
                    <a:lumMod val="75000"/>
                    <a:lumOff val="25000"/>
                  </a:schemeClr>
                </a:solidFill>
                <a:latin typeface="Calibri"/>
                <a:cs typeface="Calibri"/>
              </a:rPr>
              <a:t>z</a:t>
            </a:r>
            <a:r>
              <a:rPr sz="1600" b="1" spc="-31" dirty="0" err="1" smtClean="0">
                <a:solidFill>
                  <a:schemeClr val="accent4">
                    <a:lumMod val="75000"/>
                    <a:lumOff val="25000"/>
                  </a:schemeClr>
                </a:solidFill>
                <a:latin typeface="Calibri"/>
                <a:cs typeface="Calibri"/>
              </a:rPr>
              <a:t>z</a:t>
            </a:r>
            <a:r>
              <a:rPr sz="1600" b="1" spc="9" dirty="0" err="1" smtClean="0">
                <a:solidFill>
                  <a:schemeClr val="accent4">
                    <a:lumMod val="75000"/>
                    <a:lumOff val="25000"/>
                  </a:schemeClr>
                </a:solidFill>
                <a:latin typeface="Calibri"/>
                <a:cs typeface="Calibri"/>
              </a:rPr>
              <a:t>a</a:t>
            </a:r>
            <a:r>
              <a:rPr sz="1600" b="1" dirty="0" err="1" smtClean="0">
                <a:solidFill>
                  <a:schemeClr val="accent4">
                    <a:lumMod val="75000"/>
                    <a:lumOff val="25000"/>
                  </a:schemeClr>
                </a:solidFill>
                <a:latin typeface="Calibri"/>
                <a:cs typeface="Calibri"/>
              </a:rPr>
              <a:t>z</a:t>
            </a:r>
            <a:r>
              <a:rPr sz="1600" b="1" spc="-9" dirty="0" err="1" smtClean="0">
                <a:solidFill>
                  <a:schemeClr val="accent4">
                    <a:lumMod val="75000"/>
                    <a:lumOff val="25000"/>
                  </a:schemeClr>
                </a:solidFill>
                <a:latin typeface="Calibri"/>
                <a:cs typeface="Calibri"/>
              </a:rPr>
              <a:t>i</a:t>
            </a:r>
            <a:r>
              <a:rPr sz="1600" b="1" spc="-4" dirty="0" err="1" smtClean="0">
                <a:solidFill>
                  <a:schemeClr val="accent4">
                    <a:lumMod val="75000"/>
                    <a:lumOff val="25000"/>
                  </a:schemeClr>
                </a:solidFill>
                <a:latin typeface="Calibri"/>
                <a:cs typeface="Calibri"/>
              </a:rPr>
              <a:t>one</a:t>
            </a:r>
            <a:r>
              <a:rPr lang="it-IT" sz="1600" b="1" spc="-4" dirty="0" smtClean="0">
                <a:solidFill>
                  <a:schemeClr val="accent4">
                    <a:lumMod val="75000"/>
                    <a:lumOff val="25000"/>
                  </a:schemeClr>
                </a:solidFill>
                <a:latin typeface="Calibri"/>
                <a:cs typeface="Calibri"/>
              </a:rPr>
              <a:t> </a:t>
            </a:r>
            <a:r>
              <a:rPr sz="1600" b="1" spc="-18" dirty="0" err="1" smtClean="0">
                <a:solidFill>
                  <a:schemeClr val="accent4">
                    <a:lumMod val="75000"/>
                    <a:lumOff val="25000"/>
                  </a:schemeClr>
                </a:solidFill>
                <a:latin typeface="Calibri"/>
                <a:cs typeface="Calibri"/>
              </a:rPr>
              <a:t>g</a:t>
            </a:r>
            <a:r>
              <a:rPr sz="1600" b="1" spc="-13" dirty="0" err="1" smtClean="0">
                <a:solidFill>
                  <a:schemeClr val="accent4">
                    <a:lumMod val="75000"/>
                    <a:lumOff val="25000"/>
                  </a:schemeClr>
                </a:solidFill>
                <a:latin typeface="Calibri"/>
                <a:cs typeface="Calibri"/>
              </a:rPr>
              <a:t>eome</a:t>
            </a:r>
            <a:r>
              <a:rPr sz="1600" b="1" spc="-18" dirty="0" err="1" smtClean="0">
                <a:solidFill>
                  <a:schemeClr val="accent4">
                    <a:lumMod val="75000"/>
                    <a:lumOff val="25000"/>
                  </a:schemeClr>
                </a:solidFill>
                <a:latin typeface="Calibri"/>
                <a:cs typeface="Calibri"/>
              </a:rPr>
              <a:t>t</a:t>
            </a:r>
            <a:r>
              <a:rPr sz="1600" b="1" dirty="0" err="1" smtClean="0">
                <a:solidFill>
                  <a:schemeClr val="accent4">
                    <a:lumMod val="75000"/>
                    <a:lumOff val="25000"/>
                  </a:schemeClr>
                </a:solidFill>
                <a:latin typeface="Calibri"/>
                <a:cs typeface="Calibri"/>
              </a:rPr>
              <a:t>r</a:t>
            </a:r>
            <a:r>
              <a:rPr sz="1600" b="1" spc="-9" dirty="0" err="1" smtClean="0">
                <a:solidFill>
                  <a:schemeClr val="accent4">
                    <a:lumMod val="75000"/>
                    <a:lumOff val="25000"/>
                  </a:schemeClr>
                </a:solidFill>
                <a:latin typeface="Calibri"/>
                <a:cs typeface="Calibri"/>
              </a:rPr>
              <a:t>i</a:t>
            </a:r>
            <a:r>
              <a:rPr sz="1600" b="1" spc="-26" dirty="0" err="1" smtClean="0">
                <a:solidFill>
                  <a:schemeClr val="accent4">
                    <a:lumMod val="75000"/>
                    <a:lumOff val="25000"/>
                  </a:schemeClr>
                </a:solidFill>
                <a:latin typeface="Calibri"/>
                <a:cs typeface="Calibri"/>
              </a:rPr>
              <a:t>c</a:t>
            </a:r>
            <a:r>
              <a:rPr sz="1600" b="1" dirty="0" err="1" smtClean="0">
                <a:solidFill>
                  <a:schemeClr val="accent4">
                    <a:lumMod val="75000"/>
                    <a:lumOff val="25000"/>
                  </a:schemeClr>
                </a:solidFill>
                <a:latin typeface="Calibri"/>
                <a:cs typeface="Calibri"/>
              </a:rPr>
              <a:t>a</a:t>
            </a:r>
            <a:r>
              <a:rPr sz="1600" b="1" spc="13" dirty="0" smtClean="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1</a:t>
            </a:r>
            <a:r>
              <a:rPr sz="1600" b="1" spc="-6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a:t>
            </a:r>
            <a:r>
              <a:rPr sz="1600" b="1" spc="18"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2</a:t>
            </a:r>
            <a:r>
              <a:rPr sz="1600" b="1" spc="-57"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3</a:t>
            </a:r>
            <a:r>
              <a:rPr sz="1600" b="1" spc="-4"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per</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a:t>
            </a:r>
            <a:r>
              <a:rPr sz="1600" b="1" spc="-123"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an</a:t>
            </a:r>
            <a:r>
              <a:rPr sz="1600" b="1" spc="4"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li</a:t>
            </a:r>
            <a:r>
              <a:rPr sz="1600" b="1" dirty="0">
                <a:solidFill>
                  <a:schemeClr val="accent4">
                    <a:lumMod val="75000"/>
                    <a:lumOff val="25000"/>
                  </a:schemeClr>
                </a:solidFill>
                <a:latin typeface="Calibri"/>
                <a:cs typeface="Calibri"/>
              </a:rPr>
              <a:t>si</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ll</a:t>
            </a:r>
            <a:r>
              <a:rPr sz="1600" b="1" spc="-123"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am</a:t>
            </a:r>
            <a:r>
              <a:rPr sz="1600" b="1" spc="4" dirty="0">
                <a:solidFill>
                  <a:schemeClr val="accent4">
                    <a:lumMod val="75000"/>
                    <a:lumOff val="25000"/>
                  </a:schemeClr>
                </a:solidFill>
                <a:latin typeface="Calibri"/>
                <a:cs typeface="Calibri"/>
              </a:rPr>
              <a:t>p</a:t>
            </a:r>
            <a:r>
              <a:rPr sz="1600" b="1" spc="-9" dirty="0">
                <a:solidFill>
                  <a:schemeClr val="accent4">
                    <a:lumMod val="75000"/>
                    <a:lumOff val="25000"/>
                  </a:schemeClr>
                </a:solidFill>
                <a:latin typeface="Calibri"/>
                <a:cs typeface="Calibri"/>
              </a:rPr>
              <a:t>li</a:t>
            </a:r>
            <a:r>
              <a:rPr sz="1600" b="1" dirty="0">
                <a:solidFill>
                  <a:schemeClr val="accent4">
                    <a:lumMod val="75000"/>
                    <a:lumOff val="25000"/>
                  </a:schemeClr>
                </a:solidFill>
                <a:latin typeface="Calibri"/>
                <a:cs typeface="Calibri"/>
              </a:rPr>
              <a:t>fi</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one</a:t>
            </a:r>
            <a:r>
              <a:rPr sz="1600" b="1" spc="48"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ig</a:t>
            </a:r>
            <a:r>
              <a:rPr sz="1600" b="1" spc="-44"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fi</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3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22"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opo</a:t>
            </a:r>
            <a:r>
              <a:rPr sz="1600" b="1" dirty="0">
                <a:solidFill>
                  <a:schemeClr val="accent4">
                    <a:lumMod val="75000"/>
                    <a:lumOff val="25000"/>
                  </a:schemeClr>
                </a:solidFill>
                <a:latin typeface="Calibri"/>
                <a:cs typeface="Calibri"/>
              </a:rPr>
              <a:t>g</a:t>
            </a:r>
            <a:r>
              <a:rPr sz="1600" b="1" spc="-44"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fi</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bacin</a:t>
            </a:r>
            <a:r>
              <a:rPr sz="1600" b="1"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26"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endParaRPr sz="1600" b="1" dirty="0">
              <a:solidFill>
                <a:schemeClr val="accent4">
                  <a:lumMod val="75000"/>
                  <a:lumOff val="25000"/>
                </a:schemeClr>
              </a:solidFill>
              <a:latin typeface="Calibri"/>
              <a:cs typeface="Calibri"/>
            </a:endParaRPr>
          </a:p>
        </p:txBody>
      </p:sp>
      <p:grpSp>
        <p:nvGrpSpPr>
          <p:cNvPr id="138" name="Gruppo 137"/>
          <p:cNvGrpSpPr/>
          <p:nvPr/>
        </p:nvGrpSpPr>
        <p:grpSpPr>
          <a:xfrm>
            <a:off x="3732486" y="3717032"/>
            <a:ext cx="3647826" cy="2468880"/>
            <a:chOff x="2747110" y="3977871"/>
            <a:chExt cx="3647826" cy="2468880"/>
          </a:xfrm>
        </p:grpSpPr>
        <p:sp>
          <p:nvSpPr>
            <p:cNvPr id="4" name="object 4"/>
            <p:cNvSpPr/>
            <p:nvPr/>
          </p:nvSpPr>
          <p:spPr>
            <a:xfrm>
              <a:off x="2800098" y="5900367"/>
              <a:ext cx="2137220" cy="242047"/>
            </a:xfrm>
            <a:custGeom>
              <a:avLst/>
              <a:gdLst/>
              <a:ahLst/>
              <a:cxnLst/>
              <a:rect l="l" t="t" r="r" b="b"/>
              <a:pathLst>
                <a:path w="2499360" h="266700">
                  <a:moveTo>
                    <a:pt x="2498867" y="0"/>
                  </a:moveTo>
                  <a:lnTo>
                    <a:pt x="0" y="0"/>
                  </a:lnTo>
                  <a:lnTo>
                    <a:pt x="35736" y="7840"/>
                  </a:lnTo>
                  <a:lnTo>
                    <a:pt x="77971" y="18293"/>
                  </a:lnTo>
                  <a:lnTo>
                    <a:pt x="505729" y="131191"/>
                  </a:lnTo>
                  <a:lnTo>
                    <a:pt x="654091" y="167779"/>
                  </a:lnTo>
                  <a:lnTo>
                    <a:pt x="729896" y="185550"/>
                  </a:lnTo>
                  <a:lnTo>
                    <a:pt x="882590" y="217433"/>
                  </a:lnTo>
                  <a:lnTo>
                    <a:pt x="957853" y="231023"/>
                  </a:lnTo>
                  <a:lnTo>
                    <a:pt x="1032034" y="243044"/>
                  </a:lnTo>
                  <a:lnTo>
                    <a:pt x="1105132" y="252975"/>
                  </a:lnTo>
                  <a:lnTo>
                    <a:pt x="1175523" y="260293"/>
                  </a:lnTo>
                  <a:lnTo>
                    <a:pt x="1242665" y="264997"/>
                  </a:lnTo>
                  <a:lnTo>
                    <a:pt x="1307099" y="266565"/>
                  </a:lnTo>
                  <a:lnTo>
                    <a:pt x="1370451" y="264997"/>
                  </a:lnTo>
                  <a:lnTo>
                    <a:pt x="1434885" y="260293"/>
                  </a:lnTo>
                  <a:lnTo>
                    <a:pt x="1500944" y="253498"/>
                  </a:lnTo>
                  <a:lnTo>
                    <a:pt x="1567545" y="244090"/>
                  </a:lnTo>
                  <a:lnTo>
                    <a:pt x="1634145" y="232591"/>
                  </a:lnTo>
                  <a:lnTo>
                    <a:pt x="1701287" y="219001"/>
                  </a:lnTo>
                  <a:lnTo>
                    <a:pt x="1768429" y="204366"/>
                  </a:lnTo>
                  <a:lnTo>
                    <a:pt x="1835029" y="188163"/>
                  </a:lnTo>
                  <a:lnTo>
                    <a:pt x="1901088" y="171438"/>
                  </a:lnTo>
                  <a:lnTo>
                    <a:pt x="1966064" y="153667"/>
                  </a:lnTo>
                  <a:lnTo>
                    <a:pt x="2092225" y="117602"/>
                  </a:lnTo>
                  <a:lnTo>
                    <a:pt x="2369456" y="33974"/>
                  </a:lnTo>
                  <a:lnTo>
                    <a:pt x="2416564" y="20907"/>
                  </a:lnTo>
                  <a:lnTo>
                    <a:pt x="2459881" y="9408"/>
                  </a:lnTo>
                  <a:lnTo>
                    <a:pt x="2498867" y="0"/>
                  </a:lnTo>
                  <a:close/>
                </a:path>
              </a:pathLst>
            </a:custGeom>
            <a:solidFill>
              <a:srgbClr val="FF9900"/>
            </a:solidFill>
          </p:spPr>
          <p:txBody>
            <a:bodyPr wrap="square" lIns="0" tIns="0" rIns="0" bIns="0" rtlCol="0"/>
            <a:lstStyle/>
            <a:p>
              <a:endParaRPr/>
            </a:p>
          </p:txBody>
        </p:sp>
        <p:sp>
          <p:nvSpPr>
            <p:cNvPr id="5" name="object 5"/>
            <p:cNvSpPr/>
            <p:nvPr/>
          </p:nvSpPr>
          <p:spPr>
            <a:xfrm>
              <a:off x="2800098" y="5900367"/>
              <a:ext cx="2137220" cy="242047"/>
            </a:xfrm>
            <a:custGeom>
              <a:avLst/>
              <a:gdLst/>
              <a:ahLst/>
              <a:cxnLst/>
              <a:rect l="l" t="t" r="r" b="b"/>
              <a:pathLst>
                <a:path w="2499360" h="266700">
                  <a:moveTo>
                    <a:pt x="0" y="0"/>
                  </a:moveTo>
                  <a:lnTo>
                    <a:pt x="77971" y="18293"/>
                  </a:lnTo>
                  <a:lnTo>
                    <a:pt x="126161" y="30315"/>
                  </a:lnTo>
                  <a:lnTo>
                    <a:pt x="179225" y="44427"/>
                  </a:lnTo>
                  <a:lnTo>
                    <a:pt x="237703" y="60107"/>
                  </a:lnTo>
                  <a:lnTo>
                    <a:pt x="299430" y="76833"/>
                  </a:lnTo>
                  <a:lnTo>
                    <a:pt x="365489" y="94604"/>
                  </a:lnTo>
                  <a:lnTo>
                    <a:pt x="434256" y="112898"/>
                  </a:lnTo>
                  <a:lnTo>
                    <a:pt x="505729" y="131191"/>
                  </a:lnTo>
                  <a:lnTo>
                    <a:pt x="578827" y="150008"/>
                  </a:lnTo>
                  <a:lnTo>
                    <a:pt x="654091" y="167779"/>
                  </a:lnTo>
                  <a:lnTo>
                    <a:pt x="729896" y="185550"/>
                  </a:lnTo>
                  <a:lnTo>
                    <a:pt x="806243" y="201753"/>
                  </a:lnTo>
                  <a:lnTo>
                    <a:pt x="882590" y="217433"/>
                  </a:lnTo>
                  <a:lnTo>
                    <a:pt x="957853" y="231023"/>
                  </a:lnTo>
                  <a:lnTo>
                    <a:pt x="1032034" y="243044"/>
                  </a:lnTo>
                  <a:lnTo>
                    <a:pt x="1105132" y="252975"/>
                  </a:lnTo>
                  <a:lnTo>
                    <a:pt x="1175523" y="260293"/>
                  </a:lnTo>
                  <a:lnTo>
                    <a:pt x="1242665" y="264997"/>
                  </a:lnTo>
                  <a:lnTo>
                    <a:pt x="1307099" y="266565"/>
                  </a:lnTo>
                  <a:lnTo>
                    <a:pt x="1370451" y="264997"/>
                  </a:lnTo>
                  <a:lnTo>
                    <a:pt x="1434885" y="260293"/>
                  </a:lnTo>
                  <a:lnTo>
                    <a:pt x="1500944" y="253498"/>
                  </a:lnTo>
                  <a:lnTo>
                    <a:pt x="1567545" y="244090"/>
                  </a:lnTo>
                  <a:lnTo>
                    <a:pt x="1634145" y="232591"/>
                  </a:lnTo>
                  <a:lnTo>
                    <a:pt x="1701287" y="219001"/>
                  </a:lnTo>
                  <a:lnTo>
                    <a:pt x="1768429" y="204366"/>
                  </a:lnTo>
                  <a:lnTo>
                    <a:pt x="1835029" y="188163"/>
                  </a:lnTo>
                  <a:lnTo>
                    <a:pt x="1901088" y="171438"/>
                  </a:lnTo>
                  <a:lnTo>
                    <a:pt x="1966064" y="153667"/>
                  </a:lnTo>
                  <a:lnTo>
                    <a:pt x="2029957" y="135896"/>
                  </a:lnTo>
                  <a:lnTo>
                    <a:pt x="2092225" y="117602"/>
                  </a:lnTo>
                  <a:lnTo>
                    <a:pt x="2152328" y="99308"/>
                  </a:lnTo>
                  <a:lnTo>
                    <a:pt x="2210807" y="81537"/>
                  </a:lnTo>
                  <a:lnTo>
                    <a:pt x="2266578" y="64811"/>
                  </a:lnTo>
                  <a:lnTo>
                    <a:pt x="2319641" y="48608"/>
                  </a:lnTo>
                  <a:lnTo>
                    <a:pt x="2369456" y="33974"/>
                  </a:lnTo>
                  <a:lnTo>
                    <a:pt x="2416564" y="20907"/>
                  </a:lnTo>
                  <a:lnTo>
                    <a:pt x="2459881" y="9408"/>
                  </a:lnTo>
                  <a:lnTo>
                    <a:pt x="2498867" y="0"/>
                  </a:lnTo>
                  <a:lnTo>
                    <a:pt x="0" y="0"/>
                  </a:lnTo>
                  <a:close/>
                </a:path>
              </a:pathLst>
            </a:custGeom>
            <a:ln w="7843">
              <a:solidFill>
                <a:srgbClr val="000000"/>
              </a:solidFill>
            </a:ln>
          </p:spPr>
          <p:txBody>
            <a:bodyPr wrap="square" lIns="0" tIns="0" rIns="0" bIns="0" rtlCol="0"/>
            <a:lstStyle/>
            <a:p>
              <a:endParaRPr/>
            </a:p>
          </p:txBody>
        </p:sp>
        <p:sp>
          <p:nvSpPr>
            <p:cNvPr id="6" name="object 6"/>
            <p:cNvSpPr/>
            <p:nvPr/>
          </p:nvSpPr>
          <p:spPr>
            <a:xfrm>
              <a:off x="3898362" y="6111932"/>
              <a:ext cx="55928" cy="56478"/>
            </a:xfrm>
            <a:custGeom>
              <a:avLst/>
              <a:gdLst/>
              <a:ahLst/>
              <a:cxnLst/>
              <a:rect l="l" t="t" r="r" b="b"/>
              <a:pathLst>
                <a:path w="65404" h="62229">
                  <a:moveTo>
                    <a:pt x="28697" y="0"/>
                  </a:moveTo>
                  <a:lnTo>
                    <a:pt x="541" y="24565"/>
                  </a:lnTo>
                  <a:lnTo>
                    <a:pt x="0" y="30837"/>
                  </a:lnTo>
                  <a:lnTo>
                    <a:pt x="1624" y="40246"/>
                  </a:lnTo>
                  <a:lnTo>
                    <a:pt x="6497" y="49131"/>
                  </a:lnTo>
                  <a:lnTo>
                    <a:pt x="13536" y="55926"/>
                  </a:lnTo>
                  <a:lnTo>
                    <a:pt x="22200" y="60107"/>
                  </a:lnTo>
                  <a:lnTo>
                    <a:pt x="31405" y="62198"/>
                  </a:lnTo>
                  <a:lnTo>
                    <a:pt x="40609" y="61153"/>
                  </a:lnTo>
                  <a:lnTo>
                    <a:pt x="64434" y="37110"/>
                  </a:lnTo>
                  <a:lnTo>
                    <a:pt x="64975" y="34496"/>
                  </a:lnTo>
                  <a:lnTo>
                    <a:pt x="32487" y="34496"/>
                  </a:lnTo>
                  <a:lnTo>
                    <a:pt x="29780" y="33451"/>
                  </a:lnTo>
                  <a:lnTo>
                    <a:pt x="28697" y="30837"/>
                  </a:lnTo>
                  <a:lnTo>
                    <a:pt x="28697" y="0"/>
                  </a:lnTo>
                  <a:close/>
                </a:path>
              </a:pathLst>
            </a:custGeom>
            <a:solidFill>
              <a:srgbClr val="000000"/>
            </a:solidFill>
          </p:spPr>
          <p:txBody>
            <a:bodyPr wrap="square" lIns="0" tIns="0" rIns="0" bIns="0" rtlCol="0"/>
            <a:lstStyle/>
            <a:p>
              <a:endParaRPr/>
            </a:p>
          </p:txBody>
        </p:sp>
        <p:sp>
          <p:nvSpPr>
            <p:cNvPr id="7" name="object 7"/>
            <p:cNvSpPr/>
            <p:nvPr/>
          </p:nvSpPr>
          <p:spPr>
            <a:xfrm>
              <a:off x="3922901" y="6111458"/>
              <a:ext cx="7602" cy="32273"/>
            </a:xfrm>
            <a:custGeom>
              <a:avLst/>
              <a:gdLst/>
              <a:ahLst/>
              <a:cxnLst/>
              <a:rect l="l" t="t" r="r" b="b"/>
              <a:pathLst>
                <a:path w="8889" h="35559">
                  <a:moveTo>
                    <a:pt x="541" y="0"/>
                  </a:moveTo>
                  <a:lnTo>
                    <a:pt x="0" y="522"/>
                  </a:lnTo>
                  <a:lnTo>
                    <a:pt x="0" y="31360"/>
                  </a:lnTo>
                  <a:lnTo>
                    <a:pt x="1082" y="33974"/>
                  </a:lnTo>
                  <a:lnTo>
                    <a:pt x="3790" y="35019"/>
                  </a:lnTo>
                  <a:lnTo>
                    <a:pt x="7039" y="33974"/>
                  </a:lnTo>
                  <a:lnTo>
                    <a:pt x="8663" y="31360"/>
                  </a:lnTo>
                  <a:lnTo>
                    <a:pt x="8663" y="522"/>
                  </a:lnTo>
                  <a:lnTo>
                    <a:pt x="541" y="0"/>
                  </a:lnTo>
                  <a:close/>
                </a:path>
              </a:pathLst>
            </a:custGeom>
            <a:solidFill>
              <a:srgbClr val="000000"/>
            </a:solidFill>
          </p:spPr>
          <p:txBody>
            <a:bodyPr wrap="square" lIns="0" tIns="0" rIns="0" bIns="0" rtlCol="0"/>
            <a:lstStyle/>
            <a:p>
              <a:endParaRPr/>
            </a:p>
          </p:txBody>
        </p:sp>
        <p:sp>
          <p:nvSpPr>
            <p:cNvPr id="8" name="object 8"/>
            <p:cNvSpPr/>
            <p:nvPr/>
          </p:nvSpPr>
          <p:spPr>
            <a:xfrm>
              <a:off x="3926142" y="6111933"/>
              <a:ext cx="28236" cy="31697"/>
            </a:xfrm>
            <a:custGeom>
              <a:avLst/>
              <a:gdLst/>
              <a:ahLst/>
              <a:cxnLst/>
              <a:rect l="l" t="t" r="r" b="b"/>
              <a:pathLst>
                <a:path w="33020" h="34925">
                  <a:moveTo>
                    <a:pt x="6497" y="0"/>
                  </a:moveTo>
                  <a:lnTo>
                    <a:pt x="4873" y="0"/>
                  </a:lnTo>
                  <a:lnTo>
                    <a:pt x="4873" y="30837"/>
                  </a:lnTo>
                  <a:lnTo>
                    <a:pt x="3248" y="33451"/>
                  </a:lnTo>
                  <a:lnTo>
                    <a:pt x="0" y="34496"/>
                  </a:lnTo>
                  <a:lnTo>
                    <a:pt x="32487" y="34496"/>
                  </a:lnTo>
                  <a:lnTo>
                    <a:pt x="15702" y="3136"/>
                  </a:lnTo>
                  <a:lnTo>
                    <a:pt x="6497" y="0"/>
                  </a:lnTo>
                  <a:close/>
                </a:path>
              </a:pathLst>
            </a:custGeom>
            <a:solidFill>
              <a:srgbClr val="000000"/>
            </a:solidFill>
          </p:spPr>
          <p:txBody>
            <a:bodyPr wrap="square" lIns="0" tIns="0" rIns="0" bIns="0" rtlCol="0"/>
            <a:lstStyle/>
            <a:p>
              <a:endParaRPr/>
            </a:p>
          </p:txBody>
        </p:sp>
        <p:sp>
          <p:nvSpPr>
            <p:cNvPr id="9" name="object 9"/>
            <p:cNvSpPr/>
            <p:nvPr/>
          </p:nvSpPr>
          <p:spPr>
            <a:xfrm>
              <a:off x="3926606" y="5925982"/>
              <a:ext cx="0" cy="190180"/>
            </a:xfrm>
            <a:custGeom>
              <a:avLst/>
              <a:gdLst/>
              <a:ahLst/>
              <a:cxnLst/>
              <a:rect l="l" t="t" r="r" b="b"/>
              <a:pathLst>
                <a:path h="209550">
                  <a:moveTo>
                    <a:pt x="0" y="0"/>
                  </a:moveTo>
                  <a:lnTo>
                    <a:pt x="0" y="208950"/>
                  </a:lnTo>
                </a:path>
              </a:pathLst>
            </a:custGeom>
            <a:ln w="9933">
              <a:solidFill>
                <a:srgbClr val="000000"/>
              </a:solidFill>
            </a:ln>
          </p:spPr>
          <p:txBody>
            <a:bodyPr wrap="square" lIns="0" tIns="0" rIns="0" bIns="0" rtlCol="0"/>
            <a:lstStyle/>
            <a:p>
              <a:endParaRPr/>
            </a:p>
          </p:txBody>
        </p:sp>
        <p:sp>
          <p:nvSpPr>
            <p:cNvPr id="10" name="object 10"/>
            <p:cNvSpPr/>
            <p:nvPr/>
          </p:nvSpPr>
          <p:spPr>
            <a:xfrm>
              <a:off x="3898362" y="5869533"/>
              <a:ext cx="55384" cy="56478"/>
            </a:xfrm>
            <a:custGeom>
              <a:avLst/>
              <a:gdLst/>
              <a:ahLst/>
              <a:cxnLst/>
              <a:rect l="l" t="t" r="r" b="b"/>
              <a:pathLst>
                <a:path w="64770" h="62229">
                  <a:moveTo>
                    <a:pt x="35195" y="0"/>
                  </a:moveTo>
                  <a:lnTo>
                    <a:pt x="2707" y="18816"/>
                  </a:lnTo>
                  <a:lnTo>
                    <a:pt x="0" y="31360"/>
                  </a:lnTo>
                  <a:lnTo>
                    <a:pt x="541" y="37632"/>
                  </a:lnTo>
                  <a:lnTo>
                    <a:pt x="4331" y="46518"/>
                  </a:lnTo>
                  <a:lnTo>
                    <a:pt x="11370" y="54358"/>
                  </a:lnTo>
                  <a:lnTo>
                    <a:pt x="19492" y="59585"/>
                  </a:lnTo>
                  <a:lnTo>
                    <a:pt x="28156" y="62198"/>
                  </a:lnTo>
                  <a:lnTo>
                    <a:pt x="28697" y="62198"/>
                  </a:lnTo>
                  <a:lnTo>
                    <a:pt x="28697" y="31360"/>
                  </a:lnTo>
                  <a:lnTo>
                    <a:pt x="29780" y="28224"/>
                  </a:lnTo>
                  <a:lnTo>
                    <a:pt x="32487" y="27701"/>
                  </a:lnTo>
                  <a:lnTo>
                    <a:pt x="64434" y="27701"/>
                  </a:lnTo>
                  <a:lnTo>
                    <a:pt x="63893" y="22475"/>
                  </a:lnTo>
                  <a:lnTo>
                    <a:pt x="59561" y="13066"/>
                  </a:lnTo>
                  <a:lnTo>
                    <a:pt x="53063" y="6272"/>
                  </a:lnTo>
                  <a:lnTo>
                    <a:pt x="44400" y="2090"/>
                  </a:lnTo>
                  <a:lnTo>
                    <a:pt x="35195" y="0"/>
                  </a:lnTo>
                  <a:close/>
                </a:path>
              </a:pathLst>
            </a:custGeom>
            <a:solidFill>
              <a:srgbClr val="000000"/>
            </a:solidFill>
          </p:spPr>
          <p:txBody>
            <a:bodyPr wrap="square" lIns="0" tIns="0" rIns="0" bIns="0" rtlCol="0"/>
            <a:lstStyle/>
            <a:p>
              <a:endParaRPr/>
            </a:p>
          </p:txBody>
        </p:sp>
        <p:sp>
          <p:nvSpPr>
            <p:cNvPr id="11" name="object 11"/>
            <p:cNvSpPr/>
            <p:nvPr/>
          </p:nvSpPr>
          <p:spPr>
            <a:xfrm>
              <a:off x="3922901" y="5894675"/>
              <a:ext cx="7602" cy="31697"/>
            </a:xfrm>
            <a:custGeom>
              <a:avLst/>
              <a:gdLst/>
              <a:ahLst/>
              <a:cxnLst/>
              <a:rect l="l" t="t" r="r" b="b"/>
              <a:pathLst>
                <a:path w="8889" h="34925">
                  <a:moveTo>
                    <a:pt x="3790" y="0"/>
                  </a:moveTo>
                  <a:lnTo>
                    <a:pt x="1082" y="522"/>
                  </a:lnTo>
                  <a:lnTo>
                    <a:pt x="0" y="3658"/>
                  </a:lnTo>
                  <a:lnTo>
                    <a:pt x="0" y="34496"/>
                  </a:lnTo>
                  <a:lnTo>
                    <a:pt x="8663" y="34496"/>
                  </a:lnTo>
                  <a:lnTo>
                    <a:pt x="8663" y="3658"/>
                  </a:lnTo>
                  <a:lnTo>
                    <a:pt x="7039" y="522"/>
                  </a:lnTo>
                  <a:lnTo>
                    <a:pt x="3790" y="0"/>
                  </a:lnTo>
                  <a:close/>
                </a:path>
              </a:pathLst>
            </a:custGeom>
            <a:solidFill>
              <a:srgbClr val="000000"/>
            </a:solidFill>
          </p:spPr>
          <p:txBody>
            <a:bodyPr wrap="square" lIns="0" tIns="0" rIns="0" bIns="0" rtlCol="0"/>
            <a:lstStyle/>
            <a:p>
              <a:endParaRPr/>
            </a:p>
          </p:txBody>
        </p:sp>
        <p:sp>
          <p:nvSpPr>
            <p:cNvPr id="12" name="object 12"/>
            <p:cNvSpPr/>
            <p:nvPr/>
          </p:nvSpPr>
          <p:spPr>
            <a:xfrm>
              <a:off x="3926142" y="5894675"/>
              <a:ext cx="28236" cy="31697"/>
            </a:xfrm>
            <a:custGeom>
              <a:avLst/>
              <a:gdLst/>
              <a:ahLst/>
              <a:cxnLst/>
              <a:rect l="l" t="t" r="r" b="b"/>
              <a:pathLst>
                <a:path w="33020" h="34925">
                  <a:moveTo>
                    <a:pt x="31946" y="0"/>
                  </a:moveTo>
                  <a:lnTo>
                    <a:pt x="0" y="0"/>
                  </a:lnTo>
                  <a:lnTo>
                    <a:pt x="3248" y="522"/>
                  </a:lnTo>
                  <a:lnTo>
                    <a:pt x="4873" y="3658"/>
                  </a:lnTo>
                  <a:lnTo>
                    <a:pt x="4873" y="34496"/>
                  </a:lnTo>
                  <a:lnTo>
                    <a:pt x="5414" y="34496"/>
                  </a:lnTo>
                  <a:lnTo>
                    <a:pt x="31946" y="9930"/>
                  </a:lnTo>
                  <a:lnTo>
                    <a:pt x="32487" y="3658"/>
                  </a:lnTo>
                  <a:lnTo>
                    <a:pt x="31946" y="0"/>
                  </a:lnTo>
                  <a:close/>
                </a:path>
              </a:pathLst>
            </a:custGeom>
            <a:solidFill>
              <a:srgbClr val="000000"/>
            </a:solidFill>
          </p:spPr>
          <p:txBody>
            <a:bodyPr wrap="square" lIns="0" tIns="0" rIns="0" bIns="0" rtlCol="0"/>
            <a:lstStyle/>
            <a:p>
              <a:endParaRPr/>
            </a:p>
          </p:txBody>
        </p:sp>
        <p:sp>
          <p:nvSpPr>
            <p:cNvPr id="13" name="object 13"/>
            <p:cNvSpPr/>
            <p:nvPr/>
          </p:nvSpPr>
          <p:spPr>
            <a:xfrm>
              <a:off x="2758428" y="6250447"/>
              <a:ext cx="55384" cy="57054"/>
            </a:xfrm>
            <a:custGeom>
              <a:avLst/>
              <a:gdLst/>
              <a:ahLst/>
              <a:cxnLst/>
              <a:rect l="l" t="t" r="r" b="b"/>
              <a:pathLst>
                <a:path w="64770" h="62865">
                  <a:moveTo>
                    <a:pt x="32487" y="0"/>
                  </a:moveTo>
                  <a:lnTo>
                    <a:pt x="2165" y="19861"/>
                  </a:lnTo>
                  <a:lnTo>
                    <a:pt x="0" y="28747"/>
                  </a:lnTo>
                  <a:lnTo>
                    <a:pt x="541" y="37632"/>
                  </a:lnTo>
                  <a:lnTo>
                    <a:pt x="25990" y="61675"/>
                  </a:lnTo>
                  <a:lnTo>
                    <a:pt x="32487" y="62721"/>
                  </a:lnTo>
                  <a:lnTo>
                    <a:pt x="38985" y="61675"/>
                  </a:lnTo>
                  <a:lnTo>
                    <a:pt x="64434" y="36064"/>
                  </a:lnTo>
                  <a:lnTo>
                    <a:pt x="64434" y="35019"/>
                  </a:lnTo>
                  <a:lnTo>
                    <a:pt x="32487" y="35019"/>
                  </a:lnTo>
                  <a:lnTo>
                    <a:pt x="29780" y="33451"/>
                  </a:lnTo>
                  <a:lnTo>
                    <a:pt x="28697" y="31360"/>
                  </a:lnTo>
                  <a:lnTo>
                    <a:pt x="29780" y="28747"/>
                  </a:lnTo>
                  <a:lnTo>
                    <a:pt x="32487" y="27179"/>
                  </a:lnTo>
                  <a:lnTo>
                    <a:pt x="64434" y="27179"/>
                  </a:lnTo>
                  <a:lnTo>
                    <a:pt x="64434" y="26656"/>
                  </a:lnTo>
                  <a:lnTo>
                    <a:pt x="61727" y="18293"/>
                  </a:lnTo>
                  <a:lnTo>
                    <a:pt x="56853" y="10453"/>
                  </a:lnTo>
                  <a:lnTo>
                    <a:pt x="49273" y="4181"/>
                  </a:lnTo>
                  <a:lnTo>
                    <a:pt x="38985" y="522"/>
                  </a:lnTo>
                  <a:lnTo>
                    <a:pt x="32487" y="0"/>
                  </a:lnTo>
                  <a:close/>
                </a:path>
              </a:pathLst>
            </a:custGeom>
            <a:solidFill>
              <a:srgbClr val="000000"/>
            </a:solidFill>
          </p:spPr>
          <p:txBody>
            <a:bodyPr wrap="square" lIns="0" tIns="0" rIns="0" bIns="0" rtlCol="0"/>
            <a:lstStyle/>
            <a:p>
              <a:endParaRPr/>
            </a:p>
          </p:txBody>
        </p:sp>
        <p:sp>
          <p:nvSpPr>
            <p:cNvPr id="14" name="object 14"/>
            <p:cNvSpPr/>
            <p:nvPr/>
          </p:nvSpPr>
          <p:spPr>
            <a:xfrm>
              <a:off x="3907159" y="6250447"/>
              <a:ext cx="54842" cy="57054"/>
            </a:xfrm>
            <a:custGeom>
              <a:avLst/>
              <a:gdLst/>
              <a:ahLst/>
              <a:cxnLst/>
              <a:rect l="l" t="t" r="r" b="b"/>
              <a:pathLst>
                <a:path w="64135" h="62865">
                  <a:moveTo>
                    <a:pt x="31946" y="0"/>
                  </a:moveTo>
                  <a:lnTo>
                    <a:pt x="3248" y="16725"/>
                  </a:lnTo>
                  <a:lnTo>
                    <a:pt x="0" y="35019"/>
                  </a:lnTo>
                  <a:lnTo>
                    <a:pt x="2165" y="43904"/>
                  </a:lnTo>
                  <a:lnTo>
                    <a:pt x="7580" y="51745"/>
                  </a:lnTo>
                  <a:lnTo>
                    <a:pt x="15161" y="58017"/>
                  </a:lnTo>
                  <a:lnTo>
                    <a:pt x="25448" y="61675"/>
                  </a:lnTo>
                  <a:lnTo>
                    <a:pt x="31946" y="62721"/>
                  </a:lnTo>
                  <a:lnTo>
                    <a:pt x="41692" y="61153"/>
                  </a:lnTo>
                  <a:lnTo>
                    <a:pt x="50897" y="56449"/>
                  </a:lnTo>
                  <a:lnTo>
                    <a:pt x="57936" y="49654"/>
                  </a:lnTo>
                  <a:lnTo>
                    <a:pt x="62268" y="41814"/>
                  </a:lnTo>
                  <a:lnTo>
                    <a:pt x="63893" y="35019"/>
                  </a:lnTo>
                  <a:lnTo>
                    <a:pt x="31946" y="35019"/>
                  </a:lnTo>
                  <a:lnTo>
                    <a:pt x="34653" y="33451"/>
                  </a:lnTo>
                  <a:lnTo>
                    <a:pt x="35736" y="31360"/>
                  </a:lnTo>
                  <a:lnTo>
                    <a:pt x="34653" y="28747"/>
                  </a:lnTo>
                  <a:lnTo>
                    <a:pt x="31946" y="27179"/>
                  </a:lnTo>
                  <a:lnTo>
                    <a:pt x="63893" y="27179"/>
                  </a:lnTo>
                  <a:lnTo>
                    <a:pt x="38444" y="522"/>
                  </a:lnTo>
                  <a:lnTo>
                    <a:pt x="31946" y="0"/>
                  </a:lnTo>
                  <a:close/>
                </a:path>
              </a:pathLst>
            </a:custGeom>
            <a:solidFill>
              <a:srgbClr val="000000"/>
            </a:solidFill>
          </p:spPr>
          <p:txBody>
            <a:bodyPr wrap="square" lIns="0" tIns="0" rIns="0" bIns="0" rtlCol="0"/>
            <a:lstStyle/>
            <a:p>
              <a:endParaRPr/>
            </a:p>
          </p:txBody>
        </p:sp>
        <p:sp>
          <p:nvSpPr>
            <p:cNvPr id="15" name="object 15"/>
            <p:cNvSpPr/>
            <p:nvPr/>
          </p:nvSpPr>
          <p:spPr>
            <a:xfrm>
              <a:off x="2782966" y="6275114"/>
              <a:ext cx="30951" cy="7492"/>
            </a:xfrm>
            <a:custGeom>
              <a:avLst/>
              <a:gdLst/>
              <a:ahLst/>
              <a:cxnLst/>
              <a:rect l="l" t="t" r="r" b="b"/>
              <a:pathLst>
                <a:path w="36195" h="8254">
                  <a:moveTo>
                    <a:pt x="35736" y="0"/>
                  </a:moveTo>
                  <a:lnTo>
                    <a:pt x="3790" y="0"/>
                  </a:lnTo>
                  <a:lnTo>
                    <a:pt x="1082" y="1568"/>
                  </a:lnTo>
                  <a:lnTo>
                    <a:pt x="0" y="4181"/>
                  </a:lnTo>
                  <a:lnTo>
                    <a:pt x="1082" y="6272"/>
                  </a:lnTo>
                  <a:lnTo>
                    <a:pt x="3790" y="7840"/>
                  </a:lnTo>
                  <a:lnTo>
                    <a:pt x="35736" y="7840"/>
                  </a:lnTo>
                  <a:lnTo>
                    <a:pt x="35736" y="0"/>
                  </a:lnTo>
                  <a:close/>
                </a:path>
              </a:pathLst>
            </a:custGeom>
            <a:solidFill>
              <a:srgbClr val="000000"/>
            </a:solidFill>
          </p:spPr>
          <p:txBody>
            <a:bodyPr wrap="square" lIns="0" tIns="0" rIns="0" bIns="0" rtlCol="0"/>
            <a:lstStyle/>
            <a:p>
              <a:endParaRPr/>
            </a:p>
          </p:txBody>
        </p:sp>
        <p:sp>
          <p:nvSpPr>
            <p:cNvPr id="16" name="object 16"/>
            <p:cNvSpPr/>
            <p:nvPr/>
          </p:nvSpPr>
          <p:spPr>
            <a:xfrm>
              <a:off x="3432109" y="6278671"/>
              <a:ext cx="475119" cy="0"/>
            </a:xfrm>
            <a:custGeom>
              <a:avLst/>
              <a:gdLst/>
              <a:ahLst/>
              <a:cxnLst/>
              <a:rect l="l" t="t" r="r" b="b"/>
              <a:pathLst>
                <a:path w="555625">
                  <a:moveTo>
                    <a:pt x="0" y="0"/>
                  </a:moveTo>
                  <a:lnTo>
                    <a:pt x="555544" y="0"/>
                  </a:lnTo>
                </a:path>
              </a:pathLst>
            </a:custGeom>
            <a:ln w="9110">
              <a:solidFill>
                <a:srgbClr val="000000"/>
              </a:solidFill>
            </a:ln>
          </p:spPr>
          <p:txBody>
            <a:bodyPr wrap="square" lIns="0" tIns="0" rIns="0" bIns="0" rtlCol="0"/>
            <a:lstStyle/>
            <a:p>
              <a:endParaRPr/>
            </a:p>
          </p:txBody>
        </p:sp>
        <p:sp>
          <p:nvSpPr>
            <p:cNvPr id="17" name="object 17"/>
            <p:cNvSpPr/>
            <p:nvPr/>
          </p:nvSpPr>
          <p:spPr>
            <a:xfrm>
              <a:off x="2813525" y="6278671"/>
              <a:ext cx="424620" cy="0"/>
            </a:xfrm>
            <a:custGeom>
              <a:avLst/>
              <a:gdLst/>
              <a:ahLst/>
              <a:cxnLst/>
              <a:rect l="l" t="t" r="r" b="b"/>
              <a:pathLst>
                <a:path w="496570">
                  <a:moveTo>
                    <a:pt x="0" y="0"/>
                  </a:moveTo>
                  <a:lnTo>
                    <a:pt x="495983" y="0"/>
                  </a:lnTo>
                </a:path>
              </a:pathLst>
            </a:custGeom>
            <a:ln w="9110">
              <a:solidFill>
                <a:srgbClr val="000000"/>
              </a:solidFill>
            </a:ln>
          </p:spPr>
          <p:txBody>
            <a:bodyPr wrap="square" lIns="0" tIns="0" rIns="0" bIns="0" rtlCol="0"/>
            <a:lstStyle/>
            <a:p>
              <a:endParaRPr/>
            </a:p>
          </p:txBody>
        </p:sp>
        <p:sp>
          <p:nvSpPr>
            <p:cNvPr id="18" name="object 18"/>
            <p:cNvSpPr/>
            <p:nvPr/>
          </p:nvSpPr>
          <p:spPr>
            <a:xfrm>
              <a:off x="3934477" y="6275114"/>
              <a:ext cx="28236" cy="7492"/>
            </a:xfrm>
            <a:custGeom>
              <a:avLst/>
              <a:gdLst/>
              <a:ahLst/>
              <a:cxnLst/>
              <a:rect l="l" t="t" r="r" b="b"/>
              <a:pathLst>
                <a:path w="33020" h="8254">
                  <a:moveTo>
                    <a:pt x="31946" y="0"/>
                  </a:moveTo>
                  <a:lnTo>
                    <a:pt x="0" y="0"/>
                  </a:lnTo>
                  <a:lnTo>
                    <a:pt x="2707" y="1568"/>
                  </a:lnTo>
                  <a:lnTo>
                    <a:pt x="3790" y="4181"/>
                  </a:lnTo>
                  <a:lnTo>
                    <a:pt x="2707" y="6272"/>
                  </a:lnTo>
                  <a:lnTo>
                    <a:pt x="0" y="7840"/>
                  </a:lnTo>
                  <a:lnTo>
                    <a:pt x="31946" y="7840"/>
                  </a:lnTo>
                  <a:lnTo>
                    <a:pt x="32487" y="5226"/>
                  </a:lnTo>
                  <a:lnTo>
                    <a:pt x="31946" y="0"/>
                  </a:lnTo>
                  <a:close/>
                </a:path>
              </a:pathLst>
            </a:custGeom>
            <a:solidFill>
              <a:srgbClr val="000000"/>
            </a:solidFill>
          </p:spPr>
          <p:txBody>
            <a:bodyPr wrap="square" lIns="0" tIns="0" rIns="0" bIns="0" rtlCol="0"/>
            <a:lstStyle/>
            <a:p>
              <a:endParaRPr/>
            </a:p>
          </p:txBody>
        </p:sp>
        <p:sp>
          <p:nvSpPr>
            <p:cNvPr id="19" name="object 19"/>
            <p:cNvSpPr txBox="1"/>
            <p:nvPr/>
          </p:nvSpPr>
          <p:spPr>
            <a:xfrm>
              <a:off x="3303521" y="5996966"/>
              <a:ext cx="559283" cy="417243"/>
            </a:xfrm>
            <a:prstGeom prst="rect">
              <a:avLst/>
            </a:prstGeom>
          </p:spPr>
          <p:txBody>
            <a:bodyPr vert="horz" wrap="square" lIns="0" tIns="0" rIns="0" bIns="0" rtlCol="0">
              <a:spAutoFit/>
            </a:bodyPr>
            <a:lstStyle/>
            <a:p>
              <a:pPr algn="r">
                <a:lnSpc>
                  <a:spcPct val="100000"/>
                </a:lnSpc>
              </a:pPr>
              <a:r>
                <a:rPr sz="1100" spc="22" dirty="0">
                  <a:latin typeface="Calibri"/>
                  <a:cs typeface="Calibri"/>
                </a:rPr>
                <a:t>h</a:t>
              </a:r>
              <a:endParaRPr sz="1100">
                <a:latin typeface="Calibri"/>
                <a:cs typeface="Calibri"/>
              </a:endParaRPr>
            </a:p>
            <a:p>
              <a:pPr>
                <a:spcBef>
                  <a:spcPts val="649"/>
                </a:spcBef>
              </a:pPr>
              <a:r>
                <a:rPr sz="1100" spc="18" dirty="0">
                  <a:latin typeface="Calibri"/>
                  <a:cs typeface="Calibri"/>
                </a:rPr>
                <a:t>L</a:t>
              </a:r>
              <a:endParaRPr sz="1100">
                <a:latin typeface="Calibri"/>
                <a:cs typeface="Calibri"/>
              </a:endParaRPr>
            </a:p>
          </p:txBody>
        </p:sp>
        <p:sp>
          <p:nvSpPr>
            <p:cNvPr id="20" name="object 20"/>
            <p:cNvSpPr/>
            <p:nvPr/>
          </p:nvSpPr>
          <p:spPr>
            <a:xfrm>
              <a:off x="5434634" y="4016237"/>
              <a:ext cx="639882" cy="333951"/>
            </a:xfrm>
            <a:prstGeom prst="rect">
              <a:avLst/>
            </a:prstGeom>
            <a:blipFill>
              <a:blip r:embed="rId3" cstate="print"/>
              <a:stretch>
                <a:fillRect/>
              </a:stretch>
            </a:blipFill>
          </p:spPr>
          <p:txBody>
            <a:bodyPr wrap="square" lIns="0" tIns="0" rIns="0" bIns="0" rtlCol="0"/>
            <a:lstStyle/>
            <a:p>
              <a:endParaRPr/>
            </a:p>
          </p:txBody>
        </p:sp>
        <p:sp>
          <p:nvSpPr>
            <p:cNvPr id="21" name="object 21"/>
            <p:cNvSpPr/>
            <p:nvPr/>
          </p:nvSpPr>
          <p:spPr>
            <a:xfrm>
              <a:off x="2751482" y="4277099"/>
              <a:ext cx="3473050" cy="1410753"/>
            </a:xfrm>
            <a:prstGeom prst="rect">
              <a:avLst/>
            </a:prstGeom>
            <a:blipFill>
              <a:blip r:embed="rId4" cstate="print"/>
              <a:stretch>
                <a:fillRect/>
              </a:stretch>
            </a:blipFill>
          </p:spPr>
          <p:txBody>
            <a:bodyPr wrap="square" lIns="0" tIns="0" rIns="0" bIns="0" rtlCol="0"/>
            <a:lstStyle/>
            <a:p>
              <a:endParaRPr/>
            </a:p>
          </p:txBody>
        </p:sp>
        <p:sp>
          <p:nvSpPr>
            <p:cNvPr id="22" name="object 22"/>
            <p:cNvSpPr/>
            <p:nvPr/>
          </p:nvSpPr>
          <p:spPr>
            <a:xfrm>
              <a:off x="3510176" y="4528815"/>
              <a:ext cx="763864" cy="570216"/>
            </a:xfrm>
            <a:prstGeom prst="rect">
              <a:avLst/>
            </a:prstGeom>
            <a:blipFill>
              <a:blip r:embed="rId5" cstate="print"/>
              <a:stretch>
                <a:fillRect/>
              </a:stretch>
            </a:blipFill>
          </p:spPr>
          <p:txBody>
            <a:bodyPr wrap="square" lIns="0" tIns="0" rIns="0" bIns="0" rtlCol="0"/>
            <a:lstStyle/>
            <a:p>
              <a:endParaRPr/>
            </a:p>
          </p:txBody>
        </p:sp>
        <p:sp>
          <p:nvSpPr>
            <p:cNvPr id="23" name="object 23"/>
            <p:cNvSpPr/>
            <p:nvPr/>
          </p:nvSpPr>
          <p:spPr>
            <a:xfrm>
              <a:off x="5179515" y="4439843"/>
              <a:ext cx="25521" cy="15560"/>
            </a:xfrm>
            <a:custGeom>
              <a:avLst/>
              <a:gdLst/>
              <a:ahLst/>
              <a:cxnLst/>
              <a:rect l="l" t="t" r="r" b="b"/>
              <a:pathLst>
                <a:path w="29845" h="17145">
                  <a:moveTo>
                    <a:pt x="27073" y="0"/>
                  </a:moveTo>
                  <a:lnTo>
                    <a:pt x="0" y="7317"/>
                  </a:lnTo>
                  <a:lnTo>
                    <a:pt x="2707" y="16725"/>
                  </a:lnTo>
                  <a:lnTo>
                    <a:pt x="29780" y="9408"/>
                  </a:lnTo>
                  <a:lnTo>
                    <a:pt x="27073" y="0"/>
                  </a:lnTo>
                  <a:close/>
                </a:path>
              </a:pathLst>
            </a:custGeom>
            <a:solidFill>
              <a:srgbClr val="FF0000"/>
            </a:solidFill>
          </p:spPr>
          <p:txBody>
            <a:bodyPr wrap="square" lIns="0" tIns="0" rIns="0" bIns="0" rtlCol="0"/>
            <a:lstStyle/>
            <a:p>
              <a:endParaRPr/>
            </a:p>
          </p:txBody>
        </p:sp>
        <p:sp>
          <p:nvSpPr>
            <p:cNvPr id="24" name="object 24"/>
            <p:cNvSpPr/>
            <p:nvPr/>
          </p:nvSpPr>
          <p:spPr>
            <a:xfrm>
              <a:off x="5210537" y="4430830"/>
              <a:ext cx="25521" cy="15560"/>
            </a:xfrm>
            <a:custGeom>
              <a:avLst/>
              <a:gdLst/>
              <a:ahLst/>
              <a:cxnLst/>
              <a:rect l="l" t="t" r="r" b="b"/>
              <a:pathLst>
                <a:path w="29845" h="17145">
                  <a:moveTo>
                    <a:pt x="27614" y="0"/>
                  </a:moveTo>
                  <a:lnTo>
                    <a:pt x="0" y="7317"/>
                  </a:lnTo>
                  <a:lnTo>
                    <a:pt x="2707" y="16725"/>
                  </a:lnTo>
                  <a:lnTo>
                    <a:pt x="29780" y="9408"/>
                  </a:lnTo>
                  <a:lnTo>
                    <a:pt x="27614" y="0"/>
                  </a:lnTo>
                  <a:close/>
                </a:path>
              </a:pathLst>
            </a:custGeom>
            <a:solidFill>
              <a:srgbClr val="FF0000"/>
            </a:solidFill>
          </p:spPr>
          <p:txBody>
            <a:bodyPr wrap="square" lIns="0" tIns="0" rIns="0" bIns="0" rtlCol="0"/>
            <a:lstStyle/>
            <a:p>
              <a:endParaRPr/>
            </a:p>
          </p:txBody>
        </p:sp>
        <p:sp>
          <p:nvSpPr>
            <p:cNvPr id="25" name="object 25"/>
            <p:cNvSpPr/>
            <p:nvPr/>
          </p:nvSpPr>
          <p:spPr>
            <a:xfrm>
              <a:off x="5241558" y="4421342"/>
              <a:ext cx="26064" cy="16136"/>
            </a:xfrm>
            <a:custGeom>
              <a:avLst/>
              <a:gdLst/>
              <a:ahLst/>
              <a:cxnLst/>
              <a:rect l="l" t="t" r="r" b="b"/>
              <a:pathLst>
                <a:path w="30479" h="17779">
                  <a:moveTo>
                    <a:pt x="28156" y="0"/>
                  </a:moveTo>
                  <a:lnTo>
                    <a:pt x="0" y="7840"/>
                  </a:lnTo>
                  <a:lnTo>
                    <a:pt x="2707" y="17248"/>
                  </a:lnTo>
                  <a:lnTo>
                    <a:pt x="30322" y="9408"/>
                  </a:lnTo>
                  <a:lnTo>
                    <a:pt x="28156" y="0"/>
                  </a:lnTo>
                  <a:close/>
                </a:path>
              </a:pathLst>
            </a:custGeom>
            <a:solidFill>
              <a:srgbClr val="FF0000"/>
            </a:solidFill>
          </p:spPr>
          <p:txBody>
            <a:bodyPr wrap="square" lIns="0" tIns="0" rIns="0" bIns="0" rtlCol="0"/>
            <a:lstStyle/>
            <a:p>
              <a:endParaRPr/>
            </a:p>
          </p:txBody>
        </p:sp>
        <p:sp>
          <p:nvSpPr>
            <p:cNvPr id="26" name="object 26"/>
            <p:cNvSpPr/>
            <p:nvPr/>
          </p:nvSpPr>
          <p:spPr>
            <a:xfrm>
              <a:off x="5273506" y="4412329"/>
              <a:ext cx="25521" cy="16136"/>
            </a:xfrm>
            <a:custGeom>
              <a:avLst/>
              <a:gdLst/>
              <a:ahLst/>
              <a:cxnLst/>
              <a:rect l="l" t="t" r="r" b="b"/>
              <a:pathLst>
                <a:path w="29845" h="17779">
                  <a:moveTo>
                    <a:pt x="27073" y="0"/>
                  </a:moveTo>
                  <a:lnTo>
                    <a:pt x="0" y="7840"/>
                  </a:lnTo>
                  <a:lnTo>
                    <a:pt x="1624" y="17248"/>
                  </a:lnTo>
                  <a:lnTo>
                    <a:pt x="29239" y="9408"/>
                  </a:lnTo>
                  <a:lnTo>
                    <a:pt x="27073" y="0"/>
                  </a:lnTo>
                  <a:close/>
                </a:path>
              </a:pathLst>
            </a:custGeom>
            <a:solidFill>
              <a:srgbClr val="FF0000"/>
            </a:solidFill>
          </p:spPr>
          <p:txBody>
            <a:bodyPr wrap="square" lIns="0" tIns="0" rIns="0" bIns="0" rtlCol="0"/>
            <a:lstStyle/>
            <a:p>
              <a:endParaRPr/>
            </a:p>
          </p:txBody>
        </p:sp>
        <p:sp>
          <p:nvSpPr>
            <p:cNvPr id="27" name="object 27"/>
            <p:cNvSpPr/>
            <p:nvPr/>
          </p:nvSpPr>
          <p:spPr>
            <a:xfrm>
              <a:off x="5304528" y="4403318"/>
              <a:ext cx="25521" cy="15560"/>
            </a:xfrm>
            <a:custGeom>
              <a:avLst/>
              <a:gdLst/>
              <a:ahLst/>
              <a:cxnLst/>
              <a:rect l="l" t="t" r="r" b="b"/>
              <a:pathLst>
                <a:path w="29845" h="17145">
                  <a:moveTo>
                    <a:pt x="27073" y="0"/>
                  </a:moveTo>
                  <a:lnTo>
                    <a:pt x="0" y="7317"/>
                  </a:lnTo>
                  <a:lnTo>
                    <a:pt x="2707" y="16725"/>
                  </a:lnTo>
                  <a:lnTo>
                    <a:pt x="29780" y="9408"/>
                  </a:lnTo>
                  <a:lnTo>
                    <a:pt x="27073" y="0"/>
                  </a:lnTo>
                  <a:close/>
                </a:path>
              </a:pathLst>
            </a:custGeom>
            <a:solidFill>
              <a:srgbClr val="FF0000"/>
            </a:solidFill>
          </p:spPr>
          <p:txBody>
            <a:bodyPr wrap="square" lIns="0" tIns="0" rIns="0" bIns="0" rtlCol="0"/>
            <a:lstStyle/>
            <a:p>
              <a:endParaRPr/>
            </a:p>
          </p:txBody>
        </p:sp>
        <p:sp>
          <p:nvSpPr>
            <p:cNvPr id="28" name="object 28"/>
            <p:cNvSpPr/>
            <p:nvPr/>
          </p:nvSpPr>
          <p:spPr>
            <a:xfrm>
              <a:off x="5335550" y="4394305"/>
              <a:ext cx="25521" cy="15560"/>
            </a:xfrm>
            <a:custGeom>
              <a:avLst/>
              <a:gdLst/>
              <a:ahLst/>
              <a:cxnLst/>
              <a:rect l="l" t="t" r="r" b="b"/>
              <a:pathLst>
                <a:path w="29845" h="17145">
                  <a:moveTo>
                    <a:pt x="27614" y="0"/>
                  </a:moveTo>
                  <a:lnTo>
                    <a:pt x="0" y="7317"/>
                  </a:lnTo>
                  <a:lnTo>
                    <a:pt x="2707" y="16725"/>
                  </a:lnTo>
                  <a:lnTo>
                    <a:pt x="29780" y="9408"/>
                  </a:lnTo>
                  <a:lnTo>
                    <a:pt x="27614" y="0"/>
                  </a:lnTo>
                  <a:close/>
                </a:path>
              </a:pathLst>
            </a:custGeom>
            <a:solidFill>
              <a:srgbClr val="FF0000"/>
            </a:solidFill>
          </p:spPr>
          <p:txBody>
            <a:bodyPr wrap="square" lIns="0" tIns="0" rIns="0" bIns="0" rtlCol="0"/>
            <a:lstStyle/>
            <a:p>
              <a:endParaRPr/>
            </a:p>
          </p:txBody>
        </p:sp>
        <p:sp>
          <p:nvSpPr>
            <p:cNvPr id="29" name="object 29"/>
            <p:cNvSpPr/>
            <p:nvPr/>
          </p:nvSpPr>
          <p:spPr>
            <a:xfrm>
              <a:off x="5366571" y="4385292"/>
              <a:ext cx="26064" cy="15560"/>
            </a:xfrm>
            <a:custGeom>
              <a:avLst/>
              <a:gdLst/>
              <a:ahLst/>
              <a:cxnLst/>
              <a:rect l="l" t="t" r="r" b="b"/>
              <a:pathLst>
                <a:path w="30479" h="17145">
                  <a:moveTo>
                    <a:pt x="27614" y="0"/>
                  </a:moveTo>
                  <a:lnTo>
                    <a:pt x="0" y="7317"/>
                  </a:lnTo>
                  <a:lnTo>
                    <a:pt x="2707" y="16725"/>
                  </a:lnTo>
                  <a:lnTo>
                    <a:pt x="30322" y="9408"/>
                  </a:lnTo>
                  <a:lnTo>
                    <a:pt x="27614" y="0"/>
                  </a:lnTo>
                  <a:close/>
                </a:path>
              </a:pathLst>
            </a:custGeom>
            <a:solidFill>
              <a:srgbClr val="FF0000"/>
            </a:solidFill>
          </p:spPr>
          <p:txBody>
            <a:bodyPr wrap="square" lIns="0" tIns="0" rIns="0" bIns="0" rtlCol="0"/>
            <a:lstStyle/>
            <a:p>
              <a:endParaRPr/>
            </a:p>
          </p:txBody>
        </p:sp>
        <p:sp>
          <p:nvSpPr>
            <p:cNvPr id="30" name="object 30"/>
            <p:cNvSpPr/>
            <p:nvPr/>
          </p:nvSpPr>
          <p:spPr>
            <a:xfrm>
              <a:off x="5398057" y="4375804"/>
              <a:ext cx="25521" cy="16136"/>
            </a:xfrm>
            <a:custGeom>
              <a:avLst/>
              <a:gdLst/>
              <a:ahLst/>
              <a:cxnLst/>
              <a:rect l="l" t="t" r="r" b="b"/>
              <a:pathLst>
                <a:path w="29845" h="17779">
                  <a:moveTo>
                    <a:pt x="27073" y="0"/>
                  </a:moveTo>
                  <a:lnTo>
                    <a:pt x="0" y="7840"/>
                  </a:lnTo>
                  <a:lnTo>
                    <a:pt x="2165" y="17248"/>
                  </a:lnTo>
                  <a:lnTo>
                    <a:pt x="29780" y="9408"/>
                  </a:lnTo>
                  <a:lnTo>
                    <a:pt x="27073" y="0"/>
                  </a:lnTo>
                  <a:close/>
                </a:path>
              </a:pathLst>
            </a:custGeom>
            <a:solidFill>
              <a:srgbClr val="FF0000"/>
            </a:solidFill>
          </p:spPr>
          <p:txBody>
            <a:bodyPr wrap="square" lIns="0" tIns="0" rIns="0" bIns="0" rtlCol="0"/>
            <a:lstStyle/>
            <a:p>
              <a:endParaRPr/>
            </a:p>
          </p:txBody>
        </p:sp>
        <p:sp>
          <p:nvSpPr>
            <p:cNvPr id="31" name="object 31"/>
            <p:cNvSpPr/>
            <p:nvPr/>
          </p:nvSpPr>
          <p:spPr>
            <a:xfrm>
              <a:off x="5429078" y="4366791"/>
              <a:ext cx="25521" cy="16136"/>
            </a:xfrm>
            <a:custGeom>
              <a:avLst/>
              <a:gdLst/>
              <a:ahLst/>
              <a:cxnLst/>
              <a:rect l="l" t="t" r="r" b="b"/>
              <a:pathLst>
                <a:path w="29845" h="17779">
                  <a:moveTo>
                    <a:pt x="27073" y="0"/>
                  </a:moveTo>
                  <a:lnTo>
                    <a:pt x="0" y="7840"/>
                  </a:lnTo>
                  <a:lnTo>
                    <a:pt x="2707" y="17248"/>
                  </a:lnTo>
                  <a:lnTo>
                    <a:pt x="29780" y="9408"/>
                  </a:lnTo>
                  <a:lnTo>
                    <a:pt x="27073" y="0"/>
                  </a:lnTo>
                  <a:close/>
                </a:path>
              </a:pathLst>
            </a:custGeom>
            <a:solidFill>
              <a:srgbClr val="FF0000"/>
            </a:solidFill>
          </p:spPr>
          <p:txBody>
            <a:bodyPr wrap="square" lIns="0" tIns="0" rIns="0" bIns="0" rtlCol="0"/>
            <a:lstStyle/>
            <a:p>
              <a:endParaRPr/>
            </a:p>
          </p:txBody>
        </p:sp>
        <p:sp>
          <p:nvSpPr>
            <p:cNvPr id="32" name="object 32"/>
            <p:cNvSpPr/>
            <p:nvPr/>
          </p:nvSpPr>
          <p:spPr>
            <a:xfrm>
              <a:off x="5460562" y="4357778"/>
              <a:ext cx="25521" cy="15560"/>
            </a:xfrm>
            <a:custGeom>
              <a:avLst/>
              <a:gdLst/>
              <a:ahLst/>
              <a:cxnLst/>
              <a:rect l="l" t="t" r="r" b="b"/>
              <a:pathLst>
                <a:path w="29845" h="17145">
                  <a:moveTo>
                    <a:pt x="27614" y="0"/>
                  </a:moveTo>
                  <a:lnTo>
                    <a:pt x="0" y="7317"/>
                  </a:lnTo>
                  <a:lnTo>
                    <a:pt x="2165" y="16725"/>
                  </a:lnTo>
                  <a:lnTo>
                    <a:pt x="29239" y="9408"/>
                  </a:lnTo>
                  <a:lnTo>
                    <a:pt x="27614" y="0"/>
                  </a:lnTo>
                  <a:close/>
                </a:path>
              </a:pathLst>
            </a:custGeom>
            <a:solidFill>
              <a:srgbClr val="FF0000"/>
            </a:solidFill>
          </p:spPr>
          <p:txBody>
            <a:bodyPr wrap="square" lIns="0" tIns="0" rIns="0" bIns="0" rtlCol="0"/>
            <a:lstStyle/>
            <a:p>
              <a:endParaRPr/>
            </a:p>
          </p:txBody>
        </p:sp>
        <p:sp>
          <p:nvSpPr>
            <p:cNvPr id="33" name="object 33"/>
            <p:cNvSpPr/>
            <p:nvPr/>
          </p:nvSpPr>
          <p:spPr>
            <a:xfrm>
              <a:off x="5491584" y="4348766"/>
              <a:ext cx="26064" cy="15560"/>
            </a:xfrm>
            <a:custGeom>
              <a:avLst/>
              <a:gdLst/>
              <a:ahLst/>
              <a:cxnLst/>
              <a:rect l="l" t="t" r="r" b="b"/>
              <a:pathLst>
                <a:path w="30479" h="17145">
                  <a:moveTo>
                    <a:pt x="27614" y="0"/>
                  </a:moveTo>
                  <a:lnTo>
                    <a:pt x="0" y="7317"/>
                  </a:lnTo>
                  <a:lnTo>
                    <a:pt x="2165" y="16725"/>
                  </a:lnTo>
                  <a:lnTo>
                    <a:pt x="30322" y="9408"/>
                  </a:lnTo>
                  <a:lnTo>
                    <a:pt x="27614" y="0"/>
                  </a:lnTo>
                  <a:close/>
                </a:path>
              </a:pathLst>
            </a:custGeom>
            <a:solidFill>
              <a:srgbClr val="FF0000"/>
            </a:solidFill>
          </p:spPr>
          <p:txBody>
            <a:bodyPr wrap="square" lIns="0" tIns="0" rIns="0" bIns="0" rtlCol="0"/>
            <a:lstStyle/>
            <a:p>
              <a:endParaRPr/>
            </a:p>
          </p:txBody>
        </p:sp>
        <p:sp>
          <p:nvSpPr>
            <p:cNvPr id="34" name="object 34"/>
            <p:cNvSpPr/>
            <p:nvPr/>
          </p:nvSpPr>
          <p:spPr>
            <a:xfrm>
              <a:off x="5523070" y="4339753"/>
              <a:ext cx="25521" cy="15560"/>
            </a:xfrm>
            <a:custGeom>
              <a:avLst/>
              <a:gdLst/>
              <a:ahLst/>
              <a:cxnLst/>
              <a:rect l="l" t="t" r="r" b="b"/>
              <a:pathLst>
                <a:path w="29845" h="17145">
                  <a:moveTo>
                    <a:pt x="27073" y="0"/>
                  </a:moveTo>
                  <a:lnTo>
                    <a:pt x="0" y="7317"/>
                  </a:lnTo>
                  <a:lnTo>
                    <a:pt x="2165" y="16725"/>
                  </a:lnTo>
                  <a:lnTo>
                    <a:pt x="29780" y="9408"/>
                  </a:lnTo>
                  <a:lnTo>
                    <a:pt x="27073" y="0"/>
                  </a:lnTo>
                  <a:close/>
                </a:path>
              </a:pathLst>
            </a:custGeom>
            <a:solidFill>
              <a:srgbClr val="FF0000"/>
            </a:solidFill>
          </p:spPr>
          <p:txBody>
            <a:bodyPr wrap="square" lIns="0" tIns="0" rIns="0" bIns="0" rtlCol="0"/>
            <a:lstStyle/>
            <a:p>
              <a:endParaRPr/>
            </a:p>
          </p:txBody>
        </p:sp>
        <p:sp>
          <p:nvSpPr>
            <p:cNvPr id="35" name="object 35"/>
            <p:cNvSpPr/>
            <p:nvPr/>
          </p:nvSpPr>
          <p:spPr>
            <a:xfrm>
              <a:off x="5582798" y="4328367"/>
              <a:ext cx="32580" cy="29391"/>
            </a:xfrm>
            <a:custGeom>
              <a:avLst/>
              <a:gdLst/>
              <a:ahLst/>
              <a:cxnLst/>
              <a:rect l="l" t="t" r="r" b="b"/>
              <a:pathLst>
                <a:path w="38100" h="32385">
                  <a:moveTo>
                    <a:pt x="31946" y="0"/>
                  </a:moveTo>
                  <a:lnTo>
                    <a:pt x="32487" y="1568"/>
                  </a:lnTo>
                  <a:lnTo>
                    <a:pt x="18951" y="5226"/>
                  </a:lnTo>
                  <a:lnTo>
                    <a:pt x="2165" y="22997"/>
                  </a:lnTo>
                  <a:lnTo>
                    <a:pt x="0" y="25088"/>
                  </a:lnTo>
                  <a:lnTo>
                    <a:pt x="0" y="28224"/>
                  </a:lnTo>
                  <a:lnTo>
                    <a:pt x="3790" y="31883"/>
                  </a:lnTo>
                  <a:lnTo>
                    <a:pt x="7039" y="31883"/>
                  </a:lnTo>
                  <a:lnTo>
                    <a:pt x="9204" y="29792"/>
                  </a:lnTo>
                  <a:lnTo>
                    <a:pt x="37902" y="522"/>
                  </a:lnTo>
                  <a:lnTo>
                    <a:pt x="34112" y="522"/>
                  </a:lnTo>
                  <a:lnTo>
                    <a:pt x="31946" y="0"/>
                  </a:lnTo>
                  <a:close/>
                </a:path>
              </a:pathLst>
            </a:custGeom>
            <a:solidFill>
              <a:srgbClr val="FF0000"/>
            </a:solidFill>
          </p:spPr>
          <p:txBody>
            <a:bodyPr wrap="square" lIns="0" tIns="0" rIns="0" bIns="0" rtlCol="0"/>
            <a:lstStyle/>
            <a:p>
              <a:endParaRPr/>
            </a:p>
          </p:txBody>
        </p:sp>
        <p:sp>
          <p:nvSpPr>
            <p:cNvPr id="36" name="object 36"/>
            <p:cNvSpPr/>
            <p:nvPr/>
          </p:nvSpPr>
          <p:spPr>
            <a:xfrm>
              <a:off x="5554091" y="4330265"/>
              <a:ext cx="25521" cy="16136"/>
            </a:xfrm>
            <a:custGeom>
              <a:avLst/>
              <a:gdLst/>
              <a:ahLst/>
              <a:cxnLst/>
              <a:rect l="l" t="t" r="r" b="b"/>
              <a:pathLst>
                <a:path w="29845" h="17779">
                  <a:moveTo>
                    <a:pt x="27073" y="0"/>
                  </a:moveTo>
                  <a:lnTo>
                    <a:pt x="0" y="7840"/>
                  </a:lnTo>
                  <a:lnTo>
                    <a:pt x="2707" y="17248"/>
                  </a:lnTo>
                  <a:lnTo>
                    <a:pt x="29780" y="9408"/>
                  </a:lnTo>
                  <a:lnTo>
                    <a:pt x="27073" y="0"/>
                  </a:lnTo>
                  <a:close/>
                </a:path>
              </a:pathLst>
            </a:custGeom>
            <a:solidFill>
              <a:srgbClr val="FF0000"/>
            </a:solidFill>
          </p:spPr>
          <p:txBody>
            <a:bodyPr wrap="square" lIns="0" tIns="0" rIns="0" bIns="0" rtlCol="0"/>
            <a:lstStyle/>
            <a:p>
              <a:endParaRPr/>
            </a:p>
          </p:txBody>
        </p:sp>
        <p:sp>
          <p:nvSpPr>
            <p:cNvPr id="37" name="object 37"/>
            <p:cNvSpPr/>
            <p:nvPr/>
          </p:nvSpPr>
          <p:spPr>
            <a:xfrm>
              <a:off x="5585113" y="4324572"/>
              <a:ext cx="20091" cy="12679"/>
            </a:xfrm>
            <a:custGeom>
              <a:avLst/>
              <a:gdLst/>
              <a:ahLst/>
              <a:cxnLst/>
              <a:rect l="l" t="t" r="r" b="b"/>
              <a:pathLst>
                <a:path w="23495" h="13970">
                  <a:moveTo>
                    <a:pt x="14619" y="0"/>
                  </a:moveTo>
                  <a:lnTo>
                    <a:pt x="0" y="4181"/>
                  </a:lnTo>
                  <a:lnTo>
                    <a:pt x="2707" y="13589"/>
                  </a:lnTo>
                  <a:lnTo>
                    <a:pt x="16243" y="9408"/>
                  </a:lnTo>
                  <a:lnTo>
                    <a:pt x="23283" y="2613"/>
                  </a:lnTo>
                  <a:lnTo>
                    <a:pt x="14619" y="0"/>
                  </a:lnTo>
                  <a:close/>
                </a:path>
              </a:pathLst>
            </a:custGeom>
            <a:solidFill>
              <a:srgbClr val="FF0000"/>
            </a:solidFill>
          </p:spPr>
          <p:txBody>
            <a:bodyPr wrap="square" lIns="0" tIns="0" rIns="0" bIns="0" rtlCol="0"/>
            <a:lstStyle/>
            <a:p>
              <a:endParaRPr/>
            </a:p>
          </p:txBody>
        </p:sp>
        <p:sp>
          <p:nvSpPr>
            <p:cNvPr id="38" name="object 38"/>
            <p:cNvSpPr/>
            <p:nvPr/>
          </p:nvSpPr>
          <p:spPr>
            <a:xfrm>
              <a:off x="5599003" y="4326945"/>
              <a:ext cx="11946" cy="6339"/>
            </a:xfrm>
            <a:custGeom>
              <a:avLst/>
              <a:gdLst/>
              <a:ahLst/>
              <a:cxnLst/>
              <a:rect l="l" t="t" r="r" b="b"/>
              <a:pathLst>
                <a:path w="13970" h="6985">
                  <a:moveTo>
                    <a:pt x="7039" y="0"/>
                  </a:moveTo>
                  <a:lnTo>
                    <a:pt x="0" y="6794"/>
                  </a:lnTo>
                  <a:lnTo>
                    <a:pt x="13536" y="3136"/>
                  </a:lnTo>
                  <a:lnTo>
                    <a:pt x="12995" y="1568"/>
                  </a:lnTo>
                  <a:lnTo>
                    <a:pt x="7039" y="0"/>
                  </a:lnTo>
                  <a:close/>
                </a:path>
              </a:pathLst>
            </a:custGeom>
            <a:solidFill>
              <a:srgbClr val="FF0000"/>
            </a:solidFill>
          </p:spPr>
          <p:txBody>
            <a:bodyPr wrap="square" lIns="0" tIns="0" rIns="0" bIns="0" rtlCol="0"/>
            <a:lstStyle/>
            <a:p>
              <a:endParaRPr/>
            </a:p>
          </p:txBody>
        </p:sp>
        <p:sp>
          <p:nvSpPr>
            <p:cNvPr id="39" name="object 39"/>
            <p:cNvSpPr/>
            <p:nvPr/>
          </p:nvSpPr>
          <p:spPr>
            <a:xfrm>
              <a:off x="5608726" y="4321252"/>
              <a:ext cx="3258" cy="8068"/>
            </a:xfrm>
            <a:custGeom>
              <a:avLst/>
              <a:gdLst/>
              <a:ahLst/>
              <a:cxnLst/>
              <a:rect l="l" t="t" r="r" b="b"/>
              <a:pathLst>
                <a:path w="3809" h="8889">
                  <a:moveTo>
                    <a:pt x="1624" y="0"/>
                  </a:moveTo>
                  <a:lnTo>
                    <a:pt x="0" y="1568"/>
                  </a:lnTo>
                  <a:lnTo>
                    <a:pt x="1624" y="7840"/>
                  </a:lnTo>
                  <a:lnTo>
                    <a:pt x="3790" y="8362"/>
                  </a:lnTo>
                  <a:lnTo>
                    <a:pt x="1624" y="0"/>
                  </a:lnTo>
                  <a:close/>
                </a:path>
              </a:pathLst>
            </a:custGeom>
            <a:solidFill>
              <a:srgbClr val="FF0000"/>
            </a:solidFill>
          </p:spPr>
          <p:txBody>
            <a:bodyPr wrap="square" lIns="0" tIns="0" rIns="0" bIns="0" rtlCol="0"/>
            <a:lstStyle/>
            <a:p>
              <a:endParaRPr/>
            </a:p>
          </p:txBody>
        </p:sp>
        <p:sp>
          <p:nvSpPr>
            <p:cNvPr id="40" name="object 40"/>
            <p:cNvSpPr/>
            <p:nvPr/>
          </p:nvSpPr>
          <p:spPr>
            <a:xfrm>
              <a:off x="5610115" y="4321252"/>
              <a:ext cx="10860" cy="8068"/>
            </a:xfrm>
            <a:custGeom>
              <a:avLst/>
              <a:gdLst/>
              <a:ahLst/>
              <a:cxnLst/>
              <a:rect l="l" t="t" r="r" b="b"/>
              <a:pathLst>
                <a:path w="12700" h="8889">
                  <a:moveTo>
                    <a:pt x="8121" y="0"/>
                  </a:moveTo>
                  <a:lnTo>
                    <a:pt x="0" y="0"/>
                  </a:lnTo>
                  <a:lnTo>
                    <a:pt x="2165" y="8362"/>
                  </a:lnTo>
                  <a:lnTo>
                    <a:pt x="5956" y="8362"/>
                  </a:lnTo>
                  <a:lnTo>
                    <a:pt x="12453" y="1568"/>
                  </a:lnTo>
                  <a:lnTo>
                    <a:pt x="8121" y="0"/>
                  </a:lnTo>
                  <a:close/>
                </a:path>
              </a:pathLst>
            </a:custGeom>
            <a:solidFill>
              <a:srgbClr val="FF0000"/>
            </a:solidFill>
          </p:spPr>
          <p:txBody>
            <a:bodyPr wrap="square" lIns="0" tIns="0" rIns="0" bIns="0" rtlCol="0"/>
            <a:lstStyle/>
            <a:p>
              <a:endParaRPr/>
            </a:p>
          </p:txBody>
        </p:sp>
        <p:sp>
          <p:nvSpPr>
            <p:cNvPr id="41" name="object 41"/>
            <p:cNvSpPr/>
            <p:nvPr/>
          </p:nvSpPr>
          <p:spPr>
            <a:xfrm>
              <a:off x="5605022" y="4322676"/>
              <a:ext cx="5430" cy="5763"/>
            </a:xfrm>
            <a:custGeom>
              <a:avLst/>
              <a:gdLst/>
              <a:ahLst/>
              <a:cxnLst/>
              <a:rect l="l" t="t" r="r" b="b"/>
              <a:pathLst>
                <a:path w="6350" h="6350">
                  <a:moveTo>
                    <a:pt x="4331" y="0"/>
                  </a:moveTo>
                  <a:lnTo>
                    <a:pt x="0" y="4704"/>
                  </a:lnTo>
                  <a:lnTo>
                    <a:pt x="5956" y="6272"/>
                  </a:lnTo>
                  <a:lnTo>
                    <a:pt x="4331" y="0"/>
                  </a:lnTo>
                  <a:close/>
                </a:path>
              </a:pathLst>
            </a:custGeom>
            <a:solidFill>
              <a:srgbClr val="FF0000"/>
            </a:solidFill>
          </p:spPr>
          <p:txBody>
            <a:bodyPr wrap="square" lIns="0" tIns="0" rIns="0" bIns="0" rtlCol="0"/>
            <a:lstStyle/>
            <a:p>
              <a:endParaRPr/>
            </a:p>
          </p:txBody>
        </p:sp>
        <p:sp>
          <p:nvSpPr>
            <p:cNvPr id="42" name="object 42"/>
            <p:cNvSpPr/>
            <p:nvPr/>
          </p:nvSpPr>
          <p:spPr>
            <a:xfrm>
              <a:off x="5597614" y="4321252"/>
              <a:ext cx="11403" cy="5763"/>
            </a:xfrm>
            <a:custGeom>
              <a:avLst/>
              <a:gdLst/>
              <a:ahLst/>
              <a:cxnLst/>
              <a:rect l="l" t="t" r="r" b="b"/>
              <a:pathLst>
                <a:path w="13334" h="6350">
                  <a:moveTo>
                    <a:pt x="12453" y="0"/>
                  </a:moveTo>
                  <a:lnTo>
                    <a:pt x="0" y="3658"/>
                  </a:lnTo>
                  <a:lnTo>
                    <a:pt x="8663" y="6272"/>
                  </a:lnTo>
                  <a:lnTo>
                    <a:pt x="12995" y="1568"/>
                  </a:lnTo>
                  <a:lnTo>
                    <a:pt x="12453" y="0"/>
                  </a:lnTo>
                  <a:close/>
                </a:path>
              </a:pathLst>
            </a:custGeom>
            <a:solidFill>
              <a:srgbClr val="FF0000"/>
            </a:solidFill>
          </p:spPr>
          <p:txBody>
            <a:bodyPr wrap="square" lIns="0" tIns="0" rIns="0" bIns="0" rtlCol="0"/>
            <a:lstStyle/>
            <a:p>
              <a:endParaRPr/>
            </a:p>
          </p:txBody>
        </p:sp>
        <p:sp>
          <p:nvSpPr>
            <p:cNvPr id="43" name="object 43"/>
            <p:cNvSpPr/>
            <p:nvPr/>
          </p:nvSpPr>
          <p:spPr>
            <a:xfrm>
              <a:off x="5573539" y="4309393"/>
              <a:ext cx="43982" cy="15560"/>
            </a:xfrm>
            <a:custGeom>
              <a:avLst/>
              <a:gdLst/>
              <a:ahLst/>
              <a:cxnLst/>
              <a:rect l="l" t="t" r="r" b="b"/>
              <a:pathLst>
                <a:path w="51434" h="17145">
                  <a:moveTo>
                    <a:pt x="4331" y="0"/>
                  </a:moveTo>
                  <a:lnTo>
                    <a:pt x="1624" y="1045"/>
                  </a:lnTo>
                  <a:lnTo>
                    <a:pt x="541" y="4181"/>
                  </a:lnTo>
                  <a:lnTo>
                    <a:pt x="0" y="6794"/>
                  </a:lnTo>
                  <a:lnTo>
                    <a:pt x="1624" y="9408"/>
                  </a:lnTo>
                  <a:lnTo>
                    <a:pt x="4331" y="9930"/>
                  </a:lnTo>
                  <a:lnTo>
                    <a:pt x="28156" y="16725"/>
                  </a:lnTo>
                  <a:lnTo>
                    <a:pt x="40609" y="13066"/>
                  </a:lnTo>
                  <a:lnTo>
                    <a:pt x="50897" y="13066"/>
                  </a:lnTo>
                  <a:lnTo>
                    <a:pt x="6497" y="522"/>
                  </a:lnTo>
                  <a:lnTo>
                    <a:pt x="4331" y="0"/>
                  </a:lnTo>
                  <a:close/>
                </a:path>
              </a:pathLst>
            </a:custGeom>
            <a:solidFill>
              <a:srgbClr val="FF0000"/>
            </a:solidFill>
          </p:spPr>
          <p:txBody>
            <a:bodyPr wrap="square" lIns="0" tIns="0" rIns="0" bIns="0" rtlCol="0"/>
            <a:lstStyle/>
            <a:p>
              <a:endParaRPr/>
            </a:p>
          </p:txBody>
        </p:sp>
        <p:sp>
          <p:nvSpPr>
            <p:cNvPr id="44" name="object 44"/>
            <p:cNvSpPr/>
            <p:nvPr/>
          </p:nvSpPr>
          <p:spPr>
            <a:xfrm>
              <a:off x="5608264" y="4321252"/>
              <a:ext cx="2172" cy="1729"/>
            </a:xfrm>
            <a:custGeom>
              <a:avLst/>
              <a:gdLst/>
              <a:ahLst/>
              <a:cxnLst/>
              <a:rect l="l" t="t" r="r" b="b"/>
              <a:pathLst>
                <a:path w="2540" h="1904">
                  <a:moveTo>
                    <a:pt x="2165" y="0"/>
                  </a:moveTo>
                  <a:lnTo>
                    <a:pt x="0" y="0"/>
                  </a:lnTo>
                  <a:lnTo>
                    <a:pt x="541" y="1568"/>
                  </a:lnTo>
                  <a:lnTo>
                    <a:pt x="2165" y="0"/>
                  </a:lnTo>
                  <a:close/>
                </a:path>
              </a:pathLst>
            </a:custGeom>
            <a:solidFill>
              <a:srgbClr val="FF0000"/>
            </a:solidFill>
          </p:spPr>
          <p:txBody>
            <a:bodyPr wrap="square" lIns="0" tIns="0" rIns="0" bIns="0" rtlCol="0"/>
            <a:lstStyle/>
            <a:p>
              <a:endParaRPr/>
            </a:p>
          </p:txBody>
        </p:sp>
        <p:sp>
          <p:nvSpPr>
            <p:cNvPr id="45" name="object 45"/>
            <p:cNvSpPr/>
            <p:nvPr/>
          </p:nvSpPr>
          <p:spPr>
            <a:xfrm>
              <a:off x="5180440" y="4449805"/>
              <a:ext cx="0" cy="863877"/>
            </a:xfrm>
            <a:custGeom>
              <a:avLst/>
              <a:gdLst/>
              <a:ahLst/>
              <a:cxnLst/>
              <a:rect l="l" t="t" r="r" b="b"/>
              <a:pathLst>
                <a:path h="951864">
                  <a:moveTo>
                    <a:pt x="0" y="0"/>
                  </a:moveTo>
                  <a:lnTo>
                    <a:pt x="0" y="951272"/>
                  </a:lnTo>
                </a:path>
              </a:pathLst>
            </a:custGeom>
            <a:ln w="9442">
              <a:solidFill>
                <a:srgbClr val="FF0000"/>
              </a:solidFill>
              <a:prstDash val="dash"/>
            </a:ln>
          </p:spPr>
          <p:txBody>
            <a:bodyPr wrap="square" lIns="0" tIns="0" rIns="0" bIns="0" rtlCol="0"/>
            <a:lstStyle/>
            <a:p>
              <a:endParaRPr/>
            </a:p>
          </p:txBody>
        </p:sp>
        <p:sp>
          <p:nvSpPr>
            <p:cNvPr id="46" name="object 46"/>
            <p:cNvSpPr/>
            <p:nvPr/>
          </p:nvSpPr>
          <p:spPr>
            <a:xfrm>
              <a:off x="4929489" y="4659473"/>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47" name="object 47"/>
            <p:cNvSpPr/>
            <p:nvPr/>
          </p:nvSpPr>
          <p:spPr>
            <a:xfrm>
              <a:off x="4959121" y="4645242"/>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48" name="object 48"/>
            <p:cNvSpPr/>
            <p:nvPr/>
          </p:nvSpPr>
          <p:spPr>
            <a:xfrm>
              <a:off x="4988291" y="4631011"/>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49" name="object 49"/>
            <p:cNvSpPr/>
            <p:nvPr/>
          </p:nvSpPr>
          <p:spPr>
            <a:xfrm>
              <a:off x="5017924" y="4616780"/>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50" name="object 50"/>
            <p:cNvSpPr/>
            <p:nvPr/>
          </p:nvSpPr>
          <p:spPr>
            <a:xfrm>
              <a:off x="5047093" y="4602549"/>
              <a:ext cx="26064" cy="19018"/>
            </a:xfrm>
            <a:custGeom>
              <a:avLst/>
              <a:gdLst/>
              <a:ahLst/>
              <a:cxnLst/>
              <a:rect l="l" t="t" r="r" b="b"/>
              <a:pathLst>
                <a:path w="30479" h="20954">
                  <a:moveTo>
                    <a:pt x="25990" y="0"/>
                  </a:moveTo>
                  <a:lnTo>
                    <a:pt x="0" y="12021"/>
                  </a:lnTo>
                  <a:lnTo>
                    <a:pt x="4331" y="20907"/>
                  </a:lnTo>
                  <a:lnTo>
                    <a:pt x="30322" y="8885"/>
                  </a:lnTo>
                  <a:lnTo>
                    <a:pt x="25990" y="0"/>
                  </a:lnTo>
                  <a:close/>
                </a:path>
              </a:pathLst>
            </a:custGeom>
            <a:solidFill>
              <a:srgbClr val="FF0000"/>
            </a:solidFill>
          </p:spPr>
          <p:txBody>
            <a:bodyPr wrap="square" lIns="0" tIns="0" rIns="0" bIns="0" rtlCol="0"/>
            <a:lstStyle/>
            <a:p>
              <a:endParaRPr/>
            </a:p>
          </p:txBody>
        </p:sp>
        <p:sp>
          <p:nvSpPr>
            <p:cNvPr id="51" name="object 51"/>
            <p:cNvSpPr/>
            <p:nvPr/>
          </p:nvSpPr>
          <p:spPr>
            <a:xfrm>
              <a:off x="5077190" y="4588319"/>
              <a:ext cx="25521" cy="19018"/>
            </a:xfrm>
            <a:custGeom>
              <a:avLst/>
              <a:gdLst/>
              <a:ahLst/>
              <a:cxnLst/>
              <a:rect l="l" t="t" r="r" b="b"/>
              <a:pathLst>
                <a:path w="29845" h="20954">
                  <a:moveTo>
                    <a:pt x="25448" y="0"/>
                  </a:moveTo>
                  <a:lnTo>
                    <a:pt x="0" y="12021"/>
                  </a:lnTo>
                  <a:lnTo>
                    <a:pt x="3248" y="20907"/>
                  </a:lnTo>
                  <a:lnTo>
                    <a:pt x="29239" y="8885"/>
                  </a:lnTo>
                  <a:lnTo>
                    <a:pt x="25448" y="0"/>
                  </a:lnTo>
                  <a:close/>
                </a:path>
              </a:pathLst>
            </a:custGeom>
            <a:solidFill>
              <a:srgbClr val="FF0000"/>
            </a:solidFill>
          </p:spPr>
          <p:txBody>
            <a:bodyPr wrap="square" lIns="0" tIns="0" rIns="0" bIns="0" rtlCol="0"/>
            <a:lstStyle/>
            <a:p>
              <a:endParaRPr/>
            </a:p>
          </p:txBody>
        </p:sp>
        <p:sp>
          <p:nvSpPr>
            <p:cNvPr id="52" name="object 52"/>
            <p:cNvSpPr/>
            <p:nvPr/>
          </p:nvSpPr>
          <p:spPr>
            <a:xfrm>
              <a:off x="5106822" y="4574087"/>
              <a:ext cx="25521" cy="19018"/>
            </a:xfrm>
            <a:custGeom>
              <a:avLst/>
              <a:gdLst/>
              <a:ahLst/>
              <a:cxnLst/>
              <a:rect l="l" t="t" r="r" b="b"/>
              <a:pathLst>
                <a:path w="29845" h="20954">
                  <a:moveTo>
                    <a:pt x="25990" y="0"/>
                  </a:moveTo>
                  <a:lnTo>
                    <a:pt x="0" y="12021"/>
                  </a:lnTo>
                  <a:lnTo>
                    <a:pt x="3790" y="20907"/>
                  </a:lnTo>
                  <a:lnTo>
                    <a:pt x="29239" y="8885"/>
                  </a:lnTo>
                  <a:lnTo>
                    <a:pt x="25990" y="0"/>
                  </a:lnTo>
                  <a:close/>
                </a:path>
              </a:pathLst>
            </a:custGeom>
            <a:solidFill>
              <a:srgbClr val="FF0000"/>
            </a:solidFill>
          </p:spPr>
          <p:txBody>
            <a:bodyPr wrap="square" lIns="0" tIns="0" rIns="0" bIns="0" rtlCol="0"/>
            <a:lstStyle/>
            <a:p>
              <a:endParaRPr/>
            </a:p>
          </p:txBody>
        </p:sp>
        <p:sp>
          <p:nvSpPr>
            <p:cNvPr id="53" name="object 53"/>
            <p:cNvSpPr/>
            <p:nvPr/>
          </p:nvSpPr>
          <p:spPr>
            <a:xfrm>
              <a:off x="5135992" y="4559857"/>
              <a:ext cx="26064" cy="19018"/>
            </a:xfrm>
            <a:custGeom>
              <a:avLst/>
              <a:gdLst/>
              <a:ahLst/>
              <a:cxnLst/>
              <a:rect l="l" t="t" r="r" b="b"/>
              <a:pathLst>
                <a:path w="30479" h="20954">
                  <a:moveTo>
                    <a:pt x="25990" y="0"/>
                  </a:moveTo>
                  <a:lnTo>
                    <a:pt x="0" y="12021"/>
                  </a:lnTo>
                  <a:lnTo>
                    <a:pt x="4331" y="20907"/>
                  </a:lnTo>
                  <a:lnTo>
                    <a:pt x="30322" y="8885"/>
                  </a:lnTo>
                  <a:lnTo>
                    <a:pt x="25990" y="0"/>
                  </a:lnTo>
                  <a:close/>
                </a:path>
              </a:pathLst>
            </a:custGeom>
            <a:solidFill>
              <a:srgbClr val="FF0000"/>
            </a:solidFill>
          </p:spPr>
          <p:txBody>
            <a:bodyPr wrap="square" lIns="0" tIns="0" rIns="0" bIns="0" rtlCol="0"/>
            <a:lstStyle/>
            <a:p>
              <a:endParaRPr/>
            </a:p>
          </p:txBody>
        </p:sp>
        <p:sp>
          <p:nvSpPr>
            <p:cNvPr id="54" name="object 54"/>
            <p:cNvSpPr/>
            <p:nvPr/>
          </p:nvSpPr>
          <p:spPr>
            <a:xfrm>
              <a:off x="5165625" y="4545626"/>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55" name="object 55"/>
            <p:cNvSpPr/>
            <p:nvPr/>
          </p:nvSpPr>
          <p:spPr>
            <a:xfrm>
              <a:off x="5195257" y="4531395"/>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56" name="object 56"/>
            <p:cNvSpPr/>
            <p:nvPr/>
          </p:nvSpPr>
          <p:spPr>
            <a:xfrm>
              <a:off x="5224427" y="4517164"/>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57" name="object 57"/>
            <p:cNvSpPr/>
            <p:nvPr/>
          </p:nvSpPr>
          <p:spPr>
            <a:xfrm>
              <a:off x="5254523" y="4502933"/>
              <a:ext cx="25521" cy="19018"/>
            </a:xfrm>
            <a:custGeom>
              <a:avLst/>
              <a:gdLst/>
              <a:ahLst/>
              <a:cxnLst/>
              <a:rect l="l" t="t" r="r" b="b"/>
              <a:pathLst>
                <a:path w="29845" h="20954">
                  <a:moveTo>
                    <a:pt x="25448" y="0"/>
                  </a:moveTo>
                  <a:lnTo>
                    <a:pt x="0" y="12021"/>
                  </a:lnTo>
                  <a:lnTo>
                    <a:pt x="3248" y="20907"/>
                  </a:lnTo>
                  <a:lnTo>
                    <a:pt x="29239" y="8885"/>
                  </a:lnTo>
                  <a:lnTo>
                    <a:pt x="25448" y="0"/>
                  </a:lnTo>
                  <a:close/>
                </a:path>
              </a:pathLst>
            </a:custGeom>
            <a:solidFill>
              <a:srgbClr val="FF0000"/>
            </a:solidFill>
          </p:spPr>
          <p:txBody>
            <a:bodyPr wrap="square" lIns="0" tIns="0" rIns="0" bIns="0" rtlCol="0"/>
            <a:lstStyle/>
            <a:p>
              <a:endParaRPr/>
            </a:p>
          </p:txBody>
        </p:sp>
        <p:sp>
          <p:nvSpPr>
            <p:cNvPr id="58" name="object 58"/>
            <p:cNvSpPr/>
            <p:nvPr/>
          </p:nvSpPr>
          <p:spPr>
            <a:xfrm>
              <a:off x="5284156" y="4488702"/>
              <a:ext cx="25521" cy="19018"/>
            </a:xfrm>
            <a:custGeom>
              <a:avLst/>
              <a:gdLst/>
              <a:ahLst/>
              <a:cxnLst/>
              <a:rect l="l" t="t" r="r" b="b"/>
              <a:pathLst>
                <a:path w="29845" h="20954">
                  <a:moveTo>
                    <a:pt x="25990" y="0"/>
                  </a:moveTo>
                  <a:lnTo>
                    <a:pt x="0" y="12021"/>
                  </a:lnTo>
                  <a:lnTo>
                    <a:pt x="3790" y="20907"/>
                  </a:lnTo>
                  <a:lnTo>
                    <a:pt x="29239" y="8885"/>
                  </a:lnTo>
                  <a:lnTo>
                    <a:pt x="25990" y="0"/>
                  </a:lnTo>
                  <a:close/>
                </a:path>
              </a:pathLst>
            </a:custGeom>
            <a:solidFill>
              <a:srgbClr val="FF0000"/>
            </a:solidFill>
          </p:spPr>
          <p:txBody>
            <a:bodyPr wrap="square" lIns="0" tIns="0" rIns="0" bIns="0" rtlCol="0"/>
            <a:lstStyle/>
            <a:p>
              <a:endParaRPr/>
            </a:p>
          </p:txBody>
        </p:sp>
        <p:sp>
          <p:nvSpPr>
            <p:cNvPr id="59" name="object 59"/>
            <p:cNvSpPr/>
            <p:nvPr/>
          </p:nvSpPr>
          <p:spPr>
            <a:xfrm>
              <a:off x="5313325" y="4474471"/>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60" name="object 60"/>
            <p:cNvSpPr/>
            <p:nvPr/>
          </p:nvSpPr>
          <p:spPr>
            <a:xfrm>
              <a:off x="5342958" y="4460241"/>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61" name="object 61"/>
            <p:cNvSpPr/>
            <p:nvPr/>
          </p:nvSpPr>
          <p:spPr>
            <a:xfrm>
              <a:off x="5372127" y="4446010"/>
              <a:ext cx="26064" cy="19018"/>
            </a:xfrm>
            <a:custGeom>
              <a:avLst/>
              <a:gdLst/>
              <a:ahLst/>
              <a:cxnLst/>
              <a:rect l="l" t="t" r="r" b="b"/>
              <a:pathLst>
                <a:path w="30479" h="20954">
                  <a:moveTo>
                    <a:pt x="25990" y="0"/>
                  </a:moveTo>
                  <a:lnTo>
                    <a:pt x="0" y="12021"/>
                  </a:lnTo>
                  <a:lnTo>
                    <a:pt x="4331" y="20907"/>
                  </a:lnTo>
                  <a:lnTo>
                    <a:pt x="30322" y="8885"/>
                  </a:lnTo>
                  <a:lnTo>
                    <a:pt x="25990" y="0"/>
                  </a:lnTo>
                  <a:close/>
                </a:path>
              </a:pathLst>
            </a:custGeom>
            <a:solidFill>
              <a:srgbClr val="FF0000"/>
            </a:solidFill>
          </p:spPr>
          <p:txBody>
            <a:bodyPr wrap="square" lIns="0" tIns="0" rIns="0" bIns="0" rtlCol="0"/>
            <a:lstStyle/>
            <a:p>
              <a:endParaRPr/>
            </a:p>
          </p:txBody>
        </p:sp>
        <p:sp>
          <p:nvSpPr>
            <p:cNvPr id="62" name="object 62"/>
            <p:cNvSpPr/>
            <p:nvPr/>
          </p:nvSpPr>
          <p:spPr>
            <a:xfrm>
              <a:off x="5401760" y="4431779"/>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63" name="object 63"/>
            <p:cNvSpPr/>
            <p:nvPr/>
          </p:nvSpPr>
          <p:spPr>
            <a:xfrm>
              <a:off x="5431856" y="4417548"/>
              <a:ext cx="25521" cy="19018"/>
            </a:xfrm>
            <a:custGeom>
              <a:avLst/>
              <a:gdLst/>
              <a:ahLst/>
              <a:cxnLst/>
              <a:rect l="l" t="t" r="r" b="b"/>
              <a:pathLst>
                <a:path w="29845" h="20954">
                  <a:moveTo>
                    <a:pt x="25448" y="0"/>
                  </a:moveTo>
                  <a:lnTo>
                    <a:pt x="0" y="12021"/>
                  </a:lnTo>
                  <a:lnTo>
                    <a:pt x="3248" y="20907"/>
                  </a:lnTo>
                  <a:lnTo>
                    <a:pt x="29239" y="8885"/>
                  </a:lnTo>
                  <a:lnTo>
                    <a:pt x="25448" y="0"/>
                  </a:lnTo>
                  <a:close/>
                </a:path>
              </a:pathLst>
            </a:custGeom>
            <a:solidFill>
              <a:srgbClr val="FF0000"/>
            </a:solidFill>
          </p:spPr>
          <p:txBody>
            <a:bodyPr wrap="square" lIns="0" tIns="0" rIns="0" bIns="0" rtlCol="0"/>
            <a:lstStyle/>
            <a:p>
              <a:endParaRPr/>
            </a:p>
          </p:txBody>
        </p:sp>
        <p:sp>
          <p:nvSpPr>
            <p:cNvPr id="64" name="object 64"/>
            <p:cNvSpPr/>
            <p:nvPr/>
          </p:nvSpPr>
          <p:spPr>
            <a:xfrm>
              <a:off x="5461026" y="4403317"/>
              <a:ext cx="25521" cy="19018"/>
            </a:xfrm>
            <a:custGeom>
              <a:avLst/>
              <a:gdLst/>
              <a:ahLst/>
              <a:cxnLst/>
              <a:rect l="l" t="t" r="r" b="b"/>
              <a:pathLst>
                <a:path w="29845" h="20954">
                  <a:moveTo>
                    <a:pt x="25990" y="0"/>
                  </a:moveTo>
                  <a:lnTo>
                    <a:pt x="0" y="12021"/>
                  </a:lnTo>
                  <a:lnTo>
                    <a:pt x="4331" y="20907"/>
                  </a:lnTo>
                  <a:lnTo>
                    <a:pt x="29239" y="8885"/>
                  </a:lnTo>
                  <a:lnTo>
                    <a:pt x="25990" y="0"/>
                  </a:lnTo>
                  <a:close/>
                </a:path>
              </a:pathLst>
            </a:custGeom>
            <a:solidFill>
              <a:srgbClr val="FF0000"/>
            </a:solidFill>
          </p:spPr>
          <p:txBody>
            <a:bodyPr wrap="square" lIns="0" tIns="0" rIns="0" bIns="0" rtlCol="0"/>
            <a:lstStyle/>
            <a:p>
              <a:endParaRPr/>
            </a:p>
          </p:txBody>
        </p:sp>
        <p:sp>
          <p:nvSpPr>
            <p:cNvPr id="65" name="object 65"/>
            <p:cNvSpPr/>
            <p:nvPr/>
          </p:nvSpPr>
          <p:spPr>
            <a:xfrm>
              <a:off x="5529088" y="4377227"/>
              <a:ext cx="27150" cy="34002"/>
            </a:xfrm>
            <a:custGeom>
              <a:avLst/>
              <a:gdLst/>
              <a:ahLst/>
              <a:cxnLst/>
              <a:rect l="l" t="t" r="r" b="b"/>
              <a:pathLst>
                <a:path w="31750" h="37464">
                  <a:moveTo>
                    <a:pt x="21117" y="0"/>
                  </a:moveTo>
                  <a:lnTo>
                    <a:pt x="18409" y="4181"/>
                  </a:lnTo>
                  <a:lnTo>
                    <a:pt x="19492" y="6272"/>
                  </a:lnTo>
                  <a:lnTo>
                    <a:pt x="15702" y="7840"/>
                  </a:lnTo>
                  <a:lnTo>
                    <a:pt x="1082" y="28747"/>
                  </a:lnTo>
                  <a:lnTo>
                    <a:pt x="0" y="30837"/>
                  </a:lnTo>
                  <a:lnTo>
                    <a:pt x="0" y="33974"/>
                  </a:lnTo>
                  <a:lnTo>
                    <a:pt x="2707" y="35019"/>
                  </a:lnTo>
                  <a:lnTo>
                    <a:pt x="4331" y="37110"/>
                  </a:lnTo>
                  <a:lnTo>
                    <a:pt x="7039" y="36064"/>
                  </a:lnTo>
                  <a:lnTo>
                    <a:pt x="9204" y="34496"/>
                  </a:lnTo>
                  <a:lnTo>
                    <a:pt x="31405" y="2613"/>
                  </a:lnTo>
                  <a:lnTo>
                    <a:pt x="27614" y="2613"/>
                  </a:lnTo>
                  <a:lnTo>
                    <a:pt x="27073" y="1045"/>
                  </a:lnTo>
                  <a:lnTo>
                    <a:pt x="21117" y="0"/>
                  </a:lnTo>
                  <a:close/>
                </a:path>
              </a:pathLst>
            </a:custGeom>
            <a:solidFill>
              <a:srgbClr val="FF0000"/>
            </a:solidFill>
          </p:spPr>
          <p:txBody>
            <a:bodyPr wrap="square" lIns="0" tIns="0" rIns="0" bIns="0" rtlCol="0"/>
            <a:lstStyle/>
            <a:p>
              <a:endParaRPr/>
            </a:p>
          </p:txBody>
        </p:sp>
        <p:sp>
          <p:nvSpPr>
            <p:cNvPr id="66" name="object 66"/>
            <p:cNvSpPr/>
            <p:nvPr/>
          </p:nvSpPr>
          <p:spPr>
            <a:xfrm>
              <a:off x="5490659" y="4389086"/>
              <a:ext cx="25521" cy="19018"/>
            </a:xfrm>
            <a:custGeom>
              <a:avLst/>
              <a:gdLst/>
              <a:ahLst/>
              <a:cxnLst/>
              <a:rect l="l" t="t" r="r" b="b"/>
              <a:pathLst>
                <a:path w="29845" h="20954">
                  <a:moveTo>
                    <a:pt x="25990" y="0"/>
                  </a:moveTo>
                  <a:lnTo>
                    <a:pt x="0" y="12021"/>
                  </a:lnTo>
                  <a:lnTo>
                    <a:pt x="3790" y="20907"/>
                  </a:lnTo>
                  <a:lnTo>
                    <a:pt x="29780" y="8885"/>
                  </a:lnTo>
                  <a:lnTo>
                    <a:pt x="25990" y="0"/>
                  </a:lnTo>
                  <a:close/>
                </a:path>
              </a:pathLst>
            </a:custGeom>
            <a:solidFill>
              <a:srgbClr val="FF0000"/>
            </a:solidFill>
          </p:spPr>
          <p:txBody>
            <a:bodyPr wrap="square" lIns="0" tIns="0" rIns="0" bIns="0" rtlCol="0"/>
            <a:lstStyle/>
            <a:p>
              <a:endParaRPr/>
            </a:p>
          </p:txBody>
        </p:sp>
        <p:sp>
          <p:nvSpPr>
            <p:cNvPr id="67" name="object 67"/>
            <p:cNvSpPr/>
            <p:nvPr/>
          </p:nvSpPr>
          <p:spPr>
            <a:xfrm>
              <a:off x="5520292" y="4376279"/>
              <a:ext cx="24977" cy="17865"/>
            </a:xfrm>
            <a:custGeom>
              <a:avLst/>
              <a:gdLst/>
              <a:ahLst/>
              <a:cxnLst/>
              <a:rect l="l" t="t" r="r" b="b"/>
              <a:pathLst>
                <a:path w="29210" h="19685">
                  <a:moveTo>
                    <a:pt x="22200" y="0"/>
                  </a:moveTo>
                  <a:lnTo>
                    <a:pt x="0" y="10453"/>
                  </a:lnTo>
                  <a:lnTo>
                    <a:pt x="3790" y="19339"/>
                  </a:lnTo>
                  <a:lnTo>
                    <a:pt x="25990" y="8885"/>
                  </a:lnTo>
                  <a:lnTo>
                    <a:pt x="28697" y="5226"/>
                  </a:lnTo>
                  <a:lnTo>
                    <a:pt x="26531" y="522"/>
                  </a:lnTo>
                  <a:lnTo>
                    <a:pt x="22200" y="0"/>
                  </a:lnTo>
                  <a:close/>
                </a:path>
              </a:pathLst>
            </a:custGeom>
            <a:solidFill>
              <a:srgbClr val="FF0000"/>
            </a:solidFill>
          </p:spPr>
          <p:txBody>
            <a:bodyPr wrap="square" lIns="0" tIns="0" rIns="0" bIns="0" rtlCol="0"/>
            <a:lstStyle/>
            <a:p>
              <a:endParaRPr/>
            </a:p>
          </p:txBody>
        </p:sp>
        <p:sp>
          <p:nvSpPr>
            <p:cNvPr id="68" name="object 68"/>
            <p:cNvSpPr/>
            <p:nvPr/>
          </p:nvSpPr>
          <p:spPr>
            <a:xfrm>
              <a:off x="5542516" y="4381022"/>
              <a:ext cx="3258" cy="3458"/>
            </a:xfrm>
            <a:custGeom>
              <a:avLst/>
              <a:gdLst/>
              <a:ahLst/>
              <a:cxnLst/>
              <a:rect l="l" t="t" r="r" b="b"/>
              <a:pathLst>
                <a:path w="3810" h="3810">
                  <a:moveTo>
                    <a:pt x="2707" y="0"/>
                  </a:moveTo>
                  <a:lnTo>
                    <a:pt x="0" y="3658"/>
                  </a:lnTo>
                  <a:lnTo>
                    <a:pt x="3790" y="2090"/>
                  </a:lnTo>
                  <a:lnTo>
                    <a:pt x="2707" y="0"/>
                  </a:lnTo>
                  <a:close/>
                </a:path>
              </a:pathLst>
            </a:custGeom>
            <a:solidFill>
              <a:srgbClr val="FF0000"/>
            </a:solidFill>
          </p:spPr>
          <p:txBody>
            <a:bodyPr wrap="square" lIns="0" tIns="0" rIns="0" bIns="0" rtlCol="0"/>
            <a:lstStyle/>
            <a:p>
              <a:endParaRPr/>
            </a:p>
          </p:txBody>
        </p:sp>
        <p:sp>
          <p:nvSpPr>
            <p:cNvPr id="69" name="object 69"/>
            <p:cNvSpPr/>
            <p:nvPr/>
          </p:nvSpPr>
          <p:spPr>
            <a:xfrm>
              <a:off x="5551313" y="4371534"/>
              <a:ext cx="5430" cy="8068"/>
            </a:xfrm>
            <a:custGeom>
              <a:avLst/>
              <a:gdLst/>
              <a:ahLst/>
              <a:cxnLst/>
              <a:rect l="l" t="t" r="r" b="b"/>
              <a:pathLst>
                <a:path w="6350" h="8889">
                  <a:moveTo>
                    <a:pt x="4331" y="7317"/>
                  </a:moveTo>
                  <a:lnTo>
                    <a:pt x="1082" y="7317"/>
                  </a:lnTo>
                  <a:lnTo>
                    <a:pt x="1624" y="8885"/>
                  </a:lnTo>
                  <a:lnTo>
                    <a:pt x="4331" y="7317"/>
                  </a:lnTo>
                  <a:close/>
                </a:path>
                <a:path w="6350" h="8889">
                  <a:moveTo>
                    <a:pt x="2707" y="0"/>
                  </a:moveTo>
                  <a:lnTo>
                    <a:pt x="0" y="0"/>
                  </a:lnTo>
                  <a:lnTo>
                    <a:pt x="3248" y="7317"/>
                  </a:lnTo>
                  <a:lnTo>
                    <a:pt x="4873" y="7317"/>
                  </a:lnTo>
                  <a:lnTo>
                    <a:pt x="5956" y="6794"/>
                  </a:lnTo>
                  <a:lnTo>
                    <a:pt x="2707" y="0"/>
                  </a:lnTo>
                  <a:close/>
                </a:path>
              </a:pathLst>
            </a:custGeom>
            <a:solidFill>
              <a:srgbClr val="FF0000"/>
            </a:solidFill>
          </p:spPr>
          <p:txBody>
            <a:bodyPr wrap="square" lIns="0" tIns="0" rIns="0" bIns="0" rtlCol="0"/>
            <a:lstStyle/>
            <a:p>
              <a:endParaRPr/>
            </a:p>
          </p:txBody>
        </p:sp>
        <p:sp>
          <p:nvSpPr>
            <p:cNvPr id="70" name="object 70"/>
            <p:cNvSpPr/>
            <p:nvPr/>
          </p:nvSpPr>
          <p:spPr>
            <a:xfrm>
              <a:off x="5552702" y="4369637"/>
              <a:ext cx="9774" cy="10373"/>
            </a:xfrm>
            <a:custGeom>
              <a:avLst/>
              <a:gdLst/>
              <a:ahLst/>
              <a:cxnLst/>
              <a:rect l="l" t="t" r="r" b="b"/>
              <a:pathLst>
                <a:path w="11429" h="11429">
                  <a:moveTo>
                    <a:pt x="4873" y="0"/>
                  </a:moveTo>
                  <a:lnTo>
                    <a:pt x="0" y="0"/>
                  </a:lnTo>
                  <a:lnTo>
                    <a:pt x="4331" y="8885"/>
                  </a:lnTo>
                  <a:lnTo>
                    <a:pt x="0" y="10976"/>
                  </a:lnTo>
                  <a:lnTo>
                    <a:pt x="3790" y="10976"/>
                  </a:lnTo>
                  <a:lnTo>
                    <a:pt x="10829" y="522"/>
                  </a:lnTo>
                  <a:lnTo>
                    <a:pt x="4873" y="0"/>
                  </a:lnTo>
                  <a:close/>
                </a:path>
              </a:pathLst>
            </a:custGeom>
            <a:solidFill>
              <a:srgbClr val="FF0000"/>
            </a:solidFill>
          </p:spPr>
          <p:txBody>
            <a:bodyPr wrap="square" lIns="0" tIns="0" rIns="0" bIns="0" rtlCol="0"/>
            <a:lstStyle/>
            <a:p>
              <a:endParaRPr/>
            </a:p>
          </p:txBody>
        </p:sp>
        <p:sp>
          <p:nvSpPr>
            <p:cNvPr id="71" name="object 71"/>
            <p:cNvSpPr/>
            <p:nvPr/>
          </p:nvSpPr>
          <p:spPr>
            <a:xfrm>
              <a:off x="5550387" y="4371534"/>
              <a:ext cx="3801" cy="6916"/>
            </a:xfrm>
            <a:custGeom>
              <a:avLst/>
              <a:gdLst/>
              <a:ahLst/>
              <a:cxnLst/>
              <a:rect l="l" t="t" r="r" b="b"/>
              <a:pathLst>
                <a:path w="4445" h="7620">
                  <a:moveTo>
                    <a:pt x="1082" y="0"/>
                  </a:moveTo>
                  <a:lnTo>
                    <a:pt x="0" y="1568"/>
                  </a:lnTo>
                  <a:lnTo>
                    <a:pt x="2165" y="7317"/>
                  </a:lnTo>
                  <a:lnTo>
                    <a:pt x="4331" y="7317"/>
                  </a:lnTo>
                  <a:lnTo>
                    <a:pt x="1082" y="0"/>
                  </a:lnTo>
                  <a:close/>
                </a:path>
              </a:pathLst>
            </a:custGeom>
            <a:solidFill>
              <a:srgbClr val="FF0000"/>
            </a:solidFill>
          </p:spPr>
          <p:txBody>
            <a:bodyPr wrap="square" lIns="0" tIns="0" rIns="0" bIns="0" rtlCol="0"/>
            <a:lstStyle/>
            <a:p>
              <a:endParaRPr/>
            </a:p>
          </p:txBody>
        </p:sp>
        <p:sp>
          <p:nvSpPr>
            <p:cNvPr id="72" name="object 72"/>
            <p:cNvSpPr/>
            <p:nvPr/>
          </p:nvSpPr>
          <p:spPr>
            <a:xfrm>
              <a:off x="5547146" y="4372957"/>
              <a:ext cx="5430" cy="5763"/>
            </a:xfrm>
            <a:custGeom>
              <a:avLst/>
              <a:gdLst/>
              <a:ahLst/>
              <a:cxnLst/>
              <a:rect l="l" t="t" r="r" b="b"/>
              <a:pathLst>
                <a:path w="6350" h="6350">
                  <a:moveTo>
                    <a:pt x="3790" y="0"/>
                  </a:moveTo>
                  <a:lnTo>
                    <a:pt x="0" y="4704"/>
                  </a:lnTo>
                  <a:lnTo>
                    <a:pt x="5956" y="5749"/>
                  </a:lnTo>
                  <a:lnTo>
                    <a:pt x="3790" y="0"/>
                  </a:lnTo>
                  <a:close/>
                </a:path>
              </a:pathLst>
            </a:custGeom>
            <a:solidFill>
              <a:srgbClr val="FF0000"/>
            </a:solidFill>
          </p:spPr>
          <p:txBody>
            <a:bodyPr wrap="square" lIns="0" tIns="0" rIns="0" bIns="0" rtlCol="0"/>
            <a:lstStyle/>
            <a:p>
              <a:endParaRPr/>
            </a:p>
          </p:txBody>
        </p:sp>
        <p:sp>
          <p:nvSpPr>
            <p:cNvPr id="73" name="object 73"/>
            <p:cNvSpPr/>
            <p:nvPr/>
          </p:nvSpPr>
          <p:spPr>
            <a:xfrm>
              <a:off x="5542515" y="4374855"/>
              <a:ext cx="6516" cy="2882"/>
            </a:xfrm>
            <a:custGeom>
              <a:avLst/>
              <a:gdLst/>
              <a:ahLst/>
              <a:cxnLst/>
              <a:rect l="l" t="t" r="r" b="b"/>
              <a:pathLst>
                <a:path w="7620" h="3175">
                  <a:moveTo>
                    <a:pt x="7580" y="0"/>
                  </a:moveTo>
                  <a:lnTo>
                    <a:pt x="0" y="0"/>
                  </a:lnTo>
                  <a:lnTo>
                    <a:pt x="541" y="2090"/>
                  </a:lnTo>
                  <a:lnTo>
                    <a:pt x="5414" y="2613"/>
                  </a:lnTo>
                  <a:lnTo>
                    <a:pt x="7580" y="0"/>
                  </a:lnTo>
                  <a:close/>
                </a:path>
              </a:pathLst>
            </a:custGeom>
            <a:solidFill>
              <a:srgbClr val="FF0000"/>
            </a:solidFill>
          </p:spPr>
          <p:txBody>
            <a:bodyPr wrap="square" lIns="0" tIns="0" rIns="0" bIns="0" rtlCol="0"/>
            <a:lstStyle/>
            <a:p>
              <a:endParaRPr/>
            </a:p>
          </p:txBody>
        </p:sp>
        <p:sp>
          <p:nvSpPr>
            <p:cNvPr id="74" name="object 74"/>
            <p:cNvSpPr/>
            <p:nvPr/>
          </p:nvSpPr>
          <p:spPr>
            <a:xfrm>
              <a:off x="5539275" y="4374855"/>
              <a:ext cx="3801" cy="2305"/>
            </a:xfrm>
            <a:custGeom>
              <a:avLst/>
              <a:gdLst/>
              <a:ahLst/>
              <a:cxnLst/>
              <a:rect l="l" t="t" r="r" b="b"/>
              <a:pathLst>
                <a:path w="4445" h="2539">
                  <a:moveTo>
                    <a:pt x="3790" y="0"/>
                  </a:moveTo>
                  <a:lnTo>
                    <a:pt x="0" y="1568"/>
                  </a:lnTo>
                  <a:lnTo>
                    <a:pt x="4331" y="2090"/>
                  </a:lnTo>
                  <a:lnTo>
                    <a:pt x="3790" y="0"/>
                  </a:lnTo>
                  <a:close/>
                </a:path>
              </a:pathLst>
            </a:custGeom>
            <a:solidFill>
              <a:srgbClr val="FF0000"/>
            </a:solidFill>
          </p:spPr>
          <p:txBody>
            <a:bodyPr wrap="square" lIns="0" tIns="0" rIns="0" bIns="0" rtlCol="0"/>
            <a:lstStyle/>
            <a:p>
              <a:endParaRPr/>
            </a:p>
          </p:txBody>
        </p:sp>
        <p:sp>
          <p:nvSpPr>
            <p:cNvPr id="75" name="object 75"/>
            <p:cNvSpPr/>
            <p:nvPr/>
          </p:nvSpPr>
          <p:spPr>
            <a:xfrm>
              <a:off x="5514735" y="4365368"/>
              <a:ext cx="42353" cy="10950"/>
            </a:xfrm>
            <a:custGeom>
              <a:avLst/>
              <a:gdLst/>
              <a:ahLst/>
              <a:cxnLst/>
              <a:rect l="l" t="t" r="r" b="b"/>
              <a:pathLst>
                <a:path w="49529" h="12064">
                  <a:moveTo>
                    <a:pt x="4873" y="0"/>
                  </a:moveTo>
                  <a:lnTo>
                    <a:pt x="2165" y="0"/>
                  </a:lnTo>
                  <a:lnTo>
                    <a:pt x="541" y="1568"/>
                  </a:lnTo>
                  <a:lnTo>
                    <a:pt x="0" y="4181"/>
                  </a:lnTo>
                  <a:lnTo>
                    <a:pt x="0" y="6794"/>
                  </a:lnTo>
                  <a:lnTo>
                    <a:pt x="1624" y="9408"/>
                  </a:lnTo>
                  <a:lnTo>
                    <a:pt x="4331" y="9408"/>
                  </a:lnTo>
                  <a:lnTo>
                    <a:pt x="28697" y="12021"/>
                  </a:lnTo>
                  <a:lnTo>
                    <a:pt x="32487" y="10453"/>
                  </a:lnTo>
                  <a:lnTo>
                    <a:pt x="40068" y="10453"/>
                  </a:lnTo>
                  <a:lnTo>
                    <a:pt x="41692" y="8362"/>
                  </a:lnTo>
                  <a:lnTo>
                    <a:pt x="40609" y="6794"/>
                  </a:lnTo>
                  <a:lnTo>
                    <a:pt x="44400" y="4704"/>
                  </a:lnTo>
                  <a:lnTo>
                    <a:pt x="49273" y="4704"/>
                  </a:lnTo>
                  <a:lnTo>
                    <a:pt x="4873" y="0"/>
                  </a:lnTo>
                  <a:close/>
                </a:path>
              </a:pathLst>
            </a:custGeom>
            <a:solidFill>
              <a:srgbClr val="FF0000"/>
            </a:solidFill>
          </p:spPr>
          <p:txBody>
            <a:bodyPr wrap="square" lIns="0" tIns="0" rIns="0" bIns="0" rtlCol="0"/>
            <a:lstStyle/>
            <a:p>
              <a:endParaRPr/>
            </a:p>
          </p:txBody>
        </p:sp>
        <p:sp>
          <p:nvSpPr>
            <p:cNvPr id="76" name="object 76"/>
            <p:cNvSpPr/>
            <p:nvPr/>
          </p:nvSpPr>
          <p:spPr>
            <a:xfrm>
              <a:off x="5549461" y="4369636"/>
              <a:ext cx="4344" cy="3458"/>
            </a:xfrm>
            <a:custGeom>
              <a:avLst/>
              <a:gdLst/>
              <a:ahLst/>
              <a:cxnLst/>
              <a:rect l="l" t="t" r="r" b="b"/>
              <a:pathLst>
                <a:path w="5079" h="3810">
                  <a:moveTo>
                    <a:pt x="3790" y="0"/>
                  </a:moveTo>
                  <a:lnTo>
                    <a:pt x="0" y="2090"/>
                  </a:lnTo>
                  <a:lnTo>
                    <a:pt x="1082" y="3658"/>
                  </a:lnTo>
                  <a:lnTo>
                    <a:pt x="2165" y="2090"/>
                  </a:lnTo>
                  <a:lnTo>
                    <a:pt x="4873" y="2090"/>
                  </a:lnTo>
                  <a:lnTo>
                    <a:pt x="3790" y="0"/>
                  </a:lnTo>
                  <a:close/>
                </a:path>
              </a:pathLst>
            </a:custGeom>
            <a:solidFill>
              <a:srgbClr val="FF0000"/>
            </a:solidFill>
          </p:spPr>
          <p:txBody>
            <a:bodyPr wrap="square" lIns="0" tIns="0" rIns="0" bIns="0" rtlCol="0"/>
            <a:lstStyle/>
            <a:p>
              <a:endParaRPr/>
            </a:p>
          </p:txBody>
        </p:sp>
        <p:sp>
          <p:nvSpPr>
            <p:cNvPr id="77" name="object 77"/>
            <p:cNvSpPr/>
            <p:nvPr/>
          </p:nvSpPr>
          <p:spPr>
            <a:xfrm>
              <a:off x="4931341" y="4674178"/>
              <a:ext cx="0" cy="624136"/>
            </a:xfrm>
            <a:custGeom>
              <a:avLst/>
              <a:gdLst/>
              <a:ahLst/>
              <a:cxnLst/>
              <a:rect l="l" t="t" r="r" b="b"/>
              <a:pathLst>
                <a:path h="687704">
                  <a:moveTo>
                    <a:pt x="0" y="0"/>
                  </a:moveTo>
                  <a:lnTo>
                    <a:pt x="0" y="687320"/>
                  </a:lnTo>
                </a:path>
              </a:pathLst>
            </a:custGeom>
            <a:ln w="9442">
              <a:solidFill>
                <a:srgbClr val="FF0000"/>
              </a:solidFill>
              <a:prstDash val="dash"/>
            </a:ln>
          </p:spPr>
          <p:txBody>
            <a:bodyPr wrap="square" lIns="0" tIns="0" rIns="0" bIns="0" rtlCol="0"/>
            <a:lstStyle/>
            <a:p>
              <a:endParaRPr/>
            </a:p>
          </p:txBody>
        </p:sp>
        <p:sp>
          <p:nvSpPr>
            <p:cNvPr id="78" name="object 78"/>
            <p:cNvSpPr/>
            <p:nvPr/>
          </p:nvSpPr>
          <p:spPr>
            <a:xfrm>
              <a:off x="5929131" y="4562228"/>
              <a:ext cx="0" cy="783195"/>
            </a:xfrm>
            <a:custGeom>
              <a:avLst/>
              <a:gdLst/>
              <a:ahLst/>
              <a:cxnLst/>
              <a:rect l="l" t="t" r="r" b="b"/>
              <a:pathLst>
                <a:path h="862964">
                  <a:moveTo>
                    <a:pt x="0" y="0"/>
                  </a:moveTo>
                  <a:lnTo>
                    <a:pt x="0" y="862940"/>
                  </a:lnTo>
                </a:path>
              </a:pathLst>
            </a:custGeom>
            <a:ln w="9442">
              <a:solidFill>
                <a:srgbClr val="FF0000"/>
              </a:solidFill>
              <a:prstDash val="dash"/>
            </a:ln>
          </p:spPr>
          <p:txBody>
            <a:bodyPr wrap="square" lIns="0" tIns="0" rIns="0" bIns="0" rtlCol="0"/>
            <a:lstStyle/>
            <a:p>
              <a:endParaRPr/>
            </a:p>
          </p:txBody>
        </p:sp>
        <p:sp>
          <p:nvSpPr>
            <p:cNvPr id="79" name="object 79"/>
            <p:cNvSpPr/>
            <p:nvPr/>
          </p:nvSpPr>
          <p:spPr>
            <a:xfrm>
              <a:off x="5907369" y="4541830"/>
              <a:ext cx="24435" cy="24205"/>
            </a:xfrm>
            <a:custGeom>
              <a:avLst/>
              <a:gdLst/>
              <a:ahLst/>
              <a:cxnLst/>
              <a:rect l="l" t="t" r="r" b="b"/>
              <a:pathLst>
                <a:path w="28575" h="26670">
                  <a:moveTo>
                    <a:pt x="6497" y="0"/>
                  </a:moveTo>
                  <a:lnTo>
                    <a:pt x="0" y="6794"/>
                  </a:lnTo>
                  <a:lnTo>
                    <a:pt x="21658" y="26133"/>
                  </a:lnTo>
                  <a:lnTo>
                    <a:pt x="28156" y="18816"/>
                  </a:lnTo>
                  <a:lnTo>
                    <a:pt x="6497" y="0"/>
                  </a:lnTo>
                  <a:close/>
                </a:path>
              </a:pathLst>
            </a:custGeom>
            <a:solidFill>
              <a:srgbClr val="FF0000"/>
            </a:solidFill>
          </p:spPr>
          <p:txBody>
            <a:bodyPr wrap="square" lIns="0" tIns="0" rIns="0" bIns="0" rtlCol="0"/>
            <a:lstStyle/>
            <a:p>
              <a:endParaRPr/>
            </a:p>
          </p:txBody>
        </p:sp>
        <p:sp>
          <p:nvSpPr>
            <p:cNvPr id="80" name="object 80"/>
            <p:cNvSpPr/>
            <p:nvPr/>
          </p:nvSpPr>
          <p:spPr>
            <a:xfrm>
              <a:off x="5882830" y="4518113"/>
              <a:ext cx="24435" cy="24205"/>
            </a:xfrm>
            <a:custGeom>
              <a:avLst/>
              <a:gdLst/>
              <a:ahLst/>
              <a:cxnLst/>
              <a:rect l="l" t="t" r="r" b="b"/>
              <a:pathLst>
                <a:path w="28575" h="26670">
                  <a:moveTo>
                    <a:pt x="6497" y="0"/>
                  </a:moveTo>
                  <a:lnTo>
                    <a:pt x="0" y="7840"/>
                  </a:lnTo>
                  <a:lnTo>
                    <a:pt x="21658" y="26656"/>
                  </a:lnTo>
                  <a:lnTo>
                    <a:pt x="28156" y="19861"/>
                  </a:lnTo>
                  <a:lnTo>
                    <a:pt x="6497" y="0"/>
                  </a:lnTo>
                  <a:close/>
                </a:path>
              </a:pathLst>
            </a:custGeom>
            <a:solidFill>
              <a:srgbClr val="FF0000"/>
            </a:solidFill>
          </p:spPr>
          <p:txBody>
            <a:bodyPr wrap="square" lIns="0" tIns="0" rIns="0" bIns="0" rtlCol="0"/>
            <a:lstStyle/>
            <a:p>
              <a:endParaRPr/>
            </a:p>
          </p:txBody>
        </p:sp>
        <p:sp>
          <p:nvSpPr>
            <p:cNvPr id="81" name="object 81"/>
            <p:cNvSpPr/>
            <p:nvPr/>
          </p:nvSpPr>
          <p:spPr>
            <a:xfrm>
              <a:off x="5858290" y="4495343"/>
              <a:ext cx="24435" cy="24205"/>
            </a:xfrm>
            <a:custGeom>
              <a:avLst/>
              <a:gdLst/>
              <a:ahLst/>
              <a:cxnLst/>
              <a:rect l="l" t="t" r="r" b="b"/>
              <a:pathLst>
                <a:path w="28575" h="26670">
                  <a:moveTo>
                    <a:pt x="6497" y="0"/>
                  </a:moveTo>
                  <a:lnTo>
                    <a:pt x="0" y="7840"/>
                  </a:lnTo>
                  <a:lnTo>
                    <a:pt x="21658" y="26656"/>
                  </a:lnTo>
                  <a:lnTo>
                    <a:pt x="28156" y="18816"/>
                  </a:lnTo>
                  <a:lnTo>
                    <a:pt x="6497" y="0"/>
                  </a:lnTo>
                  <a:close/>
                </a:path>
              </a:pathLst>
            </a:custGeom>
            <a:solidFill>
              <a:srgbClr val="FF0000"/>
            </a:solidFill>
          </p:spPr>
          <p:txBody>
            <a:bodyPr wrap="square" lIns="0" tIns="0" rIns="0" bIns="0" rtlCol="0"/>
            <a:lstStyle/>
            <a:p>
              <a:endParaRPr/>
            </a:p>
          </p:txBody>
        </p:sp>
        <p:sp>
          <p:nvSpPr>
            <p:cNvPr id="82" name="object 82"/>
            <p:cNvSpPr/>
            <p:nvPr/>
          </p:nvSpPr>
          <p:spPr>
            <a:xfrm>
              <a:off x="5834213" y="4472099"/>
              <a:ext cx="23892" cy="24205"/>
            </a:xfrm>
            <a:custGeom>
              <a:avLst/>
              <a:gdLst/>
              <a:ahLst/>
              <a:cxnLst/>
              <a:rect l="l" t="t" r="r" b="b"/>
              <a:pathLst>
                <a:path w="27940" h="26670">
                  <a:moveTo>
                    <a:pt x="6497" y="0"/>
                  </a:moveTo>
                  <a:lnTo>
                    <a:pt x="0" y="7840"/>
                  </a:lnTo>
                  <a:lnTo>
                    <a:pt x="21117" y="26656"/>
                  </a:lnTo>
                  <a:lnTo>
                    <a:pt x="27614" y="19339"/>
                  </a:lnTo>
                  <a:lnTo>
                    <a:pt x="6497" y="0"/>
                  </a:lnTo>
                  <a:close/>
                </a:path>
              </a:pathLst>
            </a:custGeom>
            <a:solidFill>
              <a:srgbClr val="FF0000"/>
            </a:solidFill>
          </p:spPr>
          <p:txBody>
            <a:bodyPr wrap="square" lIns="0" tIns="0" rIns="0" bIns="0" rtlCol="0"/>
            <a:lstStyle/>
            <a:p>
              <a:endParaRPr/>
            </a:p>
          </p:txBody>
        </p:sp>
        <p:sp>
          <p:nvSpPr>
            <p:cNvPr id="83" name="object 83"/>
            <p:cNvSpPr/>
            <p:nvPr/>
          </p:nvSpPr>
          <p:spPr>
            <a:xfrm>
              <a:off x="5809673" y="4449329"/>
              <a:ext cx="23892" cy="24205"/>
            </a:xfrm>
            <a:custGeom>
              <a:avLst/>
              <a:gdLst/>
              <a:ahLst/>
              <a:cxnLst/>
              <a:rect l="l" t="t" r="r" b="b"/>
              <a:pathLst>
                <a:path w="27940" h="26670">
                  <a:moveTo>
                    <a:pt x="6497" y="0"/>
                  </a:moveTo>
                  <a:lnTo>
                    <a:pt x="0" y="7840"/>
                  </a:lnTo>
                  <a:lnTo>
                    <a:pt x="21117" y="26656"/>
                  </a:lnTo>
                  <a:lnTo>
                    <a:pt x="27614" y="18816"/>
                  </a:lnTo>
                  <a:lnTo>
                    <a:pt x="6497" y="0"/>
                  </a:lnTo>
                  <a:close/>
                </a:path>
              </a:pathLst>
            </a:custGeom>
            <a:solidFill>
              <a:srgbClr val="FF0000"/>
            </a:solidFill>
          </p:spPr>
          <p:txBody>
            <a:bodyPr wrap="square" lIns="0" tIns="0" rIns="0" bIns="0" rtlCol="0"/>
            <a:lstStyle/>
            <a:p>
              <a:endParaRPr/>
            </a:p>
          </p:txBody>
        </p:sp>
        <p:sp>
          <p:nvSpPr>
            <p:cNvPr id="84" name="object 84"/>
            <p:cNvSpPr/>
            <p:nvPr/>
          </p:nvSpPr>
          <p:spPr>
            <a:xfrm>
              <a:off x="5785134" y="4426560"/>
              <a:ext cx="24435" cy="24205"/>
            </a:xfrm>
            <a:custGeom>
              <a:avLst/>
              <a:gdLst/>
              <a:ahLst/>
              <a:cxnLst/>
              <a:rect l="l" t="t" r="r" b="b"/>
              <a:pathLst>
                <a:path w="28575" h="26670">
                  <a:moveTo>
                    <a:pt x="6497" y="0"/>
                  </a:moveTo>
                  <a:lnTo>
                    <a:pt x="0" y="6794"/>
                  </a:lnTo>
                  <a:lnTo>
                    <a:pt x="21658" y="26656"/>
                  </a:lnTo>
                  <a:lnTo>
                    <a:pt x="28156" y="18816"/>
                  </a:lnTo>
                  <a:lnTo>
                    <a:pt x="6497" y="0"/>
                  </a:lnTo>
                  <a:close/>
                </a:path>
              </a:pathLst>
            </a:custGeom>
            <a:solidFill>
              <a:srgbClr val="FF0000"/>
            </a:solidFill>
          </p:spPr>
          <p:txBody>
            <a:bodyPr wrap="square" lIns="0" tIns="0" rIns="0" bIns="0" rtlCol="0"/>
            <a:lstStyle/>
            <a:p>
              <a:endParaRPr/>
            </a:p>
          </p:txBody>
        </p:sp>
        <p:sp>
          <p:nvSpPr>
            <p:cNvPr id="85" name="object 85"/>
            <p:cNvSpPr/>
            <p:nvPr/>
          </p:nvSpPr>
          <p:spPr>
            <a:xfrm>
              <a:off x="5761057" y="4403317"/>
              <a:ext cx="23892" cy="24205"/>
            </a:xfrm>
            <a:custGeom>
              <a:avLst/>
              <a:gdLst/>
              <a:ahLst/>
              <a:cxnLst/>
              <a:rect l="l" t="t" r="r" b="b"/>
              <a:pathLst>
                <a:path w="27940" h="26670">
                  <a:moveTo>
                    <a:pt x="5956" y="0"/>
                  </a:moveTo>
                  <a:lnTo>
                    <a:pt x="0" y="7317"/>
                  </a:lnTo>
                  <a:lnTo>
                    <a:pt x="21117" y="26133"/>
                  </a:lnTo>
                  <a:lnTo>
                    <a:pt x="27614" y="18816"/>
                  </a:lnTo>
                  <a:lnTo>
                    <a:pt x="5956" y="0"/>
                  </a:lnTo>
                  <a:close/>
                </a:path>
              </a:pathLst>
            </a:custGeom>
            <a:solidFill>
              <a:srgbClr val="FF0000"/>
            </a:solidFill>
          </p:spPr>
          <p:txBody>
            <a:bodyPr wrap="square" lIns="0" tIns="0" rIns="0" bIns="0" rtlCol="0"/>
            <a:lstStyle/>
            <a:p>
              <a:endParaRPr/>
            </a:p>
          </p:txBody>
        </p:sp>
        <p:sp>
          <p:nvSpPr>
            <p:cNvPr id="86" name="object 86"/>
            <p:cNvSpPr/>
            <p:nvPr/>
          </p:nvSpPr>
          <p:spPr>
            <a:xfrm>
              <a:off x="5736981" y="4380547"/>
              <a:ext cx="23349" cy="24205"/>
            </a:xfrm>
            <a:custGeom>
              <a:avLst/>
              <a:gdLst/>
              <a:ahLst/>
              <a:cxnLst/>
              <a:rect l="l" t="t" r="r" b="b"/>
              <a:pathLst>
                <a:path w="27304" h="26670">
                  <a:moveTo>
                    <a:pt x="5414" y="0"/>
                  </a:moveTo>
                  <a:lnTo>
                    <a:pt x="0" y="6794"/>
                  </a:lnTo>
                  <a:lnTo>
                    <a:pt x="21117" y="26133"/>
                  </a:lnTo>
                  <a:lnTo>
                    <a:pt x="27073" y="18816"/>
                  </a:lnTo>
                  <a:lnTo>
                    <a:pt x="5414" y="0"/>
                  </a:lnTo>
                  <a:close/>
                </a:path>
              </a:pathLst>
            </a:custGeom>
            <a:solidFill>
              <a:srgbClr val="FF0000"/>
            </a:solidFill>
          </p:spPr>
          <p:txBody>
            <a:bodyPr wrap="square" lIns="0" tIns="0" rIns="0" bIns="0" rtlCol="0"/>
            <a:lstStyle/>
            <a:p>
              <a:endParaRPr/>
            </a:p>
          </p:txBody>
        </p:sp>
        <p:sp>
          <p:nvSpPr>
            <p:cNvPr id="87" name="object 87"/>
            <p:cNvSpPr/>
            <p:nvPr/>
          </p:nvSpPr>
          <p:spPr>
            <a:xfrm>
              <a:off x="5708274" y="4354932"/>
              <a:ext cx="22262" cy="48409"/>
            </a:xfrm>
            <a:custGeom>
              <a:avLst/>
              <a:gdLst/>
              <a:ahLst/>
              <a:cxnLst/>
              <a:rect l="l" t="t" r="r" b="b"/>
              <a:pathLst>
                <a:path w="26034" h="53339">
                  <a:moveTo>
                    <a:pt x="0" y="0"/>
                  </a:moveTo>
                  <a:lnTo>
                    <a:pt x="16243" y="48086"/>
                  </a:lnTo>
                  <a:lnTo>
                    <a:pt x="17326" y="50699"/>
                  </a:lnTo>
                  <a:lnTo>
                    <a:pt x="20575" y="52790"/>
                  </a:lnTo>
                  <a:lnTo>
                    <a:pt x="22200" y="51222"/>
                  </a:lnTo>
                  <a:lnTo>
                    <a:pt x="24907" y="50699"/>
                  </a:lnTo>
                  <a:lnTo>
                    <a:pt x="25990" y="47563"/>
                  </a:lnTo>
                  <a:lnTo>
                    <a:pt x="25448" y="44950"/>
                  </a:lnTo>
                  <a:lnTo>
                    <a:pt x="17326" y="21429"/>
                  </a:lnTo>
                  <a:lnTo>
                    <a:pt x="4873" y="9930"/>
                  </a:lnTo>
                  <a:lnTo>
                    <a:pt x="10829" y="2613"/>
                  </a:lnTo>
                  <a:lnTo>
                    <a:pt x="13536" y="2613"/>
                  </a:lnTo>
                  <a:lnTo>
                    <a:pt x="0" y="0"/>
                  </a:lnTo>
                  <a:close/>
                </a:path>
              </a:pathLst>
            </a:custGeom>
            <a:solidFill>
              <a:srgbClr val="FF0000"/>
            </a:solidFill>
          </p:spPr>
          <p:txBody>
            <a:bodyPr wrap="square" lIns="0" tIns="0" rIns="0" bIns="0" rtlCol="0"/>
            <a:lstStyle/>
            <a:p>
              <a:endParaRPr/>
            </a:p>
          </p:txBody>
        </p:sp>
        <p:sp>
          <p:nvSpPr>
            <p:cNvPr id="88" name="object 88"/>
            <p:cNvSpPr/>
            <p:nvPr/>
          </p:nvSpPr>
          <p:spPr>
            <a:xfrm>
              <a:off x="5720774" y="4365842"/>
              <a:ext cx="15204" cy="15560"/>
            </a:xfrm>
            <a:custGeom>
              <a:avLst/>
              <a:gdLst/>
              <a:ahLst/>
              <a:cxnLst/>
              <a:rect l="l" t="t" r="r" b="b"/>
              <a:pathLst>
                <a:path w="17779" h="17145">
                  <a:moveTo>
                    <a:pt x="0" y="0"/>
                  </a:moveTo>
                  <a:lnTo>
                    <a:pt x="2707" y="9408"/>
                  </a:lnTo>
                  <a:lnTo>
                    <a:pt x="11370" y="16725"/>
                  </a:lnTo>
                  <a:lnTo>
                    <a:pt x="17326" y="9930"/>
                  </a:lnTo>
                  <a:lnTo>
                    <a:pt x="8663" y="2090"/>
                  </a:lnTo>
                  <a:lnTo>
                    <a:pt x="0" y="0"/>
                  </a:lnTo>
                  <a:close/>
                </a:path>
              </a:pathLst>
            </a:custGeom>
            <a:solidFill>
              <a:srgbClr val="FF0000"/>
            </a:solidFill>
          </p:spPr>
          <p:txBody>
            <a:bodyPr wrap="square" lIns="0" tIns="0" rIns="0" bIns="0" rtlCol="0"/>
            <a:lstStyle/>
            <a:p>
              <a:endParaRPr/>
            </a:p>
          </p:txBody>
        </p:sp>
        <p:sp>
          <p:nvSpPr>
            <p:cNvPr id="89" name="object 89"/>
            <p:cNvSpPr/>
            <p:nvPr/>
          </p:nvSpPr>
          <p:spPr>
            <a:xfrm>
              <a:off x="5712441" y="4357304"/>
              <a:ext cx="10860" cy="17289"/>
            </a:xfrm>
            <a:custGeom>
              <a:avLst/>
              <a:gdLst/>
              <a:ahLst/>
              <a:cxnLst/>
              <a:rect l="l" t="t" r="r" b="b"/>
              <a:pathLst>
                <a:path w="12700" h="19050">
                  <a:moveTo>
                    <a:pt x="5956" y="0"/>
                  </a:moveTo>
                  <a:lnTo>
                    <a:pt x="0" y="7317"/>
                  </a:lnTo>
                  <a:lnTo>
                    <a:pt x="12453" y="18816"/>
                  </a:lnTo>
                  <a:lnTo>
                    <a:pt x="9746" y="9408"/>
                  </a:lnTo>
                  <a:lnTo>
                    <a:pt x="1624" y="7840"/>
                  </a:lnTo>
                  <a:lnTo>
                    <a:pt x="7039" y="1568"/>
                  </a:lnTo>
                  <a:lnTo>
                    <a:pt x="7580" y="1568"/>
                  </a:lnTo>
                  <a:lnTo>
                    <a:pt x="5956" y="0"/>
                  </a:lnTo>
                  <a:close/>
                </a:path>
              </a:pathLst>
            </a:custGeom>
            <a:solidFill>
              <a:srgbClr val="FF0000"/>
            </a:solidFill>
          </p:spPr>
          <p:txBody>
            <a:bodyPr wrap="square" lIns="0" tIns="0" rIns="0" bIns="0" rtlCol="0"/>
            <a:lstStyle/>
            <a:p>
              <a:endParaRPr/>
            </a:p>
          </p:txBody>
        </p:sp>
        <p:sp>
          <p:nvSpPr>
            <p:cNvPr id="90" name="object 90"/>
            <p:cNvSpPr/>
            <p:nvPr/>
          </p:nvSpPr>
          <p:spPr>
            <a:xfrm>
              <a:off x="5717535" y="4357304"/>
              <a:ext cx="37467" cy="15560"/>
            </a:xfrm>
            <a:custGeom>
              <a:avLst/>
              <a:gdLst/>
              <a:ahLst/>
              <a:cxnLst/>
              <a:rect l="l" t="t" r="r" b="b"/>
              <a:pathLst>
                <a:path w="43815" h="17145">
                  <a:moveTo>
                    <a:pt x="2707" y="0"/>
                  </a:moveTo>
                  <a:lnTo>
                    <a:pt x="0" y="0"/>
                  </a:lnTo>
                  <a:lnTo>
                    <a:pt x="12453" y="11498"/>
                  </a:lnTo>
                  <a:lnTo>
                    <a:pt x="39527" y="16725"/>
                  </a:lnTo>
                  <a:lnTo>
                    <a:pt x="42234" y="15157"/>
                  </a:lnTo>
                  <a:lnTo>
                    <a:pt x="43317" y="9930"/>
                  </a:lnTo>
                  <a:lnTo>
                    <a:pt x="41151" y="7317"/>
                  </a:lnTo>
                  <a:lnTo>
                    <a:pt x="38985" y="6794"/>
                  </a:lnTo>
                  <a:lnTo>
                    <a:pt x="2707" y="0"/>
                  </a:lnTo>
                  <a:close/>
                </a:path>
              </a:pathLst>
            </a:custGeom>
            <a:solidFill>
              <a:srgbClr val="FF0000"/>
            </a:solidFill>
          </p:spPr>
          <p:txBody>
            <a:bodyPr wrap="square" lIns="0" tIns="0" rIns="0" bIns="0" rtlCol="0"/>
            <a:lstStyle/>
            <a:p>
              <a:endParaRPr/>
            </a:p>
          </p:txBody>
        </p:sp>
        <p:sp>
          <p:nvSpPr>
            <p:cNvPr id="91" name="object 91"/>
            <p:cNvSpPr/>
            <p:nvPr/>
          </p:nvSpPr>
          <p:spPr>
            <a:xfrm>
              <a:off x="5718461" y="4358727"/>
              <a:ext cx="9774" cy="9221"/>
            </a:xfrm>
            <a:custGeom>
              <a:avLst/>
              <a:gdLst/>
              <a:ahLst/>
              <a:cxnLst/>
              <a:rect l="l" t="t" r="r" b="b"/>
              <a:pathLst>
                <a:path w="11429" h="10160">
                  <a:moveTo>
                    <a:pt x="541" y="0"/>
                  </a:moveTo>
                  <a:lnTo>
                    <a:pt x="0" y="0"/>
                  </a:lnTo>
                  <a:lnTo>
                    <a:pt x="2707" y="7840"/>
                  </a:lnTo>
                  <a:lnTo>
                    <a:pt x="11370" y="9930"/>
                  </a:lnTo>
                  <a:lnTo>
                    <a:pt x="541" y="0"/>
                  </a:lnTo>
                  <a:close/>
                </a:path>
              </a:pathLst>
            </a:custGeom>
            <a:solidFill>
              <a:srgbClr val="FF0000"/>
            </a:solidFill>
          </p:spPr>
          <p:txBody>
            <a:bodyPr wrap="square" lIns="0" tIns="0" rIns="0" bIns="0" rtlCol="0"/>
            <a:lstStyle/>
            <a:p>
              <a:endParaRPr/>
            </a:p>
          </p:txBody>
        </p:sp>
        <p:sp>
          <p:nvSpPr>
            <p:cNvPr id="92" name="object 92"/>
            <p:cNvSpPr/>
            <p:nvPr/>
          </p:nvSpPr>
          <p:spPr>
            <a:xfrm>
              <a:off x="5713830" y="4358727"/>
              <a:ext cx="7059" cy="7492"/>
            </a:xfrm>
            <a:custGeom>
              <a:avLst/>
              <a:gdLst/>
              <a:ahLst/>
              <a:cxnLst/>
              <a:rect l="l" t="t" r="r" b="b"/>
              <a:pathLst>
                <a:path w="8254" h="8254">
                  <a:moveTo>
                    <a:pt x="5414" y="0"/>
                  </a:moveTo>
                  <a:lnTo>
                    <a:pt x="0" y="6272"/>
                  </a:lnTo>
                  <a:lnTo>
                    <a:pt x="8121" y="7840"/>
                  </a:lnTo>
                  <a:lnTo>
                    <a:pt x="5414" y="0"/>
                  </a:lnTo>
                  <a:close/>
                </a:path>
              </a:pathLst>
            </a:custGeom>
            <a:solidFill>
              <a:srgbClr val="FF0000"/>
            </a:solidFill>
          </p:spPr>
          <p:txBody>
            <a:bodyPr wrap="square" lIns="0" tIns="0" rIns="0" bIns="0" rtlCol="0"/>
            <a:lstStyle/>
            <a:p>
              <a:endParaRPr/>
            </a:p>
          </p:txBody>
        </p:sp>
        <p:sp>
          <p:nvSpPr>
            <p:cNvPr id="93" name="object 93"/>
            <p:cNvSpPr/>
            <p:nvPr/>
          </p:nvSpPr>
          <p:spPr>
            <a:xfrm>
              <a:off x="4084029" y="4493920"/>
              <a:ext cx="17376" cy="16136"/>
            </a:xfrm>
            <a:custGeom>
              <a:avLst/>
              <a:gdLst/>
              <a:ahLst/>
              <a:cxnLst/>
              <a:rect l="l" t="t" r="r" b="b"/>
              <a:pathLst>
                <a:path w="20320" h="17779">
                  <a:moveTo>
                    <a:pt x="10287" y="0"/>
                  </a:moveTo>
                  <a:lnTo>
                    <a:pt x="0" y="17248"/>
                  </a:lnTo>
                  <a:lnTo>
                    <a:pt x="20034" y="17248"/>
                  </a:lnTo>
                  <a:lnTo>
                    <a:pt x="10287" y="0"/>
                  </a:lnTo>
                  <a:close/>
                </a:path>
              </a:pathLst>
            </a:custGeom>
            <a:solidFill>
              <a:srgbClr val="000000"/>
            </a:solidFill>
          </p:spPr>
          <p:txBody>
            <a:bodyPr wrap="square" lIns="0" tIns="0" rIns="0" bIns="0" rtlCol="0"/>
            <a:lstStyle/>
            <a:p>
              <a:endParaRPr/>
            </a:p>
          </p:txBody>
        </p:sp>
        <p:sp>
          <p:nvSpPr>
            <p:cNvPr id="94" name="object 94"/>
            <p:cNvSpPr/>
            <p:nvPr/>
          </p:nvSpPr>
          <p:spPr>
            <a:xfrm>
              <a:off x="4084029" y="4493920"/>
              <a:ext cx="17376" cy="16136"/>
            </a:xfrm>
            <a:custGeom>
              <a:avLst/>
              <a:gdLst/>
              <a:ahLst/>
              <a:cxnLst/>
              <a:rect l="l" t="t" r="r" b="b"/>
              <a:pathLst>
                <a:path w="20320" h="17779">
                  <a:moveTo>
                    <a:pt x="10287" y="0"/>
                  </a:moveTo>
                  <a:lnTo>
                    <a:pt x="0" y="17248"/>
                  </a:lnTo>
                  <a:lnTo>
                    <a:pt x="20034" y="17248"/>
                  </a:lnTo>
                  <a:lnTo>
                    <a:pt x="10287" y="0"/>
                  </a:lnTo>
                  <a:close/>
                </a:path>
              </a:pathLst>
            </a:custGeom>
            <a:ln w="3175">
              <a:solidFill>
                <a:srgbClr val="000000"/>
              </a:solidFill>
            </a:ln>
          </p:spPr>
          <p:txBody>
            <a:bodyPr wrap="square" lIns="0" tIns="0" rIns="0" bIns="0" rtlCol="0"/>
            <a:lstStyle/>
            <a:p>
              <a:endParaRPr/>
            </a:p>
          </p:txBody>
        </p:sp>
        <p:sp>
          <p:nvSpPr>
            <p:cNvPr id="95" name="object 95"/>
            <p:cNvSpPr/>
            <p:nvPr/>
          </p:nvSpPr>
          <p:spPr>
            <a:xfrm>
              <a:off x="4084029" y="4509574"/>
              <a:ext cx="17376" cy="0"/>
            </a:xfrm>
            <a:custGeom>
              <a:avLst/>
              <a:gdLst/>
              <a:ahLst/>
              <a:cxnLst/>
              <a:rect l="l" t="t" r="r" b="b"/>
              <a:pathLst>
                <a:path w="20320">
                  <a:moveTo>
                    <a:pt x="0" y="0"/>
                  </a:moveTo>
                  <a:lnTo>
                    <a:pt x="20034" y="0"/>
                  </a:lnTo>
                </a:path>
              </a:pathLst>
            </a:custGeom>
            <a:ln w="3175">
              <a:solidFill>
                <a:srgbClr val="000000"/>
              </a:solidFill>
            </a:ln>
          </p:spPr>
          <p:txBody>
            <a:bodyPr wrap="square" lIns="0" tIns="0" rIns="0" bIns="0" rtlCol="0"/>
            <a:lstStyle/>
            <a:p>
              <a:endParaRPr/>
            </a:p>
          </p:txBody>
        </p:sp>
        <p:sp>
          <p:nvSpPr>
            <p:cNvPr id="96" name="object 96"/>
            <p:cNvSpPr/>
            <p:nvPr/>
          </p:nvSpPr>
          <p:spPr>
            <a:xfrm>
              <a:off x="4084029" y="4493920"/>
              <a:ext cx="17376" cy="16136"/>
            </a:xfrm>
            <a:custGeom>
              <a:avLst/>
              <a:gdLst/>
              <a:ahLst/>
              <a:cxnLst/>
              <a:rect l="l" t="t" r="r" b="b"/>
              <a:pathLst>
                <a:path w="20320" h="17779">
                  <a:moveTo>
                    <a:pt x="20034" y="17248"/>
                  </a:moveTo>
                  <a:lnTo>
                    <a:pt x="0" y="17248"/>
                  </a:lnTo>
                  <a:lnTo>
                    <a:pt x="10287" y="0"/>
                  </a:lnTo>
                </a:path>
              </a:pathLst>
            </a:custGeom>
            <a:ln w="3175">
              <a:solidFill>
                <a:srgbClr val="000000"/>
              </a:solidFill>
            </a:ln>
          </p:spPr>
          <p:txBody>
            <a:bodyPr wrap="square" lIns="0" tIns="0" rIns="0" bIns="0" rtlCol="0"/>
            <a:lstStyle/>
            <a:p>
              <a:endParaRPr/>
            </a:p>
          </p:txBody>
        </p:sp>
        <p:sp>
          <p:nvSpPr>
            <p:cNvPr id="97" name="object 97"/>
            <p:cNvSpPr/>
            <p:nvPr/>
          </p:nvSpPr>
          <p:spPr>
            <a:xfrm>
              <a:off x="4092826" y="4493920"/>
              <a:ext cx="8688" cy="16136"/>
            </a:xfrm>
            <a:custGeom>
              <a:avLst/>
              <a:gdLst/>
              <a:ahLst/>
              <a:cxnLst/>
              <a:rect l="l" t="t" r="r" b="b"/>
              <a:pathLst>
                <a:path w="10160" h="17779">
                  <a:moveTo>
                    <a:pt x="9746" y="17248"/>
                  </a:moveTo>
                  <a:lnTo>
                    <a:pt x="0" y="0"/>
                  </a:lnTo>
                </a:path>
              </a:pathLst>
            </a:custGeom>
            <a:ln w="3175">
              <a:solidFill>
                <a:srgbClr val="000000"/>
              </a:solidFill>
            </a:ln>
          </p:spPr>
          <p:txBody>
            <a:bodyPr wrap="square" lIns="0" tIns="0" rIns="0" bIns="0" rtlCol="0"/>
            <a:lstStyle/>
            <a:p>
              <a:endParaRPr/>
            </a:p>
          </p:txBody>
        </p:sp>
        <p:sp>
          <p:nvSpPr>
            <p:cNvPr id="98" name="object 98"/>
            <p:cNvSpPr/>
            <p:nvPr/>
          </p:nvSpPr>
          <p:spPr>
            <a:xfrm>
              <a:off x="4092826" y="4509573"/>
              <a:ext cx="0" cy="205164"/>
            </a:xfrm>
            <a:custGeom>
              <a:avLst/>
              <a:gdLst/>
              <a:ahLst/>
              <a:cxnLst/>
              <a:rect l="l" t="t" r="r" b="b"/>
              <a:pathLst>
                <a:path h="226060">
                  <a:moveTo>
                    <a:pt x="0" y="0"/>
                  </a:moveTo>
                  <a:lnTo>
                    <a:pt x="0" y="225796"/>
                  </a:lnTo>
                </a:path>
              </a:pathLst>
            </a:custGeom>
            <a:ln w="3175">
              <a:solidFill>
                <a:srgbClr val="1C1C1B"/>
              </a:solidFill>
            </a:ln>
          </p:spPr>
          <p:txBody>
            <a:bodyPr wrap="square" lIns="0" tIns="0" rIns="0" bIns="0" rtlCol="0"/>
            <a:lstStyle/>
            <a:p>
              <a:endParaRPr/>
            </a:p>
          </p:txBody>
        </p:sp>
        <p:sp>
          <p:nvSpPr>
            <p:cNvPr id="99" name="object 99"/>
            <p:cNvSpPr/>
            <p:nvPr/>
          </p:nvSpPr>
          <p:spPr>
            <a:xfrm>
              <a:off x="4410453" y="4609191"/>
              <a:ext cx="78734" cy="31697"/>
            </a:xfrm>
            <a:custGeom>
              <a:avLst/>
              <a:gdLst/>
              <a:ahLst/>
              <a:cxnLst/>
              <a:rect l="l" t="t" r="r" b="b"/>
              <a:pathLst>
                <a:path w="92075" h="34925">
                  <a:moveTo>
                    <a:pt x="0" y="12021"/>
                  </a:moveTo>
                  <a:lnTo>
                    <a:pt x="2165" y="18293"/>
                  </a:lnTo>
                  <a:lnTo>
                    <a:pt x="3790" y="21429"/>
                  </a:lnTo>
                  <a:lnTo>
                    <a:pt x="5414" y="16725"/>
                  </a:lnTo>
                  <a:lnTo>
                    <a:pt x="6497" y="4181"/>
                  </a:lnTo>
                  <a:lnTo>
                    <a:pt x="8121" y="0"/>
                  </a:lnTo>
                  <a:lnTo>
                    <a:pt x="8663" y="4181"/>
                  </a:lnTo>
                  <a:lnTo>
                    <a:pt x="11370" y="10453"/>
                  </a:lnTo>
                  <a:lnTo>
                    <a:pt x="15161" y="13589"/>
                  </a:lnTo>
                  <a:lnTo>
                    <a:pt x="18409" y="34496"/>
                  </a:lnTo>
                  <a:lnTo>
                    <a:pt x="27614" y="21429"/>
                  </a:lnTo>
                  <a:lnTo>
                    <a:pt x="32487" y="17248"/>
                  </a:lnTo>
                  <a:lnTo>
                    <a:pt x="35195" y="21952"/>
                  </a:lnTo>
                  <a:lnTo>
                    <a:pt x="40609" y="32928"/>
                  </a:lnTo>
                  <a:lnTo>
                    <a:pt x="41692" y="34496"/>
                  </a:lnTo>
                  <a:lnTo>
                    <a:pt x="42775" y="30837"/>
                  </a:lnTo>
                  <a:lnTo>
                    <a:pt x="44941" y="22997"/>
                  </a:lnTo>
                  <a:lnTo>
                    <a:pt x="50356" y="10453"/>
                  </a:lnTo>
                  <a:lnTo>
                    <a:pt x="53605" y="5226"/>
                  </a:lnTo>
                  <a:lnTo>
                    <a:pt x="55229" y="4704"/>
                  </a:lnTo>
                  <a:lnTo>
                    <a:pt x="55771" y="7317"/>
                  </a:lnTo>
                  <a:lnTo>
                    <a:pt x="62268" y="15157"/>
                  </a:lnTo>
                  <a:lnTo>
                    <a:pt x="67141" y="19861"/>
                  </a:lnTo>
                  <a:lnTo>
                    <a:pt x="68224" y="20384"/>
                  </a:lnTo>
                  <a:lnTo>
                    <a:pt x="69849" y="16725"/>
                  </a:lnTo>
                  <a:lnTo>
                    <a:pt x="74722" y="5226"/>
                  </a:lnTo>
                  <a:lnTo>
                    <a:pt x="91507" y="18816"/>
                  </a:lnTo>
                </a:path>
              </a:pathLst>
            </a:custGeom>
            <a:ln w="3175">
              <a:solidFill>
                <a:srgbClr val="1C1C1B"/>
              </a:solidFill>
            </a:ln>
          </p:spPr>
          <p:txBody>
            <a:bodyPr wrap="square" lIns="0" tIns="0" rIns="0" bIns="0" rtlCol="0"/>
            <a:lstStyle/>
            <a:p>
              <a:endParaRPr/>
            </a:p>
          </p:txBody>
        </p:sp>
        <p:sp>
          <p:nvSpPr>
            <p:cNvPr id="100" name="object 100"/>
            <p:cNvSpPr/>
            <p:nvPr/>
          </p:nvSpPr>
          <p:spPr>
            <a:xfrm>
              <a:off x="4302570" y="4587844"/>
              <a:ext cx="108055" cy="74343"/>
            </a:xfrm>
            <a:custGeom>
              <a:avLst/>
              <a:gdLst/>
              <a:ahLst/>
              <a:cxnLst/>
              <a:rect l="l" t="t" r="r" b="b"/>
              <a:pathLst>
                <a:path w="126364" h="81914">
                  <a:moveTo>
                    <a:pt x="0" y="9930"/>
                  </a:moveTo>
                  <a:lnTo>
                    <a:pt x="1082" y="22997"/>
                  </a:lnTo>
                  <a:lnTo>
                    <a:pt x="2707" y="20384"/>
                  </a:lnTo>
                  <a:lnTo>
                    <a:pt x="3248" y="12021"/>
                  </a:lnTo>
                  <a:lnTo>
                    <a:pt x="5414" y="32405"/>
                  </a:lnTo>
                  <a:lnTo>
                    <a:pt x="5956" y="37632"/>
                  </a:lnTo>
                  <a:lnTo>
                    <a:pt x="6497" y="54358"/>
                  </a:lnTo>
                  <a:lnTo>
                    <a:pt x="8121" y="59062"/>
                  </a:lnTo>
                  <a:lnTo>
                    <a:pt x="9204" y="56449"/>
                  </a:lnTo>
                  <a:lnTo>
                    <a:pt x="10829" y="39200"/>
                  </a:lnTo>
                  <a:lnTo>
                    <a:pt x="11912" y="28747"/>
                  </a:lnTo>
                  <a:lnTo>
                    <a:pt x="12995" y="22475"/>
                  </a:lnTo>
                  <a:lnTo>
                    <a:pt x="14619" y="24565"/>
                  </a:lnTo>
                  <a:lnTo>
                    <a:pt x="16243" y="48086"/>
                  </a:lnTo>
                  <a:lnTo>
                    <a:pt x="16243" y="53313"/>
                  </a:lnTo>
                  <a:lnTo>
                    <a:pt x="17326" y="53313"/>
                  </a:lnTo>
                  <a:lnTo>
                    <a:pt x="18409" y="44427"/>
                  </a:lnTo>
                  <a:lnTo>
                    <a:pt x="19492" y="32405"/>
                  </a:lnTo>
                  <a:lnTo>
                    <a:pt x="21117" y="36064"/>
                  </a:lnTo>
                  <a:lnTo>
                    <a:pt x="21658" y="48086"/>
                  </a:lnTo>
                  <a:lnTo>
                    <a:pt x="22200" y="61153"/>
                  </a:lnTo>
                  <a:lnTo>
                    <a:pt x="23824" y="66902"/>
                  </a:lnTo>
                  <a:lnTo>
                    <a:pt x="24365" y="68993"/>
                  </a:lnTo>
                  <a:lnTo>
                    <a:pt x="25448" y="65857"/>
                  </a:lnTo>
                  <a:lnTo>
                    <a:pt x="27614" y="53313"/>
                  </a:lnTo>
                  <a:lnTo>
                    <a:pt x="29239" y="47563"/>
                  </a:lnTo>
                  <a:lnTo>
                    <a:pt x="33570" y="38678"/>
                  </a:lnTo>
                  <a:lnTo>
                    <a:pt x="34653" y="28747"/>
                  </a:lnTo>
                  <a:lnTo>
                    <a:pt x="35736" y="25088"/>
                  </a:lnTo>
                  <a:lnTo>
                    <a:pt x="37361" y="22475"/>
                  </a:lnTo>
                  <a:lnTo>
                    <a:pt x="38444" y="24565"/>
                  </a:lnTo>
                  <a:lnTo>
                    <a:pt x="42234" y="41291"/>
                  </a:lnTo>
                  <a:lnTo>
                    <a:pt x="43858" y="46518"/>
                  </a:lnTo>
                  <a:lnTo>
                    <a:pt x="44941" y="45472"/>
                  </a:lnTo>
                  <a:lnTo>
                    <a:pt x="46566" y="39200"/>
                  </a:lnTo>
                  <a:lnTo>
                    <a:pt x="49814" y="60630"/>
                  </a:lnTo>
                  <a:lnTo>
                    <a:pt x="51439" y="76310"/>
                  </a:lnTo>
                  <a:lnTo>
                    <a:pt x="51980" y="81537"/>
                  </a:lnTo>
                  <a:lnTo>
                    <a:pt x="53605" y="81014"/>
                  </a:lnTo>
                  <a:lnTo>
                    <a:pt x="54146" y="73697"/>
                  </a:lnTo>
                  <a:lnTo>
                    <a:pt x="56312" y="73697"/>
                  </a:lnTo>
                  <a:lnTo>
                    <a:pt x="57395" y="56449"/>
                  </a:lnTo>
                  <a:lnTo>
                    <a:pt x="59561" y="43904"/>
                  </a:lnTo>
                  <a:lnTo>
                    <a:pt x="60102" y="37110"/>
                  </a:lnTo>
                  <a:lnTo>
                    <a:pt x="61185" y="39200"/>
                  </a:lnTo>
                  <a:lnTo>
                    <a:pt x="61727" y="43904"/>
                  </a:lnTo>
                  <a:lnTo>
                    <a:pt x="62810" y="41291"/>
                  </a:lnTo>
                  <a:lnTo>
                    <a:pt x="64434" y="23520"/>
                  </a:lnTo>
                  <a:lnTo>
                    <a:pt x="66600" y="9408"/>
                  </a:lnTo>
                  <a:lnTo>
                    <a:pt x="68224" y="0"/>
                  </a:lnTo>
                  <a:lnTo>
                    <a:pt x="72556" y="22475"/>
                  </a:lnTo>
                  <a:lnTo>
                    <a:pt x="73639" y="40246"/>
                  </a:lnTo>
                  <a:lnTo>
                    <a:pt x="75805" y="37632"/>
                  </a:lnTo>
                  <a:lnTo>
                    <a:pt x="77429" y="33974"/>
                  </a:lnTo>
                  <a:lnTo>
                    <a:pt x="80137" y="35542"/>
                  </a:lnTo>
                  <a:lnTo>
                    <a:pt x="81219" y="39200"/>
                  </a:lnTo>
                  <a:lnTo>
                    <a:pt x="83927" y="32405"/>
                  </a:lnTo>
                  <a:lnTo>
                    <a:pt x="86093" y="25088"/>
                  </a:lnTo>
                  <a:lnTo>
                    <a:pt x="87717" y="26133"/>
                  </a:lnTo>
                  <a:lnTo>
                    <a:pt x="88800" y="34496"/>
                  </a:lnTo>
                  <a:lnTo>
                    <a:pt x="89341" y="42336"/>
                  </a:lnTo>
                  <a:lnTo>
                    <a:pt x="89883" y="42336"/>
                  </a:lnTo>
                  <a:lnTo>
                    <a:pt x="92049" y="33974"/>
                  </a:lnTo>
                  <a:lnTo>
                    <a:pt x="92590" y="28747"/>
                  </a:lnTo>
                  <a:lnTo>
                    <a:pt x="93673" y="30837"/>
                  </a:lnTo>
                  <a:lnTo>
                    <a:pt x="95298" y="43904"/>
                  </a:lnTo>
                  <a:lnTo>
                    <a:pt x="97463" y="52790"/>
                  </a:lnTo>
                  <a:lnTo>
                    <a:pt x="99629" y="47563"/>
                  </a:lnTo>
                  <a:lnTo>
                    <a:pt x="103961" y="36064"/>
                  </a:lnTo>
                  <a:lnTo>
                    <a:pt x="107210" y="18816"/>
                  </a:lnTo>
                  <a:lnTo>
                    <a:pt x="113707" y="14112"/>
                  </a:lnTo>
                  <a:lnTo>
                    <a:pt x="118581" y="26656"/>
                  </a:lnTo>
                  <a:lnTo>
                    <a:pt x="121829" y="45472"/>
                  </a:lnTo>
                  <a:lnTo>
                    <a:pt x="123454" y="47563"/>
                  </a:lnTo>
                  <a:lnTo>
                    <a:pt x="124537" y="44427"/>
                  </a:lnTo>
                  <a:lnTo>
                    <a:pt x="126161" y="35542"/>
                  </a:lnTo>
                </a:path>
              </a:pathLst>
            </a:custGeom>
            <a:ln w="3175">
              <a:solidFill>
                <a:srgbClr val="1C1C1B"/>
              </a:solidFill>
            </a:ln>
          </p:spPr>
          <p:txBody>
            <a:bodyPr wrap="square" lIns="0" tIns="0" rIns="0" bIns="0" rtlCol="0"/>
            <a:lstStyle/>
            <a:p>
              <a:endParaRPr/>
            </a:p>
          </p:txBody>
        </p:sp>
        <p:sp>
          <p:nvSpPr>
            <p:cNvPr id="101" name="object 101"/>
            <p:cNvSpPr/>
            <p:nvPr/>
          </p:nvSpPr>
          <p:spPr>
            <a:xfrm>
              <a:off x="4204875" y="4547523"/>
              <a:ext cx="97739" cy="156754"/>
            </a:xfrm>
            <a:custGeom>
              <a:avLst/>
              <a:gdLst/>
              <a:ahLst/>
              <a:cxnLst/>
              <a:rect l="l" t="t" r="r" b="b"/>
              <a:pathLst>
                <a:path w="114300" h="172720">
                  <a:moveTo>
                    <a:pt x="0" y="0"/>
                  </a:moveTo>
                  <a:lnTo>
                    <a:pt x="541" y="3658"/>
                  </a:lnTo>
                  <a:lnTo>
                    <a:pt x="541" y="1568"/>
                  </a:lnTo>
                  <a:lnTo>
                    <a:pt x="2165" y="3658"/>
                  </a:lnTo>
                  <a:lnTo>
                    <a:pt x="2165" y="22475"/>
                  </a:lnTo>
                  <a:lnTo>
                    <a:pt x="2707" y="51745"/>
                  </a:lnTo>
                  <a:lnTo>
                    <a:pt x="2707" y="72129"/>
                  </a:lnTo>
                  <a:lnTo>
                    <a:pt x="3248" y="75265"/>
                  </a:lnTo>
                  <a:lnTo>
                    <a:pt x="3248" y="72129"/>
                  </a:lnTo>
                  <a:lnTo>
                    <a:pt x="3790" y="64811"/>
                  </a:lnTo>
                  <a:lnTo>
                    <a:pt x="4873" y="53313"/>
                  </a:lnTo>
                  <a:lnTo>
                    <a:pt x="5414" y="50177"/>
                  </a:lnTo>
                  <a:lnTo>
                    <a:pt x="5414" y="60107"/>
                  </a:lnTo>
                  <a:lnTo>
                    <a:pt x="5956" y="67425"/>
                  </a:lnTo>
                  <a:lnTo>
                    <a:pt x="6497" y="66380"/>
                  </a:lnTo>
                  <a:lnTo>
                    <a:pt x="7039" y="61675"/>
                  </a:lnTo>
                  <a:lnTo>
                    <a:pt x="7039" y="50699"/>
                  </a:lnTo>
                  <a:lnTo>
                    <a:pt x="8121" y="42859"/>
                  </a:lnTo>
                  <a:lnTo>
                    <a:pt x="8121" y="45472"/>
                  </a:lnTo>
                  <a:lnTo>
                    <a:pt x="9204" y="61675"/>
                  </a:lnTo>
                  <a:lnTo>
                    <a:pt x="9746" y="72652"/>
                  </a:lnTo>
                  <a:lnTo>
                    <a:pt x="10287" y="66380"/>
                  </a:lnTo>
                  <a:lnTo>
                    <a:pt x="10287" y="64289"/>
                  </a:lnTo>
                  <a:lnTo>
                    <a:pt x="11370" y="69516"/>
                  </a:lnTo>
                  <a:lnTo>
                    <a:pt x="11370" y="87809"/>
                  </a:lnTo>
                  <a:lnTo>
                    <a:pt x="12453" y="85196"/>
                  </a:lnTo>
                  <a:lnTo>
                    <a:pt x="12453" y="57494"/>
                  </a:lnTo>
                  <a:lnTo>
                    <a:pt x="12995" y="70561"/>
                  </a:lnTo>
                  <a:lnTo>
                    <a:pt x="13536" y="82582"/>
                  </a:lnTo>
                  <a:lnTo>
                    <a:pt x="14619" y="101922"/>
                  </a:lnTo>
                  <a:lnTo>
                    <a:pt x="15161" y="113943"/>
                  </a:lnTo>
                  <a:lnTo>
                    <a:pt x="15161" y="125442"/>
                  </a:lnTo>
                  <a:lnTo>
                    <a:pt x="15702" y="123874"/>
                  </a:lnTo>
                  <a:lnTo>
                    <a:pt x="16243" y="117602"/>
                  </a:lnTo>
                  <a:lnTo>
                    <a:pt x="16785" y="88855"/>
                  </a:lnTo>
                  <a:lnTo>
                    <a:pt x="17868" y="90945"/>
                  </a:lnTo>
                  <a:lnTo>
                    <a:pt x="17868" y="102444"/>
                  </a:lnTo>
                  <a:lnTo>
                    <a:pt x="18409" y="114466"/>
                  </a:lnTo>
                  <a:lnTo>
                    <a:pt x="18951" y="119693"/>
                  </a:lnTo>
                  <a:lnTo>
                    <a:pt x="18951" y="108716"/>
                  </a:lnTo>
                  <a:lnTo>
                    <a:pt x="20034" y="114466"/>
                  </a:lnTo>
                  <a:lnTo>
                    <a:pt x="21658" y="145826"/>
                  </a:lnTo>
                  <a:lnTo>
                    <a:pt x="22200" y="166734"/>
                  </a:lnTo>
                  <a:lnTo>
                    <a:pt x="22741" y="172483"/>
                  </a:lnTo>
                  <a:lnTo>
                    <a:pt x="23283" y="167779"/>
                  </a:lnTo>
                  <a:lnTo>
                    <a:pt x="23824" y="157325"/>
                  </a:lnTo>
                  <a:lnTo>
                    <a:pt x="23824" y="146872"/>
                  </a:lnTo>
                  <a:lnTo>
                    <a:pt x="24907" y="105058"/>
                  </a:lnTo>
                  <a:lnTo>
                    <a:pt x="25448" y="73697"/>
                  </a:lnTo>
                  <a:lnTo>
                    <a:pt x="25990" y="63243"/>
                  </a:lnTo>
                  <a:lnTo>
                    <a:pt x="25990" y="52790"/>
                  </a:lnTo>
                  <a:lnTo>
                    <a:pt x="26531" y="42336"/>
                  </a:lnTo>
                  <a:lnTo>
                    <a:pt x="26531" y="31883"/>
                  </a:lnTo>
                  <a:lnTo>
                    <a:pt x="26531" y="28224"/>
                  </a:lnTo>
                  <a:lnTo>
                    <a:pt x="26531" y="30315"/>
                  </a:lnTo>
                  <a:lnTo>
                    <a:pt x="27073" y="40768"/>
                  </a:lnTo>
                  <a:lnTo>
                    <a:pt x="27614" y="51222"/>
                  </a:lnTo>
                  <a:lnTo>
                    <a:pt x="28156" y="61675"/>
                  </a:lnTo>
                  <a:lnTo>
                    <a:pt x="28697" y="72129"/>
                  </a:lnTo>
                  <a:lnTo>
                    <a:pt x="29239" y="82582"/>
                  </a:lnTo>
                  <a:lnTo>
                    <a:pt x="30863" y="124397"/>
                  </a:lnTo>
                  <a:lnTo>
                    <a:pt x="31405" y="147917"/>
                  </a:lnTo>
                  <a:lnTo>
                    <a:pt x="31946" y="142168"/>
                  </a:lnTo>
                  <a:lnTo>
                    <a:pt x="31946" y="132237"/>
                  </a:lnTo>
                  <a:lnTo>
                    <a:pt x="32487" y="107148"/>
                  </a:lnTo>
                  <a:lnTo>
                    <a:pt x="34112" y="89377"/>
                  </a:lnTo>
                  <a:lnTo>
                    <a:pt x="34112" y="79446"/>
                  </a:lnTo>
                  <a:lnTo>
                    <a:pt x="35195" y="81537"/>
                  </a:lnTo>
                  <a:lnTo>
                    <a:pt x="36278" y="72129"/>
                  </a:lnTo>
                  <a:lnTo>
                    <a:pt x="36278" y="68993"/>
                  </a:lnTo>
                  <a:lnTo>
                    <a:pt x="37361" y="70561"/>
                  </a:lnTo>
                  <a:lnTo>
                    <a:pt x="37361" y="76833"/>
                  </a:lnTo>
                  <a:lnTo>
                    <a:pt x="37902" y="76833"/>
                  </a:lnTo>
                  <a:lnTo>
                    <a:pt x="38985" y="64289"/>
                  </a:lnTo>
                  <a:lnTo>
                    <a:pt x="39527" y="41291"/>
                  </a:lnTo>
                  <a:lnTo>
                    <a:pt x="39527" y="34496"/>
                  </a:lnTo>
                  <a:lnTo>
                    <a:pt x="40609" y="34496"/>
                  </a:lnTo>
                  <a:lnTo>
                    <a:pt x="40609" y="38678"/>
                  </a:lnTo>
                  <a:lnTo>
                    <a:pt x="41692" y="51222"/>
                  </a:lnTo>
                  <a:lnTo>
                    <a:pt x="41692" y="58017"/>
                  </a:lnTo>
                  <a:lnTo>
                    <a:pt x="42234" y="50177"/>
                  </a:lnTo>
                  <a:lnTo>
                    <a:pt x="42234" y="34496"/>
                  </a:lnTo>
                  <a:lnTo>
                    <a:pt x="42775" y="27179"/>
                  </a:lnTo>
                  <a:lnTo>
                    <a:pt x="44400" y="15680"/>
                  </a:lnTo>
                  <a:lnTo>
                    <a:pt x="44400" y="26133"/>
                  </a:lnTo>
                  <a:lnTo>
                    <a:pt x="44941" y="41291"/>
                  </a:lnTo>
                  <a:lnTo>
                    <a:pt x="45483" y="51745"/>
                  </a:lnTo>
                  <a:lnTo>
                    <a:pt x="47107" y="58539"/>
                  </a:lnTo>
                  <a:lnTo>
                    <a:pt x="47649" y="58017"/>
                  </a:lnTo>
                  <a:lnTo>
                    <a:pt x="47649" y="53313"/>
                  </a:lnTo>
                  <a:lnTo>
                    <a:pt x="48190" y="43904"/>
                  </a:lnTo>
                  <a:lnTo>
                    <a:pt x="49273" y="18816"/>
                  </a:lnTo>
                  <a:lnTo>
                    <a:pt x="49273" y="15680"/>
                  </a:lnTo>
                  <a:lnTo>
                    <a:pt x="50356" y="19339"/>
                  </a:lnTo>
                  <a:lnTo>
                    <a:pt x="50356" y="29792"/>
                  </a:lnTo>
                  <a:lnTo>
                    <a:pt x="50897" y="40246"/>
                  </a:lnTo>
                  <a:lnTo>
                    <a:pt x="51439" y="50699"/>
                  </a:lnTo>
                  <a:lnTo>
                    <a:pt x="51439" y="61153"/>
                  </a:lnTo>
                  <a:lnTo>
                    <a:pt x="52522" y="102444"/>
                  </a:lnTo>
                  <a:lnTo>
                    <a:pt x="53063" y="123351"/>
                  </a:lnTo>
                  <a:lnTo>
                    <a:pt x="52522" y="134328"/>
                  </a:lnTo>
                  <a:lnTo>
                    <a:pt x="53605" y="147917"/>
                  </a:lnTo>
                  <a:lnTo>
                    <a:pt x="53605" y="140077"/>
                  </a:lnTo>
                  <a:lnTo>
                    <a:pt x="54146" y="125965"/>
                  </a:lnTo>
                  <a:lnTo>
                    <a:pt x="55771" y="75788"/>
                  </a:lnTo>
                  <a:lnTo>
                    <a:pt x="55771" y="67425"/>
                  </a:lnTo>
                  <a:lnTo>
                    <a:pt x="56853" y="66902"/>
                  </a:lnTo>
                  <a:lnTo>
                    <a:pt x="57936" y="77356"/>
                  </a:lnTo>
                  <a:lnTo>
                    <a:pt x="58478" y="98263"/>
                  </a:lnTo>
                  <a:lnTo>
                    <a:pt x="59019" y="105580"/>
                  </a:lnTo>
                  <a:lnTo>
                    <a:pt x="59019" y="105058"/>
                  </a:lnTo>
                  <a:lnTo>
                    <a:pt x="60644" y="91991"/>
                  </a:lnTo>
                  <a:lnTo>
                    <a:pt x="61185" y="54881"/>
                  </a:lnTo>
                  <a:lnTo>
                    <a:pt x="61727" y="28224"/>
                  </a:lnTo>
                  <a:lnTo>
                    <a:pt x="61727" y="25088"/>
                  </a:lnTo>
                  <a:lnTo>
                    <a:pt x="63351" y="29792"/>
                  </a:lnTo>
                  <a:lnTo>
                    <a:pt x="63893" y="39200"/>
                  </a:lnTo>
                  <a:lnTo>
                    <a:pt x="64434" y="57494"/>
                  </a:lnTo>
                  <a:lnTo>
                    <a:pt x="64434" y="59585"/>
                  </a:lnTo>
                  <a:lnTo>
                    <a:pt x="64975" y="53313"/>
                  </a:lnTo>
                  <a:lnTo>
                    <a:pt x="65517" y="53313"/>
                  </a:lnTo>
                  <a:lnTo>
                    <a:pt x="65517" y="60107"/>
                  </a:lnTo>
                  <a:lnTo>
                    <a:pt x="67141" y="86241"/>
                  </a:lnTo>
                  <a:lnTo>
                    <a:pt x="67141" y="120215"/>
                  </a:lnTo>
                  <a:lnTo>
                    <a:pt x="68766" y="130669"/>
                  </a:lnTo>
                  <a:lnTo>
                    <a:pt x="69849" y="146349"/>
                  </a:lnTo>
                  <a:lnTo>
                    <a:pt x="70932" y="144781"/>
                  </a:lnTo>
                  <a:lnTo>
                    <a:pt x="71473" y="135373"/>
                  </a:lnTo>
                  <a:lnTo>
                    <a:pt x="72015" y="148440"/>
                  </a:lnTo>
                  <a:lnTo>
                    <a:pt x="73639" y="155235"/>
                  </a:lnTo>
                  <a:lnTo>
                    <a:pt x="74180" y="163597"/>
                  </a:lnTo>
                  <a:lnTo>
                    <a:pt x="74722" y="147394"/>
                  </a:lnTo>
                  <a:lnTo>
                    <a:pt x="74722" y="136941"/>
                  </a:lnTo>
                  <a:lnTo>
                    <a:pt x="75263" y="126487"/>
                  </a:lnTo>
                  <a:lnTo>
                    <a:pt x="75805" y="116034"/>
                  </a:lnTo>
                  <a:lnTo>
                    <a:pt x="76346" y="105580"/>
                  </a:lnTo>
                  <a:lnTo>
                    <a:pt x="76888" y="95127"/>
                  </a:lnTo>
                  <a:lnTo>
                    <a:pt x="77429" y="84673"/>
                  </a:lnTo>
                  <a:lnTo>
                    <a:pt x="77971" y="66380"/>
                  </a:lnTo>
                  <a:lnTo>
                    <a:pt x="79595" y="65857"/>
                  </a:lnTo>
                  <a:lnTo>
                    <a:pt x="80137" y="67948"/>
                  </a:lnTo>
                  <a:lnTo>
                    <a:pt x="80137" y="79969"/>
                  </a:lnTo>
                  <a:lnTo>
                    <a:pt x="80678" y="85719"/>
                  </a:lnTo>
                  <a:lnTo>
                    <a:pt x="80678" y="76310"/>
                  </a:lnTo>
                  <a:lnTo>
                    <a:pt x="81761" y="59585"/>
                  </a:lnTo>
                  <a:lnTo>
                    <a:pt x="82844" y="23520"/>
                  </a:lnTo>
                  <a:lnTo>
                    <a:pt x="82844" y="13589"/>
                  </a:lnTo>
                  <a:lnTo>
                    <a:pt x="83385" y="7840"/>
                  </a:lnTo>
                  <a:lnTo>
                    <a:pt x="83385" y="4704"/>
                  </a:lnTo>
                  <a:lnTo>
                    <a:pt x="84468" y="8362"/>
                  </a:lnTo>
                  <a:lnTo>
                    <a:pt x="85010" y="29269"/>
                  </a:lnTo>
                  <a:lnTo>
                    <a:pt x="86093" y="41814"/>
                  </a:lnTo>
                  <a:lnTo>
                    <a:pt x="86093" y="53835"/>
                  </a:lnTo>
                  <a:lnTo>
                    <a:pt x="87176" y="61153"/>
                  </a:lnTo>
                  <a:lnTo>
                    <a:pt x="87717" y="57494"/>
                  </a:lnTo>
                  <a:lnTo>
                    <a:pt x="88259" y="71084"/>
                  </a:lnTo>
                  <a:lnTo>
                    <a:pt x="88259" y="76833"/>
                  </a:lnTo>
                  <a:lnTo>
                    <a:pt x="90424" y="73174"/>
                  </a:lnTo>
                  <a:lnTo>
                    <a:pt x="90966" y="50699"/>
                  </a:lnTo>
                  <a:lnTo>
                    <a:pt x="90966" y="41291"/>
                  </a:lnTo>
                  <a:lnTo>
                    <a:pt x="92590" y="32928"/>
                  </a:lnTo>
                  <a:lnTo>
                    <a:pt x="93132" y="30315"/>
                  </a:lnTo>
                  <a:lnTo>
                    <a:pt x="93132" y="33451"/>
                  </a:lnTo>
                  <a:lnTo>
                    <a:pt x="93132" y="45472"/>
                  </a:lnTo>
                  <a:lnTo>
                    <a:pt x="94756" y="76833"/>
                  </a:lnTo>
                  <a:lnTo>
                    <a:pt x="98005" y="116034"/>
                  </a:lnTo>
                  <a:lnTo>
                    <a:pt x="100712" y="137986"/>
                  </a:lnTo>
                  <a:lnTo>
                    <a:pt x="101254" y="154189"/>
                  </a:lnTo>
                  <a:lnTo>
                    <a:pt x="102878" y="153667"/>
                  </a:lnTo>
                  <a:lnTo>
                    <a:pt x="103420" y="136418"/>
                  </a:lnTo>
                  <a:lnTo>
                    <a:pt x="104503" y="113420"/>
                  </a:lnTo>
                  <a:lnTo>
                    <a:pt x="106127" y="104535"/>
                  </a:lnTo>
                  <a:lnTo>
                    <a:pt x="106668" y="105580"/>
                  </a:lnTo>
                  <a:lnTo>
                    <a:pt x="107210" y="105580"/>
                  </a:lnTo>
                  <a:lnTo>
                    <a:pt x="107210" y="98263"/>
                  </a:lnTo>
                  <a:lnTo>
                    <a:pt x="108834" y="88332"/>
                  </a:lnTo>
                  <a:lnTo>
                    <a:pt x="109376" y="78401"/>
                  </a:lnTo>
                  <a:lnTo>
                    <a:pt x="109917" y="67948"/>
                  </a:lnTo>
                  <a:lnTo>
                    <a:pt x="109917" y="57494"/>
                  </a:lnTo>
                  <a:lnTo>
                    <a:pt x="109917" y="47040"/>
                  </a:lnTo>
                  <a:lnTo>
                    <a:pt x="110459" y="36587"/>
                  </a:lnTo>
                  <a:lnTo>
                    <a:pt x="111542" y="26133"/>
                  </a:lnTo>
                  <a:lnTo>
                    <a:pt x="112625" y="17771"/>
                  </a:lnTo>
                  <a:lnTo>
                    <a:pt x="113166" y="17771"/>
                  </a:lnTo>
                  <a:lnTo>
                    <a:pt x="114249" y="36064"/>
                  </a:lnTo>
                </a:path>
              </a:pathLst>
            </a:custGeom>
            <a:ln w="3175">
              <a:solidFill>
                <a:srgbClr val="1C1C1B"/>
              </a:solidFill>
            </a:ln>
          </p:spPr>
          <p:txBody>
            <a:bodyPr wrap="square" lIns="0" tIns="0" rIns="0" bIns="0" rtlCol="0"/>
            <a:lstStyle/>
            <a:p>
              <a:endParaRPr/>
            </a:p>
          </p:txBody>
        </p:sp>
        <p:sp>
          <p:nvSpPr>
            <p:cNvPr id="102" name="object 102"/>
            <p:cNvSpPr/>
            <p:nvPr/>
          </p:nvSpPr>
          <p:spPr>
            <a:xfrm>
              <a:off x="4098845" y="4569343"/>
              <a:ext cx="106427" cy="115837"/>
            </a:xfrm>
            <a:custGeom>
              <a:avLst/>
              <a:gdLst/>
              <a:ahLst/>
              <a:cxnLst/>
              <a:rect l="l" t="t" r="r" b="b"/>
              <a:pathLst>
                <a:path w="124460" h="127635">
                  <a:moveTo>
                    <a:pt x="0" y="59062"/>
                  </a:moveTo>
                  <a:lnTo>
                    <a:pt x="5956" y="61153"/>
                  </a:lnTo>
                  <a:lnTo>
                    <a:pt x="8663" y="61153"/>
                  </a:lnTo>
                  <a:lnTo>
                    <a:pt x="9204" y="55926"/>
                  </a:lnTo>
                  <a:lnTo>
                    <a:pt x="12453" y="54881"/>
                  </a:lnTo>
                  <a:lnTo>
                    <a:pt x="17326" y="55926"/>
                  </a:lnTo>
                  <a:lnTo>
                    <a:pt x="21658" y="66902"/>
                  </a:lnTo>
                  <a:lnTo>
                    <a:pt x="22741" y="76833"/>
                  </a:lnTo>
                  <a:lnTo>
                    <a:pt x="24907" y="76833"/>
                  </a:lnTo>
                  <a:lnTo>
                    <a:pt x="25448" y="68470"/>
                  </a:lnTo>
                  <a:lnTo>
                    <a:pt x="26531" y="62721"/>
                  </a:lnTo>
                  <a:lnTo>
                    <a:pt x="27073" y="62721"/>
                  </a:lnTo>
                  <a:lnTo>
                    <a:pt x="28156" y="70038"/>
                  </a:lnTo>
                  <a:lnTo>
                    <a:pt x="29239" y="68993"/>
                  </a:lnTo>
                  <a:lnTo>
                    <a:pt x="30322" y="61675"/>
                  </a:lnTo>
                  <a:lnTo>
                    <a:pt x="31946" y="51745"/>
                  </a:lnTo>
                  <a:lnTo>
                    <a:pt x="33029" y="68993"/>
                  </a:lnTo>
                  <a:lnTo>
                    <a:pt x="34653" y="70561"/>
                  </a:lnTo>
                  <a:lnTo>
                    <a:pt x="35195" y="65857"/>
                  </a:lnTo>
                  <a:lnTo>
                    <a:pt x="35195" y="51745"/>
                  </a:lnTo>
                  <a:lnTo>
                    <a:pt x="36819" y="51745"/>
                  </a:lnTo>
                  <a:lnTo>
                    <a:pt x="37902" y="62198"/>
                  </a:lnTo>
                  <a:lnTo>
                    <a:pt x="38444" y="66902"/>
                  </a:lnTo>
                  <a:lnTo>
                    <a:pt x="38985" y="67425"/>
                  </a:lnTo>
                  <a:lnTo>
                    <a:pt x="40068" y="61153"/>
                  </a:lnTo>
                  <a:lnTo>
                    <a:pt x="41151" y="62198"/>
                  </a:lnTo>
                  <a:lnTo>
                    <a:pt x="41692" y="68993"/>
                  </a:lnTo>
                  <a:lnTo>
                    <a:pt x="42234" y="73697"/>
                  </a:lnTo>
                  <a:lnTo>
                    <a:pt x="42775" y="71084"/>
                  </a:lnTo>
                  <a:lnTo>
                    <a:pt x="43317" y="70038"/>
                  </a:lnTo>
                  <a:lnTo>
                    <a:pt x="43317" y="74742"/>
                  </a:lnTo>
                  <a:lnTo>
                    <a:pt x="44400" y="84673"/>
                  </a:lnTo>
                  <a:lnTo>
                    <a:pt x="44400" y="102444"/>
                  </a:lnTo>
                  <a:lnTo>
                    <a:pt x="45483" y="114988"/>
                  </a:lnTo>
                  <a:lnTo>
                    <a:pt x="45483" y="112375"/>
                  </a:lnTo>
                  <a:lnTo>
                    <a:pt x="45483" y="101922"/>
                  </a:lnTo>
                  <a:lnTo>
                    <a:pt x="46566" y="70561"/>
                  </a:lnTo>
                  <a:lnTo>
                    <a:pt x="48731" y="34496"/>
                  </a:lnTo>
                  <a:lnTo>
                    <a:pt x="49273" y="43382"/>
                  </a:lnTo>
                  <a:lnTo>
                    <a:pt x="49273" y="58017"/>
                  </a:lnTo>
                  <a:lnTo>
                    <a:pt x="50897" y="66902"/>
                  </a:lnTo>
                  <a:lnTo>
                    <a:pt x="50897" y="70038"/>
                  </a:lnTo>
                  <a:lnTo>
                    <a:pt x="51439" y="65857"/>
                  </a:lnTo>
                  <a:lnTo>
                    <a:pt x="51439" y="55403"/>
                  </a:lnTo>
                  <a:lnTo>
                    <a:pt x="53063" y="47040"/>
                  </a:lnTo>
                  <a:lnTo>
                    <a:pt x="53063" y="42336"/>
                  </a:lnTo>
                  <a:lnTo>
                    <a:pt x="54146" y="42336"/>
                  </a:lnTo>
                  <a:lnTo>
                    <a:pt x="54146" y="46518"/>
                  </a:lnTo>
                  <a:lnTo>
                    <a:pt x="54688" y="51745"/>
                  </a:lnTo>
                  <a:lnTo>
                    <a:pt x="55229" y="51222"/>
                  </a:lnTo>
                  <a:lnTo>
                    <a:pt x="55771" y="30315"/>
                  </a:lnTo>
                  <a:lnTo>
                    <a:pt x="57395" y="7840"/>
                  </a:lnTo>
                  <a:lnTo>
                    <a:pt x="58478" y="13589"/>
                  </a:lnTo>
                  <a:lnTo>
                    <a:pt x="58478" y="26133"/>
                  </a:lnTo>
                  <a:lnTo>
                    <a:pt x="59019" y="50177"/>
                  </a:lnTo>
                  <a:lnTo>
                    <a:pt x="59561" y="63766"/>
                  </a:lnTo>
                  <a:lnTo>
                    <a:pt x="60644" y="71606"/>
                  </a:lnTo>
                  <a:lnTo>
                    <a:pt x="60644" y="66902"/>
                  </a:lnTo>
                  <a:lnTo>
                    <a:pt x="61727" y="56449"/>
                  </a:lnTo>
                  <a:lnTo>
                    <a:pt x="62268" y="45995"/>
                  </a:lnTo>
                  <a:lnTo>
                    <a:pt x="62268" y="35542"/>
                  </a:lnTo>
                  <a:lnTo>
                    <a:pt x="62810" y="25088"/>
                  </a:lnTo>
                  <a:lnTo>
                    <a:pt x="62810" y="14634"/>
                  </a:lnTo>
                  <a:lnTo>
                    <a:pt x="64434" y="3136"/>
                  </a:lnTo>
                  <a:lnTo>
                    <a:pt x="64434" y="4704"/>
                  </a:lnTo>
                  <a:lnTo>
                    <a:pt x="64975" y="14634"/>
                  </a:lnTo>
                  <a:lnTo>
                    <a:pt x="64975" y="25088"/>
                  </a:lnTo>
                  <a:lnTo>
                    <a:pt x="65517" y="35542"/>
                  </a:lnTo>
                  <a:lnTo>
                    <a:pt x="67683" y="45472"/>
                  </a:lnTo>
                  <a:lnTo>
                    <a:pt x="69307" y="55403"/>
                  </a:lnTo>
                  <a:lnTo>
                    <a:pt x="70390" y="52790"/>
                  </a:lnTo>
                  <a:lnTo>
                    <a:pt x="70390" y="55926"/>
                  </a:lnTo>
                  <a:lnTo>
                    <a:pt x="70932" y="64811"/>
                  </a:lnTo>
                  <a:lnTo>
                    <a:pt x="72015" y="90945"/>
                  </a:lnTo>
                  <a:lnTo>
                    <a:pt x="72015" y="96172"/>
                  </a:lnTo>
                  <a:lnTo>
                    <a:pt x="72015" y="95649"/>
                  </a:lnTo>
                  <a:lnTo>
                    <a:pt x="73097" y="63766"/>
                  </a:lnTo>
                  <a:lnTo>
                    <a:pt x="76346" y="22997"/>
                  </a:lnTo>
                  <a:lnTo>
                    <a:pt x="78512" y="0"/>
                  </a:lnTo>
                  <a:lnTo>
                    <a:pt x="79054" y="1568"/>
                  </a:lnTo>
                  <a:lnTo>
                    <a:pt x="80137" y="7317"/>
                  </a:lnTo>
                  <a:lnTo>
                    <a:pt x="80678" y="24565"/>
                  </a:lnTo>
                  <a:lnTo>
                    <a:pt x="80678" y="64289"/>
                  </a:lnTo>
                  <a:lnTo>
                    <a:pt x="81219" y="71606"/>
                  </a:lnTo>
                  <a:lnTo>
                    <a:pt x="81761" y="64289"/>
                  </a:lnTo>
                  <a:lnTo>
                    <a:pt x="83385" y="52267"/>
                  </a:lnTo>
                  <a:lnTo>
                    <a:pt x="83927" y="51222"/>
                  </a:lnTo>
                  <a:lnTo>
                    <a:pt x="84468" y="51222"/>
                  </a:lnTo>
                  <a:lnTo>
                    <a:pt x="85551" y="42859"/>
                  </a:lnTo>
                  <a:lnTo>
                    <a:pt x="86634" y="42336"/>
                  </a:lnTo>
                  <a:lnTo>
                    <a:pt x="86634" y="48608"/>
                  </a:lnTo>
                  <a:lnTo>
                    <a:pt x="87176" y="65334"/>
                  </a:lnTo>
                  <a:lnTo>
                    <a:pt x="88259" y="55926"/>
                  </a:lnTo>
                  <a:lnTo>
                    <a:pt x="88800" y="57494"/>
                  </a:lnTo>
                  <a:lnTo>
                    <a:pt x="90966" y="50177"/>
                  </a:lnTo>
                  <a:lnTo>
                    <a:pt x="90966" y="65334"/>
                  </a:lnTo>
                  <a:lnTo>
                    <a:pt x="91507" y="78401"/>
                  </a:lnTo>
                  <a:lnTo>
                    <a:pt x="93132" y="68470"/>
                  </a:lnTo>
                  <a:lnTo>
                    <a:pt x="93673" y="58539"/>
                  </a:lnTo>
                  <a:lnTo>
                    <a:pt x="94215" y="61153"/>
                  </a:lnTo>
                  <a:lnTo>
                    <a:pt x="94215" y="72129"/>
                  </a:lnTo>
                  <a:lnTo>
                    <a:pt x="94756" y="102967"/>
                  </a:lnTo>
                  <a:lnTo>
                    <a:pt x="96381" y="105580"/>
                  </a:lnTo>
                  <a:lnTo>
                    <a:pt x="96381" y="87809"/>
                  </a:lnTo>
                  <a:lnTo>
                    <a:pt x="96922" y="77356"/>
                  </a:lnTo>
                  <a:lnTo>
                    <a:pt x="97463" y="74742"/>
                  </a:lnTo>
                  <a:lnTo>
                    <a:pt x="98546" y="58017"/>
                  </a:lnTo>
                  <a:lnTo>
                    <a:pt x="98546" y="51745"/>
                  </a:lnTo>
                  <a:lnTo>
                    <a:pt x="99629" y="59062"/>
                  </a:lnTo>
                  <a:lnTo>
                    <a:pt x="99629" y="76310"/>
                  </a:lnTo>
                  <a:lnTo>
                    <a:pt x="100171" y="98263"/>
                  </a:lnTo>
                  <a:lnTo>
                    <a:pt x="100171" y="113943"/>
                  </a:lnTo>
                  <a:lnTo>
                    <a:pt x="101254" y="115511"/>
                  </a:lnTo>
                  <a:lnTo>
                    <a:pt x="101795" y="110807"/>
                  </a:lnTo>
                  <a:lnTo>
                    <a:pt x="101795" y="109762"/>
                  </a:lnTo>
                  <a:lnTo>
                    <a:pt x="102878" y="114466"/>
                  </a:lnTo>
                  <a:lnTo>
                    <a:pt x="102878" y="114988"/>
                  </a:lnTo>
                  <a:lnTo>
                    <a:pt x="103420" y="105580"/>
                  </a:lnTo>
                  <a:lnTo>
                    <a:pt x="104503" y="90945"/>
                  </a:lnTo>
                  <a:lnTo>
                    <a:pt x="104503" y="83105"/>
                  </a:lnTo>
                  <a:lnTo>
                    <a:pt x="105044" y="83105"/>
                  </a:lnTo>
                  <a:lnTo>
                    <a:pt x="106127" y="90945"/>
                  </a:lnTo>
                  <a:lnTo>
                    <a:pt x="107210" y="95127"/>
                  </a:lnTo>
                  <a:lnTo>
                    <a:pt x="107751" y="94081"/>
                  </a:lnTo>
                  <a:lnTo>
                    <a:pt x="107751" y="87809"/>
                  </a:lnTo>
                  <a:lnTo>
                    <a:pt x="109376" y="79446"/>
                  </a:lnTo>
                  <a:lnTo>
                    <a:pt x="109376" y="77878"/>
                  </a:lnTo>
                  <a:lnTo>
                    <a:pt x="109917" y="79969"/>
                  </a:lnTo>
                  <a:lnTo>
                    <a:pt x="109917" y="76833"/>
                  </a:lnTo>
                  <a:lnTo>
                    <a:pt x="110459" y="47040"/>
                  </a:lnTo>
                  <a:lnTo>
                    <a:pt x="111542" y="47040"/>
                  </a:lnTo>
                  <a:lnTo>
                    <a:pt x="111542" y="58539"/>
                  </a:lnTo>
                  <a:lnTo>
                    <a:pt x="112625" y="90945"/>
                  </a:lnTo>
                  <a:lnTo>
                    <a:pt x="113166" y="123351"/>
                  </a:lnTo>
                  <a:lnTo>
                    <a:pt x="113707" y="127533"/>
                  </a:lnTo>
                  <a:lnTo>
                    <a:pt x="113707" y="120215"/>
                  </a:lnTo>
                  <a:lnTo>
                    <a:pt x="114790" y="93036"/>
                  </a:lnTo>
                  <a:lnTo>
                    <a:pt x="115873" y="78401"/>
                  </a:lnTo>
                  <a:lnTo>
                    <a:pt x="117498" y="81537"/>
                  </a:lnTo>
                  <a:lnTo>
                    <a:pt x="118039" y="70561"/>
                  </a:lnTo>
                  <a:lnTo>
                    <a:pt x="119122" y="61675"/>
                  </a:lnTo>
                  <a:lnTo>
                    <a:pt x="120205" y="67948"/>
                  </a:lnTo>
                  <a:lnTo>
                    <a:pt x="120205" y="64289"/>
                  </a:lnTo>
                  <a:lnTo>
                    <a:pt x="120746" y="37110"/>
                  </a:lnTo>
                  <a:lnTo>
                    <a:pt x="122912" y="15680"/>
                  </a:lnTo>
                  <a:lnTo>
                    <a:pt x="123454" y="7840"/>
                  </a:lnTo>
                  <a:lnTo>
                    <a:pt x="123995" y="8362"/>
                  </a:lnTo>
                </a:path>
              </a:pathLst>
            </a:custGeom>
            <a:ln w="3175">
              <a:solidFill>
                <a:srgbClr val="1C1C1B"/>
              </a:solidFill>
            </a:ln>
          </p:spPr>
          <p:txBody>
            <a:bodyPr wrap="square" lIns="0" tIns="0" rIns="0" bIns="0" rtlCol="0"/>
            <a:lstStyle/>
            <a:p>
              <a:endParaRPr/>
            </a:p>
          </p:txBody>
        </p:sp>
        <p:sp>
          <p:nvSpPr>
            <p:cNvPr id="103" name="object 103"/>
            <p:cNvSpPr/>
            <p:nvPr/>
          </p:nvSpPr>
          <p:spPr>
            <a:xfrm>
              <a:off x="4484071" y="4840679"/>
              <a:ext cx="0" cy="120447"/>
            </a:xfrm>
            <a:custGeom>
              <a:avLst/>
              <a:gdLst/>
              <a:ahLst/>
              <a:cxnLst/>
              <a:rect l="l" t="t" r="r" b="b"/>
              <a:pathLst>
                <a:path h="132714">
                  <a:moveTo>
                    <a:pt x="0" y="132237"/>
                  </a:moveTo>
                  <a:lnTo>
                    <a:pt x="0" y="0"/>
                  </a:lnTo>
                </a:path>
              </a:pathLst>
            </a:custGeom>
            <a:ln w="3175">
              <a:solidFill>
                <a:srgbClr val="1C1C1B"/>
              </a:solidFill>
            </a:ln>
          </p:spPr>
          <p:txBody>
            <a:bodyPr wrap="square" lIns="0" tIns="0" rIns="0" bIns="0" rtlCol="0"/>
            <a:lstStyle/>
            <a:p>
              <a:endParaRPr/>
            </a:p>
          </p:txBody>
        </p:sp>
        <p:sp>
          <p:nvSpPr>
            <p:cNvPr id="104" name="object 104"/>
            <p:cNvSpPr/>
            <p:nvPr/>
          </p:nvSpPr>
          <p:spPr>
            <a:xfrm>
              <a:off x="4437770" y="4901871"/>
              <a:ext cx="94480" cy="0"/>
            </a:xfrm>
            <a:custGeom>
              <a:avLst/>
              <a:gdLst/>
              <a:ahLst/>
              <a:cxnLst/>
              <a:rect l="l" t="t" r="r" b="b"/>
              <a:pathLst>
                <a:path w="110489">
                  <a:moveTo>
                    <a:pt x="0" y="0"/>
                  </a:moveTo>
                  <a:lnTo>
                    <a:pt x="110459" y="0"/>
                  </a:lnTo>
                </a:path>
              </a:pathLst>
            </a:custGeom>
            <a:ln w="6063">
              <a:solidFill>
                <a:srgbClr val="000000"/>
              </a:solidFill>
            </a:ln>
          </p:spPr>
          <p:txBody>
            <a:bodyPr wrap="square" lIns="0" tIns="0" rIns="0" bIns="0" rtlCol="0"/>
            <a:lstStyle/>
            <a:p>
              <a:endParaRPr/>
            </a:p>
          </p:txBody>
        </p:sp>
        <p:sp>
          <p:nvSpPr>
            <p:cNvPr id="105" name="object 105"/>
            <p:cNvSpPr/>
            <p:nvPr/>
          </p:nvSpPr>
          <p:spPr>
            <a:xfrm>
              <a:off x="4484072" y="4899500"/>
              <a:ext cx="48326" cy="5187"/>
            </a:xfrm>
            <a:custGeom>
              <a:avLst/>
              <a:gdLst/>
              <a:ahLst/>
              <a:cxnLst/>
              <a:rect l="l" t="t" r="r" b="b"/>
              <a:pathLst>
                <a:path w="56514" h="5714">
                  <a:moveTo>
                    <a:pt x="0" y="0"/>
                  </a:moveTo>
                  <a:lnTo>
                    <a:pt x="0" y="5226"/>
                  </a:lnTo>
                  <a:lnTo>
                    <a:pt x="56312" y="5226"/>
                  </a:lnTo>
                  <a:lnTo>
                    <a:pt x="0" y="0"/>
                  </a:lnTo>
                  <a:close/>
                </a:path>
              </a:pathLst>
            </a:custGeom>
            <a:ln w="3175">
              <a:solidFill>
                <a:srgbClr val="000000"/>
              </a:solidFill>
            </a:ln>
          </p:spPr>
          <p:txBody>
            <a:bodyPr wrap="square" lIns="0" tIns="0" rIns="0" bIns="0" rtlCol="0"/>
            <a:lstStyle/>
            <a:p>
              <a:endParaRPr/>
            </a:p>
          </p:txBody>
        </p:sp>
        <p:sp>
          <p:nvSpPr>
            <p:cNvPr id="106" name="object 106"/>
            <p:cNvSpPr/>
            <p:nvPr/>
          </p:nvSpPr>
          <p:spPr>
            <a:xfrm>
              <a:off x="4484072" y="4899500"/>
              <a:ext cx="48326" cy="5187"/>
            </a:xfrm>
            <a:custGeom>
              <a:avLst/>
              <a:gdLst/>
              <a:ahLst/>
              <a:cxnLst/>
              <a:rect l="l" t="t" r="r" b="b"/>
              <a:pathLst>
                <a:path w="56514" h="5714">
                  <a:moveTo>
                    <a:pt x="0" y="0"/>
                  </a:moveTo>
                  <a:lnTo>
                    <a:pt x="56312" y="0"/>
                  </a:lnTo>
                  <a:lnTo>
                    <a:pt x="56312" y="5226"/>
                  </a:lnTo>
                  <a:lnTo>
                    <a:pt x="0" y="0"/>
                  </a:lnTo>
                  <a:close/>
                </a:path>
              </a:pathLst>
            </a:custGeom>
            <a:ln w="3175">
              <a:solidFill>
                <a:srgbClr val="000000"/>
              </a:solidFill>
            </a:ln>
          </p:spPr>
          <p:txBody>
            <a:bodyPr wrap="square" lIns="0" tIns="0" rIns="0" bIns="0" rtlCol="0"/>
            <a:lstStyle/>
            <a:p>
              <a:endParaRPr/>
            </a:p>
          </p:txBody>
        </p:sp>
        <p:sp>
          <p:nvSpPr>
            <p:cNvPr id="107" name="object 107"/>
            <p:cNvSpPr/>
            <p:nvPr/>
          </p:nvSpPr>
          <p:spPr>
            <a:xfrm>
              <a:off x="4437770" y="4899500"/>
              <a:ext cx="46697" cy="5187"/>
            </a:xfrm>
            <a:custGeom>
              <a:avLst/>
              <a:gdLst/>
              <a:ahLst/>
              <a:cxnLst/>
              <a:rect l="l" t="t" r="r" b="b"/>
              <a:pathLst>
                <a:path w="54610" h="5714">
                  <a:moveTo>
                    <a:pt x="0" y="0"/>
                  </a:moveTo>
                  <a:lnTo>
                    <a:pt x="0" y="5226"/>
                  </a:lnTo>
                  <a:lnTo>
                    <a:pt x="54146" y="5226"/>
                  </a:lnTo>
                  <a:lnTo>
                    <a:pt x="0" y="0"/>
                  </a:lnTo>
                  <a:close/>
                </a:path>
              </a:pathLst>
            </a:custGeom>
            <a:ln w="3175">
              <a:solidFill>
                <a:srgbClr val="000000"/>
              </a:solidFill>
            </a:ln>
          </p:spPr>
          <p:txBody>
            <a:bodyPr wrap="square" lIns="0" tIns="0" rIns="0" bIns="0" rtlCol="0"/>
            <a:lstStyle/>
            <a:p>
              <a:endParaRPr/>
            </a:p>
          </p:txBody>
        </p:sp>
        <p:sp>
          <p:nvSpPr>
            <p:cNvPr id="108" name="object 108"/>
            <p:cNvSpPr/>
            <p:nvPr/>
          </p:nvSpPr>
          <p:spPr>
            <a:xfrm>
              <a:off x="4437770" y="4899500"/>
              <a:ext cx="46697" cy="5187"/>
            </a:xfrm>
            <a:custGeom>
              <a:avLst/>
              <a:gdLst/>
              <a:ahLst/>
              <a:cxnLst/>
              <a:rect l="l" t="t" r="r" b="b"/>
              <a:pathLst>
                <a:path w="54610" h="5714">
                  <a:moveTo>
                    <a:pt x="0" y="0"/>
                  </a:moveTo>
                  <a:lnTo>
                    <a:pt x="54146" y="0"/>
                  </a:lnTo>
                  <a:lnTo>
                    <a:pt x="54146" y="5226"/>
                  </a:lnTo>
                  <a:lnTo>
                    <a:pt x="0" y="0"/>
                  </a:lnTo>
                  <a:close/>
                </a:path>
              </a:pathLst>
            </a:custGeom>
            <a:ln w="3175">
              <a:solidFill>
                <a:srgbClr val="000000"/>
              </a:solidFill>
            </a:ln>
          </p:spPr>
          <p:txBody>
            <a:bodyPr wrap="square" lIns="0" tIns="0" rIns="0" bIns="0" rtlCol="0"/>
            <a:lstStyle/>
            <a:p>
              <a:endParaRPr/>
            </a:p>
          </p:txBody>
        </p:sp>
        <p:sp>
          <p:nvSpPr>
            <p:cNvPr id="109" name="object 109"/>
            <p:cNvSpPr/>
            <p:nvPr/>
          </p:nvSpPr>
          <p:spPr>
            <a:xfrm>
              <a:off x="4437770" y="4901871"/>
              <a:ext cx="94480" cy="0"/>
            </a:xfrm>
            <a:custGeom>
              <a:avLst/>
              <a:gdLst/>
              <a:ahLst/>
              <a:cxnLst/>
              <a:rect l="l" t="t" r="r" b="b"/>
              <a:pathLst>
                <a:path w="110489">
                  <a:moveTo>
                    <a:pt x="0" y="0"/>
                  </a:moveTo>
                  <a:lnTo>
                    <a:pt x="110459" y="0"/>
                  </a:lnTo>
                </a:path>
              </a:pathLst>
            </a:custGeom>
            <a:ln w="5644">
              <a:solidFill>
                <a:srgbClr val="1C1C1B"/>
              </a:solidFill>
            </a:ln>
          </p:spPr>
          <p:txBody>
            <a:bodyPr wrap="square" lIns="0" tIns="0" rIns="0" bIns="0" rtlCol="0"/>
            <a:lstStyle/>
            <a:p>
              <a:endParaRPr/>
            </a:p>
          </p:txBody>
        </p:sp>
        <p:sp>
          <p:nvSpPr>
            <p:cNvPr id="110" name="object 110"/>
            <p:cNvSpPr/>
            <p:nvPr/>
          </p:nvSpPr>
          <p:spPr>
            <a:xfrm>
              <a:off x="4475738" y="4825025"/>
              <a:ext cx="16833" cy="16136"/>
            </a:xfrm>
            <a:custGeom>
              <a:avLst/>
              <a:gdLst/>
              <a:ahLst/>
              <a:cxnLst/>
              <a:rect l="l" t="t" r="r" b="b"/>
              <a:pathLst>
                <a:path w="19685" h="17779">
                  <a:moveTo>
                    <a:pt x="9746" y="0"/>
                  </a:moveTo>
                  <a:lnTo>
                    <a:pt x="0" y="17248"/>
                  </a:lnTo>
                  <a:lnTo>
                    <a:pt x="19492" y="17248"/>
                  </a:lnTo>
                  <a:lnTo>
                    <a:pt x="9746" y="0"/>
                  </a:lnTo>
                  <a:close/>
                </a:path>
              </a:pathLst>
            </a:custGeom>
            <a:solidFill>
              <a:srgbClr val="000000"/>
            </a:solidFill>
          </p:spPr>
          <p:txBody>
            <a:bodyPr wrap="square" lIns="0" tIns="0" rIns="0" bIns="0" rtlCol="0"/>
            <a:lstStyle/>
            <a:p>
              <a:endParaRPr/>
            </a:p>
          </p:txBody>
        </p:sp>
        <p:sp>
          <p:nvSpPr>
            <p:cNvPr id="111" name="object 111"/>
            <p:cNvSpPr/>
            <p:nvPr/>
          </p:nvSpPr>
          <p:spPr>
            <a:xfrm>
              <a:off x="4475738" y="4825025"/>
              <a:ext cx="16833" cy="16136"/>
            </a:xfrm>
            <a:custGeom>
              <a:avLst/>
              <a:gdLst/>
              <a:ahLst/>
              <a:cxnLst/>
              <a:rect l="l" t="t" r="r" b="b"/>
              <a:pathLst>
                <a:path w="19685" h="17779">
                  <a:moveTo>
                    <a:pt x="9746" y="0"/>
                  </a:moveTo>
                  <a:lnTo>
                    <a:pt x="0" y="17248"/>
                  </a:lnTo>
                  <a:lnTo>
                    <a:pt x="19492" y="17248"/>
                  </a:lnTo>
                  <a:lnTo>
                    <a:pt x="9746" y="0"/>
                  </a:lnTo>
                  <a:close/>
                </a:path>
              </a:pathLst>
            </a:custGeom>
            <a:ln w="3175">
              <a:solidFill>
                <a:srgbClr val="000000"/>
              </a:solidFill>
            </a:ln>
          </p:spPr>
          <p:txBody>
            <a:bodyPr wrap="square" lIns="0" tIns="0" rIns="0" bIns="0" rtlCol="0"/>
            <a:lstStyle/>
            <a:p>
              <a:endParaRPr/>
            </a:p>
          </p:txBody>
        </p:sp>
        <p:sp>
          <p:nvSpPr>
            <p:cNvPr id="112" name="object 112"/>
            <p:cNvSpPr/>
            <p:nvPr/>
          </p:nvSpPr>
          <p:spPr>
            <a:xfrm>
              <a:off x="4475738" y="4840679"/>
              <a:ext cx="16833" cy="0"/>
            </a:xfrm>
            <a:custGeom>
              <a:avLst/>
              <a:gdLst/>
              <a:ahLst/>
              <a:cxnLst/>
              <a:rect l="l" t="t" r="r" b="b"/>
              <a:pathLst>
                <a:path w="19685">
                  <a:moveTo>
                    <a:pt x="0" y="0"/>
                  </a:moveTo>
                  <a:lnTo>
                    <a:pt x="19492" y="0"/>
                  </a:lnTo>
                </a:path>
              </a:pathLst>
            </a:custGeom>
            <a:ln w="3175">
              <a:solidFill>
                <a:srgbClr val="000000"/>
              </a:solidFill>
            </a:ln>
          </p:spPr>
          <p:txBody>
            <a:bodyPr wrap="square" lIns="0" tIns="0" rIns="0" bIns="0" rtlCol="0"/>
            <a:lstStyle/>
            <a:p>
              <a:endParaRPr/>
            </a:p>
          </p:txBody>
        </p:sp>
        <p:sp>
          <p:nvSpPr>
            <p:cNvPr id="113" name="object 113"/>
            <p:cNvSpPr/>
            <p:nvPr/>
          </p:nvSpPr>
          <p:spPr>
            <a:xfrm>
              <a:off x="4475738" y="4840679"/>
              <a:ext cx="16833" cy="576"/>
            </a:xfrm>
            <a:custGeom>
              <a:avLst/>
              <a:gdLst/>
              <a:ahLst/>
              <a:cxnLst/>
              <a:rect l="l" t="t" r="r" b="b"/>
              <a:pathLst>
                <a:path w="19685" h="635">
                  <a:moveTo>
                    <a:pt x="0" y="0"/>
                  </a:moveTo>
                  <a:lnTo>
                    <a:pt x="19492" y="0"/>
                  </a:lnTo>
                  <a:lnTo>
                    <a:pt x="0" y="522"/>
                  </a:lnTo>
                  <a:lnTo>
                    <a:pt x="0" y="0"/>
                  </a:lnTo>
                  <a:close/>
                </a:path>
              </a:pathLst>
            </a:custGeom>
            <a:ln w="3175">
              <a:solidFill>
                <a:srgbClr val="000000"/>
              </a:solidFill>
            </a:ln>
          </p:spPr>
          <p:txBody>
            <a:bodyPr wrap="square" lIns="0" tIns="0" rIns="0" bIns="0" rtlCol="0"/>
            <a:lstStyle/>
            <a:p>
              <a:endParaRPr/>
            </a:p>
          </p:txBody>
        </p:sp>
        <p:sp>
          <p:nvSpPr>
            <p:cNvPr id="114" name="object 114"/>
            <p:cNvSpPr/>
            <p:nvPr/>
          </p:nvSpPr>
          <p:spPr>
            <a:xfrm>
              <a:off x="4484071" y="4825025"/>
              <a:ext cx="8688" cy="16136"/>
            </a:xfrm>
            <a:custGeom>
              <a:avLst/>
              <a:gdLst/>
              <a:ahLst/>
              <a:cxnLst/>
              <a:rect l="l" t="t" r="r" b="b"/>
              <a:pathLst>
                <a:path w="10160" h="17779">
                  <a:moveTo>
                    <a:pt x="9746" y="17248"/>
                  </a:moveTo>
                  <a:lnTo>
                    <a:pt x="0" y="0"/>
                  </a:lnTo>
                </a:path>
              </a:pathLst>
            </a:custGeom>
            <a:ln w="3175">
              <a:solidFill>
                <a:srgbClr val="000000"/>
              </a:solidFill>
            </a:ln>
          </p:spPr>
          <p:txBody>
            <a:bodyPr wrap="square" lIns="0" tIns="0" rIns="0" bIns="0" rtlCol="0"/>
            <a:lstStyle/>
            <a:p>
              <a:endParaRPr/>
            </a:p>
          </p:txBody>
        </p:sp>
        <p:sp>
          <p:nvSpPr>
            <p:cNvPr id="115" name="object 115"/>
            <p:cNvSpPr/>
            <p:nvPr/>
          </p:nvSpPr>
          <p:spPr>
            <a:xfrm>
              <a:off x="4475738" y="4825025"/>
              <a:ext cx="16833" cy="16136"/>
            </a:xfrm>
            <a:custGeom>
              <a:avLst/>
              <a:gdLst/>
              <a:ahLst/>
              <a:cxnLst/>
              <a:rect l="l" t="t" r="r" b="b"/>
              <a:pathLst>
                <a:path w="19685" h="17779">
                  <a:moveTo>
                    <a:pt x="19492" y="17248"/>
                  </a:moveTo>
                  <a:lnTo>
                    <a:pt x="0" y="17248"/>
                  </a:lnTo>
                  <a:lnTo>
                    <a:pt x="9746" y="0"/>
                  </a:lnTo>
                </a:path>
              </a:pathLst>
            </a:custGeom>
            <a:ln w="3175">
              <a:solidFill>
                <a:srgbClr val="000000"/>
              </a:solidFill>
            </a:ln>
          </p:spPr>
          <p:txBody>
            <a:bodyPr wrap="square" lIns="0" tIns="0" rIns="0" bIns="0" rtlCol="0"/>
            <a:lstStyle/>
            <a:p>
              <a:endParaRPr/>
            </a:p>
          </p:txBody>
        </p:sp>
        <p:sp>
          <p:nvSpPr>
            <p:cNvPr id="116" name="object 116"/>
            <p:cNvSpPr/>
            <p:nvPr/>
          </p:nvSpPr>
          <p:spPr>
            <a:xfrm>
              <a:off x="4423417" y="4892858"/>
              <a:ext cx="14661" cy="9221"/>
            </a:xfrm>
            <a:custGeom>
              <a:avLst/>
              <a:gdLst/>
              <a:ahLst/>
              <a:cxnLst/>
              <a:rect l="l" t="t" r="r" b="b"/>
              <a:pathLst>
                <a:path w="17145" h="10160">
                  <a:moveTo>
                    <a:pt x="16785" y="0"/>
                  </a:moveTo>
                  <a:lnTo>
                    <a:pt x="0" y="9930"/>
                  </a:lnTo>
                  <a:lnTo>
                    <a:pt x="16785" y="9930"/>
                  </a:lnTo>
                  <a:lnTo>
                    <a:pt x="16785" y="0"/>
                  </a:lnTo>
                  <a:close/>
                </a:path>
              </a:pathLst>
            </a:custGeom>
            <a:solidFill>
              <a:srgbClr val="000000"/>
            </a:solidFill>
          </p:spPr>
          <p:txBody>
            <a:bodyPr wrap="square" lIns="0" tIns="0" rIns="0" bIns="0" rtlCol="0"/>
            <a:lstStyle/>
            <a:p>
              <a:endParaRPr/>
            </a:p>
          </p:txBody>
        </p:sp>
        <p:sp>
          <p:nvSpPr>
            <p:cNvPr id="117" name="object 117"/>
            <p:cNvSpPr/>
            <p:nvPr/>
          </p:nvSpPr>
          <p:spPr>
            <a:xfrm>
              <a:off x="4423417" y="4892858"/>
              <a:ext cx="14661" cy="9221"/>
            </a:xfrm>
            <a:custGeom>
              <a:avLst/>
              <a:gdLst/>
              <a:ahLst/>
              <a:cxnLst/>
              <a:rect l="l" t="t" r="r" b="b"/>
              <a:pathLst>
                <a:path w="17145" h="10160">
                  <a:moveTo>
                    <a:pt x="16785" y="0"/>
                  </a:moveTo>
                  <a:lnTo>
                    <a:pt x="0" y="9930"/>
                  </a:lnTo>
                  <a:lnTo>
                    <a:pt x="16785" y="9930"/>
                  </a:lnTo>
                  <a:lnTo>
                    <a:pt x="16785" y="0"/>
                  </a:lnTo>
                  <a:close/>
                </a:path>
              </a:pathLst>
            </a:custGeom>
            <a:ln w="3175">
              <a:solidFill>
                <a:srgbClr val="000000"/>
              </a:solidFill>
            </a:ln>
          </p:spPr>
          <p:txBody>
            <a:bodyPr wrap="square" lIns="0" tIns="0" rIns="0" bIns="0" rtlCol="0"/>
            <a:lstStyle/>
            <a:p>
              <a:endParaRPr/>
            </a:p>
          </p:txBody>
        </p:sp>
        <p:sp>
          <p:nvSpPr>
            <p:cNvPr id="118" name="object 118"/>
            <p:cNvSpPr/>
            <p:nvPr/>
          </p:nvSpPr>
          <p:spPr>
            <a:xfrm>
              <a:off x="4423417" y="4901871"/>
              <a:ext cx="14661" cy="9221"/>
            </a:xfrm>
            <a:custGeom>
              <a:avLst/>
              <a:gdLst/>
              <a:ahLst/>
              <a:cxnLst/>
              <a:rect l="l" t="t" r="r" b="b"/>
              <a:pathLst>
                <a:path w="17145" h="10160">
                  <a:moveTo>
                    <a:pt x="16785" y="0"/>
                  </a:moveTo>
                  <a:lnTo>
                    <a:pt x="0" y="0"/>
                  </a:lnTo>
                  <a:lnTo>
                    <a:pt x="16785" y="9930"/>
                  </a:lnTo>
                  <a:lnTo>
                    <a:pt x="16785" y="0"/>
                  </a:lnTo>
                  <a:close/>
                </a:path>
              </a:pathLst>
            </a:custGeom>
            <a:solidFill>
              <a:srgbClr val="000000"/>
            </a:solidFill>
          </p:spPr>
          <p:txBody>
            <a:bodyPr wrap="square" lIns="0" tIns="0" rIns="0" bIns="0" rtlCol="0"/>
            <a:lstStyle/>
            <a:p>
              <a:endParaRPr/>
            </a:p>
          </p:txBody>
        </p:sp>
        <p:sp>
          <p:nvSpPr>
            <p:cNvPr id="119" name="object 119"/>
            <p:cNvSpPr/>
            <p:nvPr/>
          </p:nvSpPr>
          <p:spPr>
            <a:xfrm>
              <a:off x="4423417" y="4901871"/>
              <a:ext cx="14661" cy="9221"/>
            </a:xfrm>
            <a:custGeom>
              <a:avLst/>
              <a:gdLst/>
              <a:ahLst/>
              <a:cxnLst/>
              <a:rect l="l" t="t" r="r" b="b"/>
              <a:pathLst>
                <a:path w="17145" h="10160">
                  <a:moveTo>
                    <a:pt x="0" y="0"/>
                  </a:moveTo>
                  <a:lnTo>
                    <a:pt x="16785" y="0"/>
                  </a:lnTo>
                  <a:lnTo>
                    <a:pt x="16785" y="9930"/>
                  </a:lnTo>
                  <a:lnTo>
                    <a:pt x="0" y="0"/>
                  </a:lnTo>
                  <a:close/>
                </a:path>
              </a:pathLst>
            </a:custGeom>
            <a:ln w="3175">
              <a:solidFill>
                <a:srgbClr val="000000"/>
              </a:solidFill>
            </a:ln>
          </p:spPr>
          <p:txBody>
            <a:bodyPr wrap="square" lIns="0" tIns="0" rIns="0" bIns="0" rtlCol="0"/>
            <a:lstStyle/>
            <a:p>
              <a:endParaRPr/>
            </a:p>
          </p:txBody>
        </p:sp>
        <p:sp>
          <p:nvSpPr>
            <p:cNvPr id="120" name="object 120"/>
            <p:cNvSpPr/>
            <p:nvPr/>
          </p:nvSpPr>
          <p:spPr>
            <a:xfrm>
              <a:off x="4423417" y="4901871"/>
              <a:ext cx="14661" cy="9221"/>
            </a:xfrm>
            <a:custGeom>
              <a:avLst/>
              <a:gdLst/>
              <a:ahLst/>
              <a:cxnLst/>
              <a:rect l="l" t="t" r="r" b="b"/>
              <a:pathLst>
                <a:path w="17145" h="10160">
                  <a:moveTo>
                    <a:pt x="16785" y="9930"/>
                  </a:moveTo>
                  <a:lnTo>
                    <a:pt x="0" y="0"/>
                  </a:lnTo>
                </a:path>
              </a:pathLst>
            </a:custGeom>
            <a:ln w="3175">
              <a:solidFill>
                <a:srgbClr val="000000"/>
              </a:solidFill>
            </a:ln>
          </p:spPr>
          <p:txBody>
            <a:bodyPr wrap="square" lIns="0" tIns="0" rIns="0" bIns="0" rtlCol="0"/>
            <a:lstStyle/>
            <a:p>
              <a:endParaRPr/>
            </a:p>
          </p:txBody>
        </p:sp>
        <p:sp>
          <p:nvSpPr>
            <p:cNvPr id="121" name="object 121"/>
            <p:cNvSpPr/>
            <p:nvPr/>
          </p:nvSpPr>
          <p:spPr>
            <a:xfrm>
              <a:off x="4423417" y="4892858"/>
              <a:ext cx="14661" cy="18442"/>
            </a:xfrm>
            <a:custGeom>
              <a:avLst/>
              <a:gdLst/>
              <a:ahLst/>
              <a:cxnLst/>
              <a:rect l="l" t="t" r="r" b="b"/>
              <a:pathLst>
                <a:path w="17145" h="20320">
                  <a:moveTo>
                    <a:pt x="16785" y="19861"/>
                  </a:moveTo>
                  <a:lnTo>
                    <a:pt x="16785" y="0"/>
                  </a:lnTo>
                  <a:lnTo>
                    <a:pt x="0" y="9930"/>
                  </a:lnTo>
                </a:path>
              </a:pathLst>
            </a:custGeom>
            <a:ln w="3175">
              <a:solidFill>
                <a:srgbClr val="000000"/>
              </a:solidFill>
            </a:ln>
          </p:spPr>
          <p:txBody>
            <a:bodyPr wrap="square" lIns="0" tIns="0" rIns="0" bIns="0" rtlCol="0"/>
            <a:lstStyle/>
            <a:p>
              <a:endParaRPr/>
            </a:p>
          </p:txBody>
        </p:sp>
        <p:sp>
          <p:nvSpPr>
            <p:cNvPr id="122" name="object 122"/>
            <p:cNvSpPr/>
            <p:nvPr/>
          </p:nvSpPr>
          <p:spPr>
            <a:xfrm>
              <a:off x="4531761" y="4892858"/>
              <a:ext cx="15204" cy="9221"/>
            </a:xfrm>
            <a:custGeom>
              <a:avLst/>
              <a:gdLst/>
              <a:ahLst/>
              <a:cxnLst/>
              <a:rect l="l" t="t" r="r" b="b"/>
              <a:pathLst>
                <a:path w="17779" h="10160">
                  <a:moveTo>
                    <a:pt x="0" y="0"/>
                  </a:moveTo>
                  <a:lnTo>
                    <a:pt x="541" y="9930"/>
                  </a:lnTo>
                  <a:lnTo>
                    <a:pt x="17326" y="9930"/>
                  </a:lnTo>
                  <a:lnTo>
                    <a:pt x="0" y="0"/>
                  </a:lnTo>
                  <a:close/>
                </a:path>
              </a:pathLst>
            </a:custGeom>
            <a:solidFill>
              <a:srgbClr val="000000"/>
            </a:solidFill>
          </p:spPr>
          <p:txBody>
            <a:bodyPr wrap="square" lIns="0" tIns="0" rIns="0" bIns="0" rtlCol="0"/>
            <a:lstStyle/>
            <a:p>
              <a:endParaRPr/>
            </a:p>
          </p:txBody>
        </p:sp>
        <p:sp>
          <p:nvSpPr>
            <p:cNvPr id="123" name="object 123"/>
            <p:cNvSpPr/>
            <p:nvPr/>
          </p:nvSpPr>
          <p:spPr>
            <a:xfrm>
              <a:off x="4531761" y="4892858"/>
              <a:ext cx="15204" cy="9221"/>
            </a:xfrm>
            <a:custGeom>
              <a:avLst/>
              <a:gdLst/>
              <a:ahLst/>
              <a:cxnLst/>
              <a:rect l="l" t="t" r="r" b="b"/>
              <a:pathLst>
                <a:path w="17779" h="10160">
                  <a:moveTo>
                    <a:pt x="0" y="0"/>
                  </a:moveTo>
                  <a:lnTo>
                    <a:pt x="541" y="9930"/>
                  </a:lnTo>
                  <a:lnTo>
                    <a:pt x="17326" y="9930"/>
                  </a:lnTo>
                  <a:lnTo>
                    <a:pt x="0" y="0"/>
                  </a:lnTo>
                  <a:close/>
                </a:path>
              </a:pathLst>
            </a:custGeom>
            <a:ln w="3175">
              <a:solidFill>
                <a:srgbClr val="000000"/>
              </a:solidFill>
            </a:ln>
          </p:spPr>
          <p:txBody>
            <a:bodyPr wrap="square" lIns="0" tIns="0" rIns="0" bIns="0" rtlCol="0"/>
            <a:lstStyle/>
            <a:p>
              <a:endParaRPr/>
            </a:p>
          </p:txBody>
        </p:sp>
        <p:sp>
          <p:nvSpPr>
            <p:cNvPr id="124" name="object 124"/>
            <p:cNvSpPr/>
            <p:nvPr/>
          </p:nvSpPr>
          <p:spPr>
            <a:xfrm>
              <a:off x="4532225" y="4901871"/>
              <a:ext cx="14661" cy="9221"/>
            </a:xfrm>
            <a:custGeom>
              <a:avLst/>
              <a:gdLst/>
              <a:ahLst/>
              <a:cxnLst/>
              <a:rect l="l" t="t" r="r" b="b"/>
              <a:pathLst>
                <a:path w="17145" h="10160">
                  <a:moveTo>
                    <a:pt x="16785" y="0"/>
                  </a:moveTo>
                  <a:lnTo>
                    <a:pt x="0" y="0"/>
                  </a:lnTo>
                  <a:lnTo>
                    <a:pt x="0" y="9930"/>
                  </a:lnTo>
                  <a:lnTo>
                    <a:pt x="16785" y="0"/>
                  </a:lnTo>
                  <a:close/>
                </a:path>
              </a:pathLst>
            </a:custGeom>
            <a:solidFill>
              <a:srgbClr val="000000"/>
            </a:solidFill>
          </p:spPr>
          <p:txBody>
            <a:bodyPr wrap="square" lIns="0" tIns="0" rIns="0" bIns="0" rtlCol="0"/>
            <a:lstStyle/>
            <a:p>
              <a:endParaRPr/>
            </a:p>
          </p:txBody>
        </p:sp>
        <p:sp>
          <p:nvSpPr>
            <p:cNvPr id="125" name="object 125"/>
            <p:cNvSpPr/>
            <p:nvPr/>
          </p:nvSpPr>
          <p:spPr>
            <a:xfrm>
              <a:off x="4532225" y="4901871"/>
              <a:ext cx="14661" cy="9221"/>
            </a:xfrm>
            <a:custGeom>
              <a:avLst/>
              <a:gdLst/>
              <a:ahLst/>
              <a:cxnLst/>
              <a:rect l="l" t="t" r="r" b="b"/>
              <a:pathLst>
                <a:path w="17145" h="10160">
                  <a:moveTo>
                    <a:pt x="0" y="0"/>
                  </a:moveTo>
                  <a:lnTo>
                    <a:pt x="16785" y="0"/>
                  </a:lnTo>
                  <a:lnTo>
                    <a:pt x="0" y="9930"/>
                  </a:lnTo>
                  <a:lnTo>
                    <a:pt x="0" y="0"/>
                  </a:lnTo>
                  <a:close/>
                </a:path>
              </a:pathLst>
            </a:custGeom>
            <a:ln w="3175">
              <a:solidFill>
                <a:srgbClr val="000000"/>
              </a:solidFill>
            </a:ln>
          </p:spPr>
          <p:txBody>
            <a:bodyPr wrap="square" lIns="0" tIns="0" rIns="0" bIns="0" rtlCol="0"/>
            <a:lstStyle/>
            <a:p>
              <a:endParaRPr/>
            </a:p>
          </p:txBody>
        </p:sp>
        <p:sp>
          <p:nvSpPr>
            <p:cNvPr id="126" name="object 126"/>
            <p:cNvSpPr/>
            <p:nvPr/>
          </p:nvSpPr>
          <p:spPr>
            <a:xfrm>
              <a:off x="4532225" y="4901871"/>
              <a:ext cx="14661" cy="9221"/>
            </a:xfrm>
            <a:custGeom>
              <a:avLst/>
              <a:gdLst/>
              <a:ahLst/>
              <a:cxnLst/>
              <a:rect l="l" t="t" r="r" b="b"/>
              <a:pathLst>
                <a:path w="17145" h="10160">
                  <a:moveTo>
                    <a:pt x="0" y="9930"/>
                  </a:moveTo>
                  <a:lnTo>
                    <a:pt x="16785" y="0"/>
                  </a:lnTo>
                </a:path>
              </a:pathLst>
            </a:custGeom>
            <a:ln w="3175">
              <a:solidFill>
                <a:srgbClr val="000000"/>
              </a:solidFill>
            </a:ln>
          </p:spPr>
          <p:txBody>
            <a:bodyPr wrap="square" lIns="0" tIns="0" rIns="0" bIns="0" rtlCol="0"/>
            <a:lstStyle/>
            <a:p>
              <a:endParaRPr/>
            </a:p>
          </p:txBody>
        </p:sp>
        <p:sp>
          <p:nvSpPr>
            <p:cNvPr id="127" name="object 127"/>
            <p:cNvSpPr/>
            <p:nvPr/>
          </p:nvSpPr>
          <p:spPr>
            <a:xfrm>
              <a:off x="4531761" y="4892858"/>
              <a:ext cx="15204" cy="18442"/>
            </a:xfrm>
            <a:custGeom>
              <a:avLst/>
              <a:gdLst/>
              <a:ahLst/>
              <a:cxnLst/>
              <a:rect l="l" t="t" r="r" b="b"/>
              <a:pathLst>
                <a:path w="17779" h="20320">
                  <a:moveTo>
                    <a:pt x="0" y="19861"/>
                  </a:moveTo>
                  <a:lnTo>
                    <a:pt x="541" y="0"/>
                  </a:lnTo>
                  <a:lnTo>
                    <a:pt x="17326" y="9930"/>
                  </a:lnTo>
                </a:path>
              </a:pathLst>
            </a:custGeom>
            <a:ln w="3175">
              <a:solidFill>
                <a:srgbClr val="000000"/>
              </a:solidFill>
            </a:ln>
          </p:spPr>
          <p:txBody>
            <a:bodyPr wrap="square" lIns="0" tIns="0" rIns="0" bIns="0" rtlCol="0"/>
            <a:lstStyle/>
            <a:p>
              <a:endParaRPr/>
            </a:p>
          </p:txBody>
        </p:sp>
        <p:sp>
          <p:nvSpPr>
            <p:cNvPr id="128" name="object 128"/>
            <p:cNvSpPr/>
            <p:nvPr/>
          </p:nvSpPr>
          <p:spPr>
            <a:xfrm>
              <a:off x="4484071" y="4840204"/>
              <a:ext cx="0" cy="121024"/>
            </a:xfrm>
            <a:custGeom>
              <a:avLst/>
              <a:gdLst/>
              <a:ahLst/>
              <a:cxnLst/>
              <a:rect l="l" t="t" r="r" b="b"/>
              <a:pathLst>
                <a:path h="133350">
                  <a:moveTo>
                    <a:pt x="0" y="0"/>
                  </a:moveTo>
                  <a:lnTo>
                    <a:pt x="0" y="132760"/>
                  </a:lnTo>
                </a:path>
              </a:pathLst>
            </a:custGeom>
            <a:ln w="6930">
              <a:solidFill>
                <a:srgbClr val="000000"/>
              </a:solidFill>
            </a:ln>
          </p:spPr>
          <p:txBody>
            <a:bodyPr wrap="square" lIns="0" tIns="0" rIns="0" bIns="0" rtlCol="0"/>
            <a:lstStyle/>
            <a:p>
              <a:endParaRPr/>
            </a:p>
          </p:txBody>
        </p:sp>
        <p:sp>
          <p:nvSpPr>
            <p:cNvPr id="129" name="object 129"/>
            <p:cNvSpPr/>
            <p:nvPr/>
          </p:nvSpPr>
          <p:spPr>
            <a:xfrm>
              <a:off x="4481756" y="4840679"/>
              <a:ext cx="4344" cy="120447"/>
            </a:xfrm>
            <a:custGeom>
              <a:avLst/>
              <a:gdLst/>
              <a:ahLst/>
              <a:cxnLst/>
              <a:rect l="l" t="t" r="r" b="b"/>
              <a:pathLst>
                <a:path w="5079" h="132714">
                  <a:moveTo>
                    <a:pt x="0" y="0"/>
                  </a:moveTo>
                  <a:lnTo>
                    <a:pt x="0" y="132237"/>
                  </a:lnTo>
                  <a:lnTo>
                    <a:pt x="4873" y="132237"/>
                  </a:lnTo>
                  <a:lnTo>
                    <a:pt x="0" y="0"/>
                  </a:lnTo>
                  <a:close/>
                </a:path>
              </a:pathLst>
            </a:custGeom>
            <a:ln w="3175">
              <a:solidFill>
                <a:srgbClr val="000000"/>
              </a:solidFill>
            </a:ln>
          </p:spPr>
          <p:txBody>
            <a:bodyPr wrap="square" lIns="0" tIns="0" rIns="0" bIns="0" rtlCol="0"/>
            <a:lstStyle/>
            <a:p>
              <a:endParaRPr/>
            </a:p>
          </p:txBody>
        </p:sp>
        <p:sp>
          <p:nvSpPr>
            <p:cNvPr id="130" name="object 130"/>
            <p:cNvSpPr/>
            <p:nvPr/>
          </p:nvSpPr>
          <p:spPr>
            <a:xfrm>
              <a:off x="4481756" y="4840679"/>
              <a:ext cx="4344" cy="120447"/>
            </a:xfrm>
            <a:custGeom>
              <a:avLst/>
              <a:gdLst/>
              <a:ahLst/>
              <a:cxnLst/>
              <a:rect l="l" t="t" r="r" b="b"/>
              <a:pathLst>
                <a:path w="5079" h="132714">
                  <a:moveTo>
                    <a:pt x="0" y="0"/>
                  </a:moveTo>
                  <a:lnTo>
                    <a:pt x="4873" y="0"/>
                  </a:lnTo>
                  <a:lnTo>
                    <a:pt x="4873" y="132237"/>
                  </a:lnTo>
                  <a:lnTo>
                    <a:pt x="0" y="0"/>
                  </a:lnTo>
                  <a:close/>
                </a:path>
              </a:pathLst>
            </a:custGeom>
            <a:ln w="3175">
              <a:solidFill>
                <a:srgbClr val="000000"/>
              </a:solidFill>
            </a:ln>
          </p:spPr>
          <p:txBody>
            <a:bodyPr wrap="square" lIns="0" tIns="0" rIns="0" bIns="0" rtlCol="0"/>
            <a:lstStyle/>
            <a:p>
              <a:endParaRPr/>
            </a:p>
          </p:txBody>
        </p:sp>
        <p:sp>
          <p:nvSpPr>
            <p:cNvPr id="131" name="object 131"/>
            <p:cNvSpPr/>
            <p:nvPr/>
          </p:nvSpPr>
          <p:spPr>
            <a:xfrm>
              <a:off x="4455364" y="4662793"/>
              <a:ext cx="350036" cy="187847"/>
            </a:xfrm>
            <a:prstGeom prst="rect">
              <a:avLst/>
            </a:prstGeom>
            <a:blipFill>
              <a:blip r:embed="rId6" cstate="print"/>
              <a:stretch>
                <a:fillRect/>
              </a:stretch>
            </a:blipFill>
          </p:spPr>
          <p:txBody>
            <a:bodyPr wrap="square" lIns="0" tIns="0" rIns="0" bIns="0" rtlCol="0"/>
            <a:lstStyle/>
            <a:p>
              <a:endParaRPr/>
            </a:p>
          </p:txBody>
        </p:sp>
        <p:sp>
          <p:nvSpPr>
            <p:cNvPr id="132" name="object 132"/>
            <p:cNvSpPr txBox="1"/>
            <p:nvPr/>
          </p:nvSpPr>
          <p:spPr>
            <a:xfrm>
              <a:off x="3564659" y="4472366"/>
              <a:ext cx="579916" cy="103734"/>
            </a:xfrm>
            <a:prstGeom prst="rect">
              <a:avLst/>
            </a:prstGeom>
          </p:spPr>
          <p:txBody>
            <a:bodyPr vert="horz" wrap="square" lIns="0" tIns="0" rIns="0" bIns="0" rtlCol="0">
              <a:spAutoFit/>
            </a:bodyPr>
            <a:lstStyle/>
            <a:p>
              <a:pPr algn="r">
                <a:lnSpc>
                  <a:spcPts val="438"/>
                </a:lnSpc>
              </a:pPr>
              <a:r>
                <a:rPr sz="400" spc="-18" dirty="0">
                  <a:solidFill>
                    <a:srgbClr val="1C1C1B"/>
                  </a:solidFill>
                  <a:latin typeface="Arial"/>
                  <a:cs typeface="Arial"/>
                </a:rPr>
                <a:t>a</a:t>
              </a:r>
              <a:endParaRPr sz="400">
                <a:latin typeface="Arial"/>
                <a:cs typeface="Arial"/>
              </a:endParaRPr>
            </a:p>
            <a:p>
              <a:pPr>
                <a:lnSpc>
                  <a:spcPts val="434"/>
                </a:lnSpc>
              </a:pPr>
              <a:r>
                <a:rPr sz="400" spc="-18" dirty="0">
                  <a:solidFill>
                    <a:srgbClr val="1C1C1B"/>
                  </a:solidFill>
                  <a:latin typeface="Arial"/>
                  <a:cs typeface="Arial"/>
                </a:rPr>
                <a:t>a</a:t>
              </a:r>
              <a:endParaRPr sz="400">
                <a:latin typeface="Arial"/>
                <a:cs typeface="Arial"/>
              </a:endParaRPr>
            </a:p>
          </p:txBody>
        </p:sp>
        <p:sp>
          <p:nvSpPr>
            <p:cNvPr id="133" name="object 133"/>
            <p:cNvSpPr txBox="1"/>
            <p:nvPr/>
          </p:nvSpPr>
          <p:spPr>
            <a:xfrm>
              <a:off x="3843819" y="4647691"/>
              <a:ext cx="15747" cy="64120"/>
            </a:xfrm>
            <a:prstGeom prst="rect">
              <a:avLst/>
            </a:prstGeom>
          </p:spPr>
          <p:txBody>
            <a:bodyPr vert="horz" wrap="square" lIns="0" tIns="0" rIns="0" bIns="0" rtlCol="0">
              <a:spAutoFit/>
            </a:bodyPr>
            <a:lstStyle/>
            <a:p>
              <a:pPr>
                <a:lnSpc>
                  <a:spcPts val="522"/>
                </a:lnSpc>
              </a:pPr>
              <a:r>
                <a:rPr sz="400" dirty="0">
                  <a:solidFill>
                    <a:srgbClr val="1C1C1B"/>
                  </a:solidFill>
                  <a:latin typeface="Arial"/>
                  <a:cs typeface="Arial"/>
                </a:rPr>
                <a:t>t</a:t>
              </a:r>
              <a:endParaRPr sz="400">
                <a:latin typeface="Arial"/>
                <a:cs typeface="Arial"/>
              </a:endParaRPr>
            </a:p>
          </p:txBody>
        </p:sp>
        <p:sp>
          <p:nvSpPr>
            <p:cNvPr id="134" name="object 134"/>
            <p:cNvSpPr txBox="1"/>
            <p:nvPr/>
          </p:nvSpPr>
          <p:spPr>
            <a:xfrm>
              <a:off x="4467218" y="4636306"/>
              <a:ext cx="15747" cy="64120"/>
            </a:xfrm>
            <a:prstGeom prst="rect">
              <a:avLst/>
            </a:prstGeom>
          </p:spPr>
          <p:txBody>
            <a:bodyPr vert="horz" wrap="square" lIns="0" tIns="0" rIns="0" bIns="0" rtlCol="0">
              <a:spAutoFit/>
            </a:bodyPr>
            <a:lstStyle/>
            <a:p>
              <a:pPr>
                <a:lnSpc>
                  <a:spcPts val="522"/>
                </a:lnSpc>
              </a:pPr>
              <a:r>
                <a:rPr sz="400" dirty="0">
                  <a:solidFill>
                    <a:srgbClr val="1C1C1B"/>
                  </a:solidFill>
                  <a:latin typeface="Arial"/>
                  <a:cs typeface="Arial"/>
                </a:rPr>
                <a:t>t</a:t>
              </a:r>
              <a:endParaRPr sz="400">
                <a:latin typeface="Arial"/>
                <a:cs typeface="Arial"/>
              </a:endParaRPr>
            </a:p>
          </p:txBody>
        </p:sp>
        <p:sp>
          <p:nvSpPr>
            <p:cNvPr id="135" name="object 135"/>
            <p:cNvSpPr txBox="1"/>
            <p:nvPr/>
          </p:nvSpPr>
          <p:spPr>
            <a:xfrm>
              <a:off x="5313325" y="4647709"/>
              <a:ext cx="496244" cy="158505"/>
            </a:xfrm>
            <a:prstGeom prst="rect">
              <a:avLst/>
            </a:prstGeom>
          </p:spPr>
          <p:txBody>
            <a:bodyPr vert="horz" wrap="square" lIns="0" tIns="0" rIns="0" bIns="0" rtlCol="0">
              <a:spAutoFit/>
            </a:bodyPr>
            <a:lstStyle/>
            <a:p>
              <a:pPr marL="45098" indent="-45654">
                <a:lnSpc>
                  <a:spcPct val="103299"/>
                </a:lnSpc>
              </a:pPr>
              <a:r>
                <a:rPr sz="500" b="1" dirty="0">
                  <a:latin typeface="Calibri"/>
                  <a:cs typeface="Calibri"/>
                </a:rPr>
                <a:t>Amp</a:t>
              </a:r>
              <a:r>
                <a:rPr sz="500" b="1" spc="4" dirty="0">
                  <a:latin typeface="Calibri"/>
                  <a:cs typeface="Calibri"/>
                </a:rPr>
                <a:t>l</a:t>
              </a:r>
              <a:r>
                <a:rPr sz="500" b="1" spc="-4" dirty="0">
                  <a:latin typeface="Calibri"/>
                  <a:cs typeface="Calibri"/>
                </a:rPr>
                <a:t>ifi</a:t>
              </a:r>
              <a:r>
                <a:rPr sz="500" b="1" dirty="0">
                  <a:latin typeface="Calibri"/>
                  <a:cs typeface="Calibri"/>
                </a:rPr>
                <a:t>caz</a:t>
              </a:r>
              <a:r>
                <a:rPr sz="500" b="1" spc="-4" dirty="0">
                  <a:latin typeface="Calibri"/>
                  <a:cs typeface="Calibri"/>
                </a:rPr>
                <a:t>io</a:t>
              </a:r>
              <a:r>
                <a:rPr sz="500" b="1" spc="4" dirty="0">
                  <a:latin typeface="Calibri"/>
                  <a:cs typeface="Calibri"/>
                </a:rPr>
                <a:t>n</a:t>
              </a:r>
              <a:r>
                <a:rPr sz="500" b="1" dirty="0">
                  <a:latin typeface="Calibri"/>
                  <a:cs typeface="Calibri"/>
                </a:rPr>
                <a:t>e to</a:t>
              </a:r>
              <a:r>
                <a:rPr sz="500" b="1" spc="18" dirty="0">
                  <a:latin typeface="Calibri"/>
                  <a:cs typeface="Calibri"/>
                </a:rPr>
                <a:t>p</a:t>
              </a:r>
              <a:r>
                <a:rPr sz="500" b="1" spc="4" dirty="0">
                  <a:latin typeface="Calibri"/>
                  <a:cs typeface="Calibri"/>
                </a:rPr>
                <a:t>o</a:t>
              </a:r>
              <a:r>
                <a:rPr sz="500" b="1" spc="9" dirty="0">
                  <a:latin typeface="Calibri"/>
                  <a:cs typeface="Calibri"/>
                </a:rPr>
                <a:t>g</a:t>
              </a:r>
              <a:r>
                <a:rPr sz="500" b="1" spc="4" dirty="0">
                  <a:latin typeface="Calibri"/>
                  <a:cs typeface="Calibri"/>
                </a:rPr>
                <a:t>raf</a:t>
              </a:r>
              <a:r>
                <a:rPr sz="500" b="1" spc="-9" dirty="0">
                  <a:latin typeface="Calibri"/>
                  <a:cs typeface="Calibri"/>
                </a:rPr>
                <a:t>i</a:t>
              </a:r>
              <a:r>
                <a:rPr sz="500" b="1" dirty="0">
                  <a:latin typeface="Calibri"/>
                  <a:cs typeface="Calibri"/>
                </a:rPr>
                <a:t>c</a:t>
              </a:r>
              <a:r>
                <a:rPr sz="500" b="1" spc="13" dirty="0">
                  <a:latin typeface="Calibri"/>
                  <a:cs typeface="Calibri"/>
                </a:rPr>
                <a:t>a</a:t>
              </a:r>
              <a:endParaRPr sz="500" dirty="0">
                <a:latin typeface="Calibri"/>
                <a:cs typeface="Calibri"/>
              </a:endParaRPr>
            </a:p>
          </p:txBody>
        </p:sp>
        <p:sp>
          <p:nvSpPr>
            <p:cNvPr id="136" name="object 136"/>
            <p:cNvSpPr txBox="1"/>
            <p:nvPr/>
          </p:nvSpPr>
          <p:spPr>
            <a:xfrm>
              <a:off x="4292755" y="5176148"/>
              <a:ext cx="512645" cy="158505"/>
            </a:xfrm>
            <a:prstGeom prst="rect">
              <a:avLst/>
            </a:prstGeom>
          </p:spPr>
          <p:txBody>
            <a:bodyPr vert="horz" wrap="square" lIns="0" tIns="0" rIns="0" bIns="0" rtlCol="0">
              <a:spAutoFit/>
            </a:bodyPr>
            <a:lstStyle/>
            <a:p>
              <a:pPr marL="38417" indent="-38974">
                <a:lnSpc>
                  <a:spcPct val="103299"/>
                </a:lnSpc>
              </a:pPr>
              <a:r>
                <a:rPr sz="500" b="1" dirty="0">
                  <a:latin typeface="Calibri"/>
                  <a:cs typeface="Calibri"/>
                </a:rPr>
                <a:t>Amp</a:t>
              </a:r>
              <a:r>
                <a:rPr sz="500" b="1" spc="4" dirty="0">
                  <a:latin typeface="Calibri"/>
                  <a:cs typeface="Calibri"/>
                </a:rPr>
                <a:t>l</a:t>
              </a:r>
              <a:r>
                <a:rPr sz="500" b="1" spc="-4" dirty="0">
                  <a:latin typeface="Calibri"/>
                  <a:cs typeface="Calibri"/>
                </a:rPr>
                <a:t>ifi</a:t>
              </a:r>
              <a:r>
                <a:rPr sz="500" b="1" dirty="0">
                  <a:latin typeface="Calibri"/>
                  <a:cs typeface="Calibri"/>
                </a:rPr>
                <a:t>caz</a:t>
              </a:r>
              <a:r>
                <a:rPr sz="500" b="1" spc="-4" dirty="0">
                  <a:latin typeface="Calibri"/>
                  <a:cs typeface="Calibri"/>
                </a:rPr>
                <a:t>io</a:t>
              </a:r>
              <a:r>
                <a:rPr sz="500" b="1" spc="4" dirty="0">
                  <a:latin typeface="Calibri"/>
                  <a:cs typeface="Calibri"/>
                </a:rPr>
                <a:t>n</a:t>
              </a:r>
              <a:r>
                <a:rPr sz="500" b="1" dirty="0">
                  <a:latin typeface="Calibri"/>
                  <a:cs typeface="Calibri"/>
                </a:rPr>
                <a:t>e </a:t>
              </a:r>
              <a:r>
                <a:rPr sz="500" b="1" spc="-4" dirty="0">
                  <a:latin typeface="Calibri"/>
                  <a:cs typeface="Calibri"/>
                </a:rPr>
                <a:t>st</a:t>
              </a:r>
              <a:r>
                <a:rPr sz="500" b="1" spc="4" dirty="0">
                  <a:latin typeface="Calibri"/>
                  <a:cs typeface="Calibri"/>
                </a:rPr>
                <a:t>ra</a:t>
              </a:r>
              <a:r>
                <a:rPr sz="500" b="1" spc="-4" dirty="0">
                  <a:latin typeface="Calibri"/>
                  <a:cs typeface="Calibri"/>
                </a:rPr>
                <a:t>t</a:t>
              </a:r>
              <a:r>
                <a:rPr sz="500" b="1" spc="-18" dirty="0">
                  <a:latin typeface="Calibri"/>
                  <a:cs typeface="Calibri"/>
                </a:rPr>
                <a:t>i</a:t>
              </a:r>
              <a:r>
                <a:rPr sz="500" b="1" spc="9" dirty="0">
                  <a:latin typeface="Calibri"/>
                  <a:cs typeface="Calibri"/>
                </a:rPr>
                <a:t>g</a:t>
              </a:r>
              <a:r>
                <a:rPr sz="500" b="1" spc="4" dirty="0">
                  <a:latin typeface="Calibri"/>
                  <a:cs typeface="Calibri"/>
                </a:rPr>
                <a:t>ra</a:t>
              </a:r>
              <a:r>
                <a:rPr sz="500" b="1" spc="-4" dirty="0">
                  <a:latin typeface="Calibri"/>
                  <a:cs typeface="Calibri"/>
                </a:rPr>
                <a:t>f</a:t>
              </a:r>
              <a:r>
                <a:rPr sz="500" b="1" spc="-9" dirty="0">
                  <a:latin typeface="Calibri"/>
                  <a:cs typeface="Calibri"/>
                </a:rPr>
                <a:t>i</a:t>
              </a:r>
              <a:r>
                <a:rPr sz="500" b="1" dirty="0">
                  <a:latin typeface="Calibri"/>
                  <a:cs typeface="Calibri"/>
                </a:rPr>
                <a:t>c</a:t>
              </a:r>
              <a:r>
                <a:rPr sz="500" b="1" spc="13" dirty="0">
                  <a:latin typeface="Calibri"/>
                  <a:cs typeface="Calibri"/>
                </a:rPr>
                <a:t>a</a:t>
              </a:r>
              <a:endParaRPr sz="500" dirty="0">
                <a:latin typeface="Calibri"/>
                <a:cs typeface="Calibri"/>
              </a:endParaRPr>
            </a:p>
          </p:txBody>
        </p:sp>
        <p:sp>
          <p:nvSpPr>
            <p:cNvPr id="137" name="object 137"/>
            <p:cNvSpPr/>
            <p:nvPr/>
          </p:nvSpPr>
          <p:spPr>
            <a:xfrm>
              <a:off x="2747110" y="3977871"/>
              <a:ext cx="3647826" cy="2468880"/>
            </a:xfrm>
            <a:custGeom>
              <a:avLst/>
              <a:gdLst/>
              <a:ahLst/>
              <a:cxnLst/>
              <a:rect l="l" t="t" r="r" b="b"/>
              <a:pathLst>
                <a:path w="4265930" h="2720340">
                  <a:moveTo>
                    <a:pt x="0" y="2720340"/>
                  </a:moveTo>
                  <a:lnTo>
                    <a:pt x="4265676" y="2720340"/>
                  </a:lnTo>
                  <a:lnTo>
                    <a:pt x="4265676" y="0"/>
                  </a:lnTo>
                  <a:lnTo>
                    <a:pt x="0" y="0"/>
                  </a:lnTo>
                  <a:lnTo>
                    <a:pt x="0" y="2720340"/>
                  </a:lnTo>
                  <a:close/>
                </a:path>
              </a:pathLst>
            </a:custGeom>
            <a:ln w="9144">
              <a:solidFill>
                <a:srgbClr val="000000"/>
              </a:solidFill>
            </a:ln>
          </p:spPr>
          <p:txBody>
            <a:bodyPr wrap="square" lIns="0" tIns="0" rIns="0" bIns="0" rtlCol="0"/>
            <a:lstStyle/>
            <a:p>
              <a:endParaRPr/>
            </a:p>
          </p:txBody>
        </p:sp>
      </p:grpSp>
    </p:spTree>
    <p:extLst>
      <p:ext uri="{BB962C8B-B14F-4D97-AF65-F5344CB8AC3E}">
        <p14:creationId xmlns:p14="http://schemas.microsoft.com/office/powerpoint/2010/main" val="15616441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07950" y="980703"/>
            <a:ext cx="8856663" cy="18002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MODELLO A MASSE CONCENTRATE</a:t>
            </a:r>
          </a:p>
          <a:p>
            <a:pPr algn="just">
              <a:spcBef>
                <a:spcPct val="20000"/>
              </a:spcBef>
            </a:pPr>
            <a:r>
              <a:rPr lang="it-IT" altLang="it-IT" sz="2000" b="1">
                <a:solidFill>
                  <a:srgbClr val="3333CC"/>
                </a:solidFill>
              </a:rPr>
              <a:t>Tiene in conto l’eterogeneità verticale del terreno in considerazione del fatto che l’ipotesi ad unico strato omogeneo equivalente (per cui esistono soluzioni analitiche in forma chiusa) sottostima notevolmente gli effetti di amplificazione del moto sismico</a:t>
            </a:r>
          </a:p>
        </p:txBody>
      </p:sp>
      <p:sp>
        <p:nvSpPr>
          <p:cNvPr id="19459" name="Rectangle 3"/>
          <p:cNvSpPr>
            <a:spLocks noChangeArrowheads="1"/>
          </p:cNvSpPr>
          <p:nvPr/>
        </p:nvSpPr>
        <p:spPr bwMode="auto">
          <a:xfrm>
            <a:off x="107950" y="2924175"/>
            <a:ext cx="4103688" cy="9366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1800" b="1">
                <a:solidFill>
                  <a:srgbClr val="FF9933"/>
                </a:solidFill>
              </a:rPr>
              <a:t>MEZZO DISCRETO MULTISTRATO</a:t>
            </a:r>
            <a:r>
              <a:rPr lang="it-IT" altLang="it-IT" sz="1800" b="1"/>
              <a:t> </a:t>
            </a:r>
            <a:r>
              <a:rPr lang="it-IT" altLang="it-IT" sz="1800" b="1">
                <a:solidFill>
                  <a:srgbClr val="3333CC"/>
                </a:solidFill>
              </a:rPr>
              <a:t>(ricostruito dal modello geologico geotecnico e geofisico)</a:t>
            </a:r>
          </a:p>
        </p:txBody>
      </p:sp>
      <p:sp>
        <p:nvSpPr>
          <p:cNvPr id="19460" name="AutoShape 4"/>
          <p:cNvSpPr>
            <a:spLocks noChangeArrowheads="1"/>
          </p:cNvSpPr>
          <p:nvPr/>
        </p:nvSpPr>
        <p:spPr bwMode="auto">
          <a:xfrm>
            <a:off x="6659563" y="4077320"/>
            <a:ext cx="360362" cy="359792"/>
          </a:xfrm>
          <a:prstGeom prst="downArrow">
            <a:avLst>
              <a:gd name="adj1" fmla="val 38806"/>
              <a:gd name="adj2" fmla="val 56339"/>
            </a:avLst>
          </a:prstGeom>
          <a:solidFill>
            <a:srgbClr val="FF9933"/>
          </a:solidFill>
          <a:ln w="9525">
            <a:solidFill>
              <a:srgbClr val="00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endParaRPr lang="it-IT" altLang="it-IT"/>
          </a:p>
        </p:txBody>
      </p:sp>
      <p:sp>
        <p:nvSpPr>
          <p:cNvPr id="19461" name="Rectangle 5"/>
          <p:cNvSpPr>
            <a:spLocks noChangeArrowheads="1"/>
          </p:cNvSpPr>
          <p:nvPr/>
        </p:nvSpPr>
        <p:spPr bwMode="auto">
          <a:xfrm>
            <a:off x="4787900" y="4437112"/>
            <a:ext cx="4103688" cy="172720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1800" b="1">
                <a:solidFill>
                  <a:srgbClr val="3333CC"/>
                </a:solidFill>
              </a:rPr>
              <a:t>Soluzione per ciascuna massa </a:t>
            </a:r>
            <a:r>
              <a:rPr lang="it-IT" altLang="it-IT" sz="1800" b="1" i="1">
                <a:solidFill>
                  <a:srgbClr val="3333CC"/>
                </a:solidFill>
              </a:rPr>
              <a:t>m</a:t>
            </a:r>
            <a:r>
              <a:rPr lang="it-IT" altLang="it-IT" sz="1800" b="1" i="1" baseline="-25000">
                <a:solidFill>
                  <a:srgbClr val="3333CC"/>
                </a:solidFill>
              </a:rPr>
              <a:t>i</a:t>
            </a:r>
            <a:r>
              <a:rPr lang="it-IT" altLang="it-IT" sz="1800" b="1" i="1">
                <a:solidFill>
                  <a:srgbClr val="3333CC"/>
                </a:solidFill>
              </a:rPr>
              <a:t> </a:t>
            </a:r>
            <a:r>
              <a:rPr lang="it-IT" altLang="it-IT" sz="1800" b="1">
                <a:solidFill>
                  <a:srgbClr val="3333CC"/>
                </a:solidFill>
              </a:rPr>
              <a:t>dell’equazione differenziale di equilibrio dinamico della propagazione delle onde; massa concentrata in corrispondenza dei nodi degli elementi</a:t>
            </a:r>
          </a:p>
        </p:txBody>
      </p:sp>
      <p:sp>
        <p:nvSpPr>
          <p:cNvPr id="19462" name="Rectangle 6"/>
          <p:cNvSpPr>
            <a:spLocks noChangeArrowheads="1"/>
          </p:cNvSpPr>
          <p:nvPr/>
        </p:nvSpPr>
        <p:spPr bwMode="auto">
          <a:xfrm>
            <a:off x="4859338" y="2853109"/>
            <a:ext cx="4103687" cy="1223963"/>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1800" b="1">
                <a:solidFill>
                  <a:srgbClr val="FF9933"/>
                </a:solidFill>
              </a:rPr>
              <a:t>ECCITAZIONE SISMICA</a:t>
            </a:r>
            <a:r>
              <a:rPr lang="it-IT" altLang="it-IT" sz="1800" b="1">
                <a:solidFill>
                  <a:schemeClr val="accent2"/>
                </a:solidFill>
              </a:rPr>
              <a:t> </a:t>
            </a:r>
          </a:p>
          <a:p>
            <a:pPr algn="just">
              <a:spcBef>
                <a:spcPct val="20000"/>
              </a:spcBef>
            </a:pPr>
            <a:r>
              <a:rPr lang="it-IT" altLang="it-IT" sz="1800" b="1">
                <a:solidFill>
                  <a:srgbClr val="3333CC"/>
                </a:solidFill>
              </a:rPr>
              <a:t>(applicata verticalmente alla base ed espressa in storia temporale dell’accelerazione)</a:t>
            </a:r>
          </a:p>
        </p:txBody>
      </p:sp>
      <p:sp>
        <p:nvSpPr>
          <p:cNvPr id="19463" name="Text Box 7"/>
          <p:cNvSpPr txBox="1">
            <a:spLocks noChangeArrowheads="1"/>
          </p:cNvSpPr>
          <p:nvPr/>
        </p:nvSpPr>
        <p:spPr bwMode="auto">
          <a:xfrm>
            <a:off x="4356100" y="3141663"/>
            <a:ext cx="431800" cy="579437"/>
          </a:xfrm>
          <a:prstGeom prst="rect">
            <a:avLst/>
          </a:prstGeom>
          <a:noFill/>
          <a:ln>
            <a:noFill/>
          </a:ln>
          <a:effectLst/>
          <a:extLst>
            <a:ext uri="{909E8E84-426E-40DD-AFC4-6F175D3DCCD1}">
              <a14:hiddenFill xmlns:a14="http://schemas.microsoft.com/office/drawing/2010/main">
                <a:solidFill>
                  <a:srgbClr val="FF993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sz="3200" b="1">
                <a:solidFill>
                  <a:srgbClr val="FF9933"/>
                </a:solidFill>
              </a:rPr>
              <a:t>+</a:t>
            </a:r>
          </a:p>
        </p:txBody>
      </p:sp>
      <p:sp>
        <p:nvSpPr>
          <p:cNvPr id="19464" name="Rectangle 8"/>
          <p:cNvSpPr>
            <a:spLocks noChangeArrowheads="1"/>
          </p:cNvSpPr>
          <p:nvPr/>
        </p:nvSpPr>
        <p:spPr bwMode="auto">
          <a:xfrm>
            <a:off x="107950" y="4149080"/>
            <a:ext cx="4535488" cy="20161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1800" b="1" i="1">
                <a:solidFill>
                  <a:srgbClr val="3333CC"/>
                </a:solidFill>
              </a:rPr>
              <a:t>u (z,t) = spostamento orizzontale </a:t>
            </a:r>
          </a:p>
          <a:p>
            <a:pPr algn="just">
              <a:spcBef>
                <a:spcPct val="20000"/>
              </a:spcBef>
            </a:pPr>
            <a:r>
              <a:rPr lang="it-IT" altLang="it-IT" sz="1800" b="1" i="1">
                <a:solidFill>
                  <a:srgbClr val="3333CC"/>
                </a:solidFill>
                <a:latin typeface="Symbol" pitchFamily="18" charset="2"/>
              </a:rPr>
              <a:t>r</a:t>
            </a:r>
            <a:r>
              <a:rPr lang="it-IT" altLang="it-IT" sz="1800" b="1" i="1">
                <a:solidFill>
                  <a:srgbClr val="3333CC"/>
                </a:solidFill>
              </a:rPr>
              <a:t> = densità</a:t>
            </a:r>
          </a:p>
          <a:p>
            <a:pPr algn="just">
              <a:spcBef>
                <a:spcPct val="20000"/>
              </a:spcBef>
            </a:pPr>
            <a:r>
              <a:rPr lang="it-IT" altLang="it-IT" sz="1800" b="1" i="1">
                <a:solidFill>
                  <a:srgbClr val="3333CC"/>
                </a:solidFill>
                <a:latin typeface="Symbol" pitchFamily="18" charset="2"/>
              </a:rPr>
              <a:t>h </a:t>
            </a:r>
            <a:r>
              <a:rPr lang="it-IT" altLang="it-IT" sz="1800" b="1" i="1">
                <a:solidFill>
                  <a:srgbClr val="3333CC"/>
                </a:solidFill>
              </a:rPr>
              <a:t>= coefficiente di viscosità</a:t>
            </a:r>
          </a:p>
          <a:p>
            <a:pPr algn="just">
              <a:spcBef>
                <a:spcPct val="20000"/>
              </a:spcBef>
            </a:pPr>
            <a:r>
              <a:rPr lang="it-IT" altLang="it-IT" sz="1800" b="1" i="1">
                <a:solidFill>
                  <a:srgbClr val="3333CC"/>
                </a:solidFill>
              </a:rPr>
              <a:t>G = modulo di taglio </a:t>
            </a:r>
          </a:p>
          <a:p>
            <a:pPr algn="just">
              <a:spcBef>
                <a:spcPct val="20000"/>
              </a:spcBef>
            </a:pPr>
            <a:r>
              <a:rPr lang="it-IT" altLang="it-IT" sz="1800" b="1" i="1">
                <a:solidFill>
                  <a:srgbClr val="3333CC"/>
                </a:solidFill>
                <a:cs typeface="Arial" charset="0"/>
              </a:rPr>
              <a:t>h = spessore</a:t>
            </a:r>
          </a:p>
          <a:p>
            <a:pPr algn="just">
              <a:spcBef>
                <a:spcPct val="20000"/>
              </a:spcBef>
            </a:pPr>
            <a:r>
              <a:rPr lang="it-IT" altLang="it-IT" sz="1800" b="1" i="1">
                <a:solidFill>
                  <a:srgbClr val="3333CC"/>
                </a:solidFill>
                <a:cs typeface="Arial" charset="0"/>
              </a:rPr>
              <a:t>Matrici: M, C, K</a:t>
            </a:r>
          </a:p>
        </p:txBody>
      </p:sp>
      <p:sp>
        <p:nvSpPr>
          <p:cNvPr id="10" name="Rectangle 2"/>
          <p:cNvSpPr>
            <a:spLocks noChangeArrowheads="1"/>
          </p:cNvSpPr>
          <p:nvPr/>
        </p:nvSpPr>
        <p:spPr bwMode="auto">
          <a:xfrm>
            <a:off x="323528" y="1158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07950" y="1051644"/>
            <a:ext cx="8856663" cy="865188"/>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2800" b="1">
                <a:solidFill>
                  <a:srgbClr val="FF9933"/>
                </a:solidFill>
              </a:rPr>
              <a:t>MODELLO VISCO-ELASTICO LINEARE </a:t>
            </a:r>
            <a:r>
              <a:rPr lang="it-IT" altLang="it-IT" sz="2000" b="1">
                <a:solidFill>
                  <a:srgbClr val="FF9933"/>
                </a:solidFill>
              </a:rPr>
              <a:t>(Kelvin - Voigt)</a:t>
            </a:r>
            <a:r>
              <a:rPr lang="it-IT" altLang="it-IT" sz="2000" b="1">
                <a:solidFill>
                  <a:srgbClr val="0099FF"/>
                </a:solidFill>
              </a:rPr>
              <a:t> </a:t>
            </a:r>
            <a:r>
              <a:rPr lang="it-IT" altLang="it-IT" sz="2000" b="1">
                <a:solidFill>
                  <a:srgbClr val="3333CC"/>
                </a:solidFill>
              </a:rPr>
              <a:t>Tiene conto dei fenomeni di dissipazione per smorzamento interno</a:t>
            </a:r>
          </a:p>
        </p:txBody>
      </p:sp>
      <p:sp>
        <p:nvSpPr>
          <p:cNvPr id="20483" name="Rectangle 3"/>
          <p:cNvSpPr>
            <a:spLocks noChangeArrowheads="1"/>
          </p:cNvSpPr>
          <p:nvPr/>
        </p:nvSpPr>
        <p:spPr bwMode="auto">
          <a:xfrm>
            <a:off x="2484438" y="2132013"/>
            <a:ext cx="5400675" cy="5048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2000" b="1">
                <a:solidFill>
                  <a:srgbClr val="3333CC"/>
                </a:solidFill>
              </a:rPr>
              <a:t>[</a:t>
            </a:r>
            <a:r>
              <a:rPr lang="it-IT" altLang="it-IT" sz="2000" b="1" i="1">
                <a:solidFill>
                  <a:srgbClr val="3333CC"/>
                </a:solidFill>
              </a:rPr>
              <a:t>M</a:t>
            </a:r>
            <a:r>
              <a:rPr lang="it-IT" altLang="it-IT" sz="2000" b="1">
                <a:solidFill>
                  <a:srgbClr val="3333CC"/>
                </a:solidFill>
              </a:rPr>
              <a:t>] (</a:t>
            </a:r>
            <a:r>
              <a:rPr lang="it-IT" altLang="it-IT" sz="2000" b="1" i="1">
                <a:solidFill>
                  <a:srgbClr val="3333CC"/>
                </a:solidFill>
                <a:cs typeface="Arial" charset="0"/>
              </a:rPr>
              <a:t>d</a:t>
            </a:r>
            <a:r>
              <a:rPr lang="it-IT" altLang="it-IT" sz="2000" b="1" i="1" baseline="30000">
                <a:solidFill>
                  <a:srgbClr val="3333CC"/>
                </a:solidFill>
                <a:cs typeface="Arial" charset="0"/>
              </a:rPr>
              <a:t>2</a:t>
            </a:r>
            <a:r>
              <a:rPr lang="it-IT" altLang="it-IT" sz="2000" b="1" i="1">
                <a:solidFill>
                  <a:srgbClr val="3333CC"/>
                </a:solidFill>
                <a:cs typeface="Arial" charset="0"/>
              </a:rPr>
              <a:t>u/dt</a:t>
            </a:r>
            <a:r>
              <a:rPr lang="it-IT" altLang="it-IT" sz="2000" b="1" i="1" baseline="30000">
                <a:solidFill>
                  <a:srgbClr val="3333CC"/>
                </a:solidFill>
                <a:cs typeface="Arial" charset="0"/>
              </a:rPr>
              <a:t>2</a:t>
            </a:r>
            <a:r>
              <a:rPr lang="it-IT" altLang="it-IT" sz="2000" b="1">
                <a:solidFill>
                  <a:srgbClr val="3333CC"/>
                </a:solidFill>
                <a:cs typeface="Arial" charset="0"/>
              </a:rPr>
              <a:t>) + [</a:t>
            </a:r>
            <a:r>
              <a:rPr lang="it-IT" altLang="it-IT" sz="2000" b="1" i="1">
                <a:solidFill>
                  <a:srgbClr val="3333CC"/>
                </a:solidFill>
                <a:cs typeface="Arial" charset="0"/>
              </a:rPr>
              <a:t>C</a:t>
            </a:r>
            <a:r>
              <a:rPr lang="it-IT" altLang="it-IT" sz="2000" b="1">
                <a:solidFill>
                  <a:srgbClr val="3333CC"/>
                </a:solidFill>
                <a:cs typeface="Arial" charset="0"/>
              </a:rPr>
              <a:t>] (</a:t>
            </a:r>
            <a:r>
              <a:rPr lang="it-IT" altLang="it-IT" sz="2000" b="1" i="1">
                <a:solidFill>
                  <a:srgbClr val="3333CC"/>
                </a:solidFill>
                <a:cs typeface="Arial" charset="0"/>
              </a:rPr>
              <a:t>du/dt</a:t>
            </a:r>
            <a:r>
              <a:rPr lang="it-IT" altLang="it-IT" sz="2000" b="1">
                <a:solidFill>
                  <a:srgbClr val="3333CC"/>
                </a:solidFill>
                <a:cs typeface="Arial" charset="0"/>
              </a:rPr>
              <a:t>) + [</a:t>
            </a:r>
            <a:r>
              <a:rPr lang="it-IT" altLang="it-IT" sz="2000" b="1" i="1">
                <a:solidFill>
                  <a:srgbClr val="3333CC"/>
                </a:solidFill>
                <a:cs typeface="Arial" charset="0"/>
              </a:rPr>
              <a:t>K</a:t>
            </a:r>
            <a:r>
              <a:rPr lang="it-IT" altLang="it-IT" sz="2000" b="1">
                <a:solidFill>
                  <a:srgbClr val="3333CC"/>
                </a:solidFill>
                <a:cs typeface="Arial" charset="0"/>
              </a:rPr>
              <a:t>] (</a:t>
            </a:r>
            <a:r>
              <a:rPr lang="it-IT" altLang="it-IT" sz="2000" b="1" i="1">
                <a:solidFill>
                  <a:srgbClr val="3333CC"/>
                </a:solidFill>
                <a:cs typeface="Arial" charset="0"/>
              </a:rPr>
              <a:t>u</a:t>
            </a:r>
            <a:r>
              <a:rPr lang="it-IT" altLang="it-IT" sz="2000" b="1">
                <a:solidFill>
                  <a:srgbClr val="3333CC"/>
                </a:solidFill>
                <a:cs typeface="Arial" charset="0"/>
              </a:rPr>
              <a:t>) = (</a:t>
            </a:r>
            <a:r>
              <a:rPr lang="it-IT" altLang="it-IT" sz="2000" b="1" i="1">
                <a:solidFill>
                  <a:srgbClr val="3333CC"/>
                </a:solidFill>
                <a:cs typeface="Arial" charset="0"/>
              </a:rPr>
              <a:t>J</a:t>
            </a:r>
            <a:r>
              <a:rPr lang="it-IT" altLang="it-IT" sz="2000" b="1">
                <a:solidFill>
                  <a:srgbClr val="3333CC"/>
                </a:solidFill>
                <a:cs typeface="Arial" charset="0"/>
              </a:rPr>
              <a:t>) </a:t>
            </a:r>
            <a:r>
              <a:rPr lang="it-IT" altLang="it-IT" sz="2000" b="1" i="1">
                <a:solidFill>
                  <a:srgbClr val="3333CC"/>
                </a:solidFill>
                <a:cs typeface="Arial" charset="0"/>
              </a:rPr>
              <a:t>a</a:t>
            </a:r>
            <a:r>
              <a:rPr lang="it-IT" altLang="it-IT" sz="2000" b="1">
                <a:solidFill>
                  <a:srgbClr val="3333CC"/>
                </a:solidFill>
                <a:cs typeface="Arial" charset="0"/>
              </a:rPr>
              <a:t>(</a:t>
            </a:r>
            <a:r>
              <a:rPr lang="it-IT" altLang="it-IT" sz="2000" b="1" i="1">
                <a:solidFill>
                  <a:srgbClr val="3333CC"/>
                </a:solidFill>
                <a:cs typeface="Arial" charset="0"/>
              </a:rPr>
              <a:t>t</a:t>
            </a:r>
            <a:r>
              <a:rPr lang="it-IT" altLang="it-IT" sz="2000" b="1">
                <a:solidFill>
                  <a:srgbClr val="3333CC"/>
                </a:solidFill>
                <a:cs typeface="Arial" charset="0"/>
              </a:rPr>
              <a:t>)</a:t>
            </a:r>
            <a:endParaRPr lang="el-GR" altLang="it-IT" sz="2000" b="1">
              <a:solidFill>
                <a:srgbClr val="3333CC"/>
              </a:solidFill>
              <a:cs typeface="Arial" charset="0"/>
            </a:endParaRPr>
          </a:p>
        </p:txBody>
      </p:sp>
      <p:pic>
        <p:nvPicPr>
          <p:cNvPr id="204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2020640"/>
            <a:ext cx="1223963" cy="976312"/>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85" name="Group 5"/>
          <p:cNvGrpSpPr>
            <a:grpSpLocks/>
          </p:cNvGrpSpPr>
          <p:nvPr/>
        </p:nvGrpSpPr>
        <p:grpSpPr bwMode="auto">
          <a:xfrm>
            <a:off x="1042988" y="3500438"/>
            <a:ext cx="1584325" cy="1296987"/>
            <a:chOff x="657" y="2205"/>
            <a:chExt cx="998" cy="817"/>
          </a:xfrm>
        </p:grpSpPr>
        <p:grpSp>
          <p:nvGrpSpPr>
            <p:cNvPr id="20515" name="Group 6"/>
            <p:cNvGrpSpPr>
              <a:grpSpLocks/>
            </p:cNvGrpSpPr>
            <p:nvPr/>
          </p:nvGrpSpPr>
          <p:grpSpPr bwMode="auto">
            <a:xfrm>
              <a:off x="657" y="2205"/>
              <a:ext cx="136" cy="817"/>
              <a:chOff x="657" y="2205"/>
              <a:chExt cx="136" cy="817"/>
            </a:xfrm>
          </p:grpSpPr>
          <p:sp>
            <p:nvSpPr>
              <p:cNvPr id="20521" name="Line 7"/>
              <p:cNvSpPr>
                <a:spLocks noChangeShapeType="1"/>
              </p:cNvSpPr>
              <p:nvPr/>
            </p:nvSpPr>
            <p:spPr bwMode="auto">
              <a:xfrm>
                <a:off x="657" y="2205"/>
                <a:ext cx="0" cy="817"/>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20522" name="Group 8"/>
              <p:cNvGrpSpPr>
                <a:grpSpLocks/>
              </p:cNvGrpSpPr>
              <p:nvPr/>
            </p:nvGrpSpPr>
            <p:grpSpPr bwMode="auto">
              <a:xfrm>
                <a:off x="657" y="2205"/>
                <a:ext cx="136" cy="816"/>
                <a:chOff x="657" y="2205"/>
                <a:chExt cx="136" cy="816"/>
              </a:xfrm>
            </p:grpSpPr>
            <p:sp>
              <p:nvSpPr>
                <p:cNvPr id="20523" name="Line 9"/>
                <p:cNvSpPr>
                  <a:spLocks noChangeShapeType="1"/>
                </p:cNvSpPr>
                <p:nvPr/>
              </p:nvSpPr>
              <p:spPr bwMode="auto">
                <a:xfrm>
                  <a:off x="657" y="2205"/>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524" name="Line 10"/>
                <p:cNvSpPr>
                  <a:spLocks noChangeShapeType="1"/>
                </p:cNvSpPr>
                <p:nvPr/>
              </p:nvSpPr>
              <p:spPr bwMode="auto">
                <a:xfrm>
                  <a:off x="657" y="3021"/>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grpSp>
        <p:grpSp>
          <p:nvGrpSpPr>
            <p:cNvPr id="20516" name="Group 11"/>
            <p:cNvGrpSpPr>
              <a:grpSpLocks/>
            </p:cNvGrpSpPr>
            <p:nvPr/>
          </p:nvGrpSpPr>
          <p:grpSpPr bwMode="auto">
            <a:xfrm rot="10800000">
              <a:off x="1519" y="2205"/>
              <a:ext cx="136" cy="817"/>
              <a:chOff x="657" y="2205"/>
              <a:chExt cx="136" cy="817"/>
            </a:xfrm>
          </p:grpSpPr>
          <p:sp>
            <p:nvSpPr>
              <p:cNvPr id="20517" name="Line 12"/>
              <p:cNvSpPr>
                <a:spLocks noChangeShapeType="1"/>
              </p:cNvSpPr>
              <p:nvPr/>
            </p:nvSpPr>
            <p:spPr bwMode="auto">
              <a:xfrm>
                <a:off x="657" y="2205"/>
                <a:ext cx="0" cy="817"/>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20518" name="Group 13"/>
              <p:cNvGrpSpPr>
                <a:grpSpLocks/>
              </p:cNvGrpSpPr>
              <p:nvPr/>
            </p:nvGrpSpPr>
            <p:grpSpPr bwMode="auto">
              <a:xfrm>
                <a:off x="657" y="2205"/>
                <a:ext cx="136" cy="816"/>
                <a:chOff x="657" y="2205"/>
                <a:chExt cx="136" cy="816"/>
              </a:xfrm>
            </p:grpSpPr>
            <p:sp>
              <p:nvSpPr>
                <p:cNvPr id="20519" name="Line 14"/>
                <p:cNvSpPr>
                  <a:spLocks noChangeShapeType="1"/>
                </p:cNvSpPr>
                <p:nvPr/>
              </p:nvSpPr>
              <p:spPr bwMode="auto">
                <a:xfrm>
                  <a:off x="657" y="2205"/>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520" name="Line 15"/>
                <p:cNvSpPr>
                  <a:spLocks noChangeShapeType="1"/>
                </p:cNvSpPr>
                <p:nvPr/>
              </p:nvSpPr>
              <p:spPr bwMode="auto">
                <a:xfrm>
                  <a:off x="657" y="3021"/>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grpSp>
      </p:grpSp>
      <p:sp>
        <p:nvSpPr>
          <p:cNvPr id="20486" name="Text Box 16"/>
          <p:cNvSpPr txBox="1">
            <a:spLocks noChangeArrowheads="1"/>
          </p:cNvSpPr>
          <p:nvPr/>
        </p:nvSpPr>
        <p:spPr bwMode="auto">
          <a:xfrm>
            <a:off x="395288" y="3987800"/>
            <a:ext cx="7921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sz="1600" b="1">
                <a:solidFill>
                  <a:srgbClr val="3333CC"/>
                </a:solidFill>
              </a:rPr>
              <a:t>[</a:t>
            </a:r>
            <a:r>
              <a:rPr lang="it-IT" altLang="it-IT" sz="1600" b="1" i="1">
                <a:solidFill>
                  <a:srgbClr val="3333CC"/>
                </a:solidFill>
              </a:rPr>
              <a:t>M</a:t>
            </a:r>
            <a:r>
              <a:rPr lang="it-IT" altLang="it-IT" sz="1600" b="1">
                <a:solidFill>
                  <a:srgbClr val="3333CC"/>
                </a:solidFill>
              </a:rPr>
              <a:t>] =</a:t>
            </a:r>
          </a:p>
        </p:txBody>
      </p:sp>
      <p:sp>
        <p:nvSpPr>
          <p:cNvPr id="20487" name="Text Box 17"/>
          <p:cNvSpPr txBox="1">
            <a:spLocks noChangeArrowheads="1"/>
          </p:cNvSpPr>
          <p:nvPr/>
        </p:nvSpPr>
        <p:spPr bwMode="auto">
          <a:xfrm>
            <a:off x="1042988" y="3471863"/>
            <a:ext cx="1800225" cy="1262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b="1" i="1" dirty="0">
                <a:solidFill>
                  <a:srgbClr val="3333CC"/>
                </a:solidFill>
              </a:rPr>
              <a:t>m</a:t>
            </a:r>
            <a:r>
              <a:rPr lang="it-IT" altLang="it-IT" b="1" i="1" baseline="-25000" dirty="0">
                <a:solidFill>
                  <a:srgbClr val="3333CC"/>
                </a:solidFill>
              </a:rPr>
              <a:t>1</a:t>
            </a:r>
          </a:p>
          <a:p>
            <a:pPr>
              <a:spcBef>
                <a:spcPct val="50000"/>
              </a:spcBef>
            </a:pPr>
            <a:r>
              <a:rPr lang="it-IT" altLang="it-IT" b="1" i="1" dirty="0">
                <a:solidFill>
                  <a:srgbClr val="3333CC"/>
                </a:solidFill>
              </a:rPr>
              <a:t>       m</a:t>
            </a:r>
            <a:r>
              <a:rPr lang="it-IT" altLang="it-IT" b="1" i="1" baseline="-25000" dirty="0">
                <a:solidFill>
                  <a:srgbClr val="3333CC"/>
                </a:solidFill>
              </a:rPr>
              <a:t>2 </a:t>
            </a:r>
          </a:p>
          <a:p>
            <a:pPr>
              <a:spcBef>
                <a:spcPct val="50000"/>
              </a:spcBef>
            </a:pPr>
            <a:r>
              <a:rPr lang="it-IT" altLang="it-IT" b="1" i="1" dirty="0">
                <a:solidFill>
                  <a:srgbClr val="3333CC"/>
                </a:solidFill>
              </a:rPr>
              <a:t>               …..</a:t>
            </a:r>
          </a:p>
          <a:p>
            <a:pPr>
              <a:spcBef>
                <a:spcPct val="50000"/>
              </a:spcBef>
            </a:pPr>
            <a:r>
              <a:rPr lang="it-IT" altLang="it-IT" b="1" i="1" dirty="0">
                <a:solidFill>
                  <a:srgbClr val="3333CC"/>
                </a:solidFill>
              </a:rPr>
              <a:t>                      m</a:t>
            </a:r>
            <a:r>
              <a:rPr lang="it-IT" altLang="it-IT" b="1" i="1" baseline="-25000" dirty="0">
                <a:solidFill>
                  <a:srgbClr val="3333CC"/>
                </a:solidFill>
              </a:rPr>
              <a:t>n+1</a:t>
            </a:r>
            <a:r>
              <a:rPr lang="it-IT" altLang="it-IT" b="1" dirty="0">
                <a:solidFill>
                  <a:srgbClr val="3333CC"/>
                </a:solidFill>
              </a:rPr>
              <a:t> </a:t>
            </a:r>
          </a:p>
        </p:txBody>
      </p:sp>
      <p:sp>
        <p:nvSpPr>
          <p:cNvPr id="20488" name="Text Box 18"/>
          <p:cNvSpPr txBox="1">
            <a:spLocks noChangeArrowheads="1"/>
          </p:cNvSpPr>
          <p:nvPr/>
        </p:nvSpPr>
        <p:spPr bwMode="auto">
          <a:xfrm>
            <a:off x="3059113" y="3997325"/>
            <a:ext cx="7921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sz="1600" b="1">
                <a:solidFill>
                  <a:srgbClr val="3333CC"/>
                </a:solidFill>
              </a:rPr>
              <a:t>[</a:t>
            </a:r>
            <a:r>
              <a:rPr lang="it-IT" altLang="it-IT" sz="1600" b="1" i="1">
                <a:solidFill>
                  <a:srgbClr val="3333CC"/>
                </a:solidFill>
              </a:rPr>
              <a:t>C</a:t>
            </a:r>
            <a:r>
              <a:rPr lang="it-IT" altLang="it-IT" sz="1600" b="1">
                <a:solidFill>
                  <a:srgbClr val="3333CC"/>
                </a:solidFill>
              </a:rPr>
              <a:t>] =</a:t>
            </a:r>
          </a:p>
        </p:txBody>
      </p:sp>
      <p:sp>
        <p:nvSpPr>
          <p:cNvPr id="20489" name="Text Box 19"/>
          <p:cNvSpPr txBox="1">
            <a:spLocks noChangeArrowheads="1"/>
          </p:cNvSpPr>
          <p:nvPr/>
        </p:nvSpPr>
        <p:spPr bwMode="auto">
          <a:xfrm>
            <a:off x="3663950" y="3462338"/>
            <a:ext cx="2233613" cy="1262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b="1" i="1">
                <a:solidFill>
                  <a:srgbClr val="3333CC"/>
                </a:solidFill>
              </a:rPr>
              <a:t>c</a:t>
            </a:r>
            <a:r>
              <a:rPr lang="it-IT" altLang="it-IT" b="1" i="1" baseline="-25000">
                <a:solidFill>
                  <a:srgbClr val="3333CC"/>
                </a:solidFill>
              </a:rPr>
              <a:t>1</a:t>
            </a:r>
            <a:r>
              <a:rPr lang="it-IT" altLang="it-IT" b="1" i="1">
                <a:solidFill>
                  <a:srgbClr val="3333CC"/>
                </a:solidFill>
              </a:rPr>
              <a:t>   -c</a:t>
            </a:r>
            <a:r>
              <a:rPr lang="it-IT" altLang="it-IT" b="1" i="1" baseline="-25000">
                <a:solidFill>
                  <a:srgbClr val="3333CC"/>
                </a:solidFill>
              </a:rPr>
              <a:t>1</a:t>
            </a:r>
          </a:p>
          <a:p>
            <a:pPr>
              <a:spcBef>
                <a:spcPct val="50000"/>
              </a:spcBef>
            </a:pPr>
            <a:r>
              <a:rPr lang="it-IT" altLang="it-IT" b="1" i="1">
                <a:solidFill>
                  <a:srgbClr val="3333CC"/>
                </a:solidFill>
              </a:rPr>
              <a:t>-c</a:t>
            </a:r>
            <a:r>
              <a:rPr lang="it-IT" altLang="it-IT" b="1" i="1" baseline="-25000">
                <a:solidFill>
                  <a:srgbClr val="3333CC"/>
                </a:solidFill>
              </a:rPr>
              <a:t>1   </a:t>
            </a:r>
            <a:r>
              <a:rPr lang="it-IT" altLang="it-IT" b="1" i="1">
                <a:solidFill>
                  <a:srgbClr val="3333CC"/>
                </a:solidFill>
              </a:rPr>
              <a:t>c</a:t>
            </a:r>
            <a:r>
              <a:rPr lang="it-IT" altLang="it-IT" b="1" i="1" baseline="-25000">
                <a:solidFill>
                  <a:srgbClr val="3333CC"/>
                </a:solidFill>
              </a:rPr>
              <a:t>1</a:t>
            </a:r>
            <a:r>
              <a:rPr lang="it-IT" altLang="it-IT" b="1" i="1">
                <a:solidFill>
                  <a:srgbClr val="3333CC"/>
                </a:solidFill>
              </a:rPr>
              <a:t>+c</a:t>
            </a:r>
            <a:r>
              <a:rPr lang="it-IT" altLang="it-IT" b="1" i="1" baseline="-25000">
                <a:solidFill>
                  <a:srgbClr val="3333CC"/>
                </a:solidFill>
              </a:rPr>
              <a:t>2</a:t>
            </a:r>
            <a:r>
              <a:rPr lang="it-IT" altLang="it-IT" b="1" i="1">
                <a:solidFill>
                  <a:srgbClr val="3333CC"/>
                </a:solidFill>
              </a:rPr>
              <a:t>  -c</a:t>
            </a:r>
            <a:r>
              <a:rPr lang="it-IT" altLang="it-IT" b="1" i="1" baseline="-25000">
                <a:solidFill>
                  <a:srgbClr val="3333CC"/>
                </a:solidFill>
              </a:rPr>
              <a:t>2</a:t>
            </a:r>
          </a:p>
          <a:p>
            <a:pPr>
              <a:spcBef>
                <a:spcPct val="50000"/>
              </a:spcBef>
            </a:pPr>
            <a:r>
              <a:rPr lang="it-IT" altLang="it-IT" b="1" i="1">
                <a:solidFill>
                  <a:srgbClr val="3333CC"/>
                </a:solidFill>
              </a:rPr>
              <a:t>                 …..</a:t>
            </a:r>
          </a:p>
          <a:p>
            <a:pPr>
              <a:spcBef>
                <a:spcPct val="50000"/>
              </a:spcBef>
            </a:pPr>
            <a:r>
              <a:rPr lang="it-IT" altLang="it-IT" b="1" i="1">
                <a:solidFill>
                  <a:srgbClr val="3333CC"/>
                </a:solidFill>
              </a:rPr>
              <a:t>                  -c</a:t>
            </a:r>
            <a:r>
              <a:rPr lang="it-IT" altLang="it-IT" b="1" i="1" baseline="-25000">
                <a:solidFill>
                  <a:srgbClr val="3333CC"/>
                </a:solidFill>
              </a:rPr>
              <a:t>n</a:t>
            </a:r>
            <a:r>
              <a:rPr lang="it-IT" altLang="it-IT" b="1" i="1">
                <a:solidFill>
                  <a:srgbClr val="3333CC"/>
                </a:solidFill>
              </a:rPr>
              <a:t>   c</a:t>
            </a:r>
            <a:r>
              <a:rPr lang="it-IT" altLang="it-IT" b="1" i="1" baseline="-25000">
                <a:solidFill>
                  <a:srgbClr val="3333CC"/>
                </a:solidFill>
              </a:rPr>
              <a:t>n</a:t>
            </a:r>
            <a:r>
              <a:rPr lang="it-IT" altLang="it-IT" b="1" i="1">
                <a:solidFill>
                  <a:srgbClr val="3333CC"/>
                </a:solidFill>
              </a:rPr>
              <a:t>+c</a:t>
            </a:r>
            <a:r>
              <a:rPr lang="it-IT" altLang="it-IT" b="1" i="1" baseline="-25000">
                <a:solidFill>
                  <a:srgbClr val="3333CC"/>
                </a:solidFill>
              </a:rPr>
              <a:t>n+1</a:t>
            </a:r>
            <a:r>
              <a:rPr lang="it-IT" altLang="it-IT" b="1" i="1">
                <a:solidFill>
                  <a:srgbClr val="003399"/>
                </a:solidFill>
              </a:rPr>
              <a:t> </a:t>
            </a:r>
          </a:p>
        </p:txBody>
      </p:sp>
      <p:grpSp>
        <p:nvGrpSpPr>
          <p:cNvPr id="20490" name="Group 20"/>
          <p:cNvGrpSpPr>
            <a:grpSpLocks/>
          </p:cNvGrpSpPr>
          <p:nvPr/>
        </p:nvGrpSpPr>
        <p:grpSpPr bwMode="auto">
          <a:xfrm>
            <a:off x="3708400" y="3500438"/>
            <a:ext cx="215900" cy="1296987"/>
            <a:chOff x="657" y="2205"/>
            <a:chExt cx="136" cy="817"/>
          </a:xfrm>
        </p:grpSpPr>
        <p:sp>
          <p:nvSpPr>
            <p:cNvPr id="20511" name="Line 21"/>
            <p:cNvSpPr>
              <a:spLocks noChangeShapeType="1"/>
            </p:cNvSpPr>
            <p:nvPr/>
          </p:nvSpPr>
          <p:spPr bwMode="auto">
            <a:xfrm>
              <a:off x="657" y="2205"/>
              <a:ext cx="0" cy="817"/>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20512" name="Group 22"/>
            <p:cNvGrpSpPr>
              <a:grpSpLocks/>
            </p:cNvGrpSpPr>
            <p:nvPr/>
          </p:nvGrpSpPr>
          <p:grpSpPr bwMode="auto">
            <a:xfrm>
              <a:off x="657" y="2205"/>
              <a:ext cx="136" cy="816"/>
              <a:chOff x="657" y="2205"/>
              <a:chExt cx="136" cy="816"/>
            </a:xfrm>
          </p:grpSpPr>
          <p:sp>
            <p:nvSpPr>
              <p:cNvPr id="20513" name="Line 23"/>
              <p:cNvSpPr>
                <a:spLocks noChangeShapeType="1"/>
              </p:cNvSpPr>
              <p:nvPr/>
            </p:nvSpPr>
            <p:spPr bwMode="auto">
              <a:xfrm>
                <a:off x="657" y="2205"/>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514" name="Line 24"/>
              <p:cNvSpPr>
                <a:spLocks noChangeShapeType="1"/>
              </p:cNvSpPr>
              <p:nvPr/>
            </p:nvSpPr>
            <p:spPr bwMode="auto">
              <a:xfrm>
                <a:off x="657" y="3021"/>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grpSp>
      <p:grpSp>
        <p:nvGrpSpPr>
          <p:cNvPr id="20491" name="Group 25"/>
          <p:cNvGrpSpPr>
            <a:grpSpLocks/>
          </p:cNvGrpSpPr>
          <p:nvPr/>
        </p:nvGrpSpPr>
        <p:grpSpPr bwMode="auto">
          <a:xfrm rot="10800000">
            <a:off x="5435600" y="3500438"/>
            <a:ext cx="215900" cy="1296987"/>
            <a:chOff x="657" y="2205"/>
            <a:chExt cx="136" cy="817"/>
          </a:xfrm>
        </p:grpSpPr>
        <p:sp>
          <p:nvSpPr>
            <p:cNvPr id="20507" name="Line 26"/>
            <p:cNvSpPr>
              <a:spLocks noChangeShapeType="1"/>
            </p:cNvSpPr>
            <p:nvPr/>
          </p:nvSpPr>
          <p:spPr bwMode="auto">
            <a:xfrm>
              <a:off x="657" y="2205"/>
              <a:ext cx="0" cy="817"/>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20508" name="Group 27"/>
            <p:cNvGrpSpPr>
              <a:grpSpLocks/>
            </p:cNvGrpSpPr>
            <p:nvPr/>
          </p:nvGrpSpPr>
          <p:grpSpPr bwMode="auto">
            <a:xfrm>
              <a:off x="657" y="2205"/>
              <a:ext cx="136" cy="816"/>
              <a:chOff x="657" y="2205"/>
              <a:chExt cx="136" cy="816"/>
            </a:xfrm>
          </p:grpSpPr>
          <p:sp>
            <p:nvSpPr>
              <p:cNvPr id="20509" name="Line 28"/>
              <p:cNvSpPr>
                <a:spLocks noChangeShapeType="1"/>
              </p:cNvSpPr>
              <p:nvPr/>
            </p:nvSpPr>
            <p:spPr bwMode="auto">
              <a:xfrm>
                <a:off x="657" y="2205"/>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510" name="Line 29"/>
              <p:cNvSpPr>
                <a:spLocks noChangeShapeType="1"/>
              </p:cNvSpPr>
              <p:nvPr/>
            </p:nvSpPr>
            <p:spPr bwMode="auto">
              <a:xfrm>
                <a:off x="657" y="3021"/>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grpSp>
      <p:sp>
        <p:nvSpPr>
          <p:cNvPr id="20492" name="Text Box 30"/>
          <p:cNvSpPr txBox="1">
            <a:spLocks noChangeArrowheads="1"/>
          </p:cNvSpPr>
          <p:nvPr/>
        </p:nvSpPr>
        <p:spPr bwMode="auto">
          <a:xfrm>
            <a:off x="5940425" y="4006850"/>
            <a:ext cx="7921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sz="1600" b="1">
                <a:solidFill>
                  <a:srgbClr val="3333CC"/>
                </a:solidFill>
              </a:rPr>
              <a:t>[</a:t>
            </a:r>
            <a:r>
              <a:rPr lang="it-IT" altLang="it-IT" sz="1600" b="1" i="1">
                <a:solidFill>
                  <a:srgbClr val="3333CC"/>
                </a:solidFill>
              </a:rPr>
              <a:t>K</a:t>
            </a:r>
            <a:r>
              <a:rPr lang="it-IT" altLang="it-IT" sz="1600" b="1">
                <a:solidFill>
                  <a:srgbClr val="3333CC"/>
                </a:solidFill>
              </a:rPr>
              <a:t>] =</a:t>
            </a:r>
          </a:p>
        </p:txBody>
      </p:sp>
      <p:sp>
        <p:nvSpPr>
          <p:cNvPr id="20493" name="Text Box 31"/>
          <p:cNvSpPr txBox="1">
            <a:spLocks noChangeArrowheads="1"/>
          </p:cNvSpPr>
          <p:nvPr/>
        </p:nvSpPr>
        <p:spPr bwMode="auto">
          <a:xfrm>
            <a:off x="6559550" y="3471863"/>
            <a:ext cx="2233613" cy="1262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b="1" i="1">
                <a:solidFill>
                  <a:srgbClr val="3333CC"/>
                </a:solidFill>
              </a:rPr>
              <a:t>k</a:t>
            </a:r>
            <a:r>
              <a:rPr lang="it-IT" altLang="it-IT" b="1" i="1" baseline="-25000">
                <a:solidFill>
                  <a:srgbClr val="3333CC"/>
                </a:solidFill>
              </a:rPr>
              <a:t>1</a:t>
            </a:r>
            <a:r>
              <a:rPr lang="it-IT" altLang="it-IT" b="1" i="1">
                <a:solidFill>
                  <a:srgbClr val="3333CC"/>
                </a:solidFill>
              </a:rPr>
              <a:t>   -k</a:t>
            </a:r>
            <a:r>
              <a:rPr lang="it-IT" altLang="it-IT" b="1" i="1" baseline="-25000">
                <a:solidFill>
                  <a:srgbClr val="3333CC"/>
                </a:solidFill>
              </a:rPr>
              <a:t>1</a:t>
            </a:r>
          </a:p>
          <a:p>
            <a:pPr>
              <a:spcBef>
                <a:spcPct val="50000"/>
              </a:spcBef>
            </a:pPr>
            <a:r>
              <a:rPr lang="it-IT" altLang="it-IT" b="1" i="1">
                <a:solidFill>
                  <a:srgbClr val="3333CC"/>
                </a:solidFill>
              </a:rPr>
              <a:t>-k</a:t>
            </a:r>
            <a:r>
              <a:rPr lang="it-IT" altLang="it-IT" b="1" i="1" baseline="-25000">
                <a:solidFill>
                  <a:srgbClr val="3333CC"/>
                </a:solidFill>
              </a:rPr>
              <a:t>1  </a:t>
            </a:r>
            <a:r>
              <a:rPr lang="it-IT" altLang="it-IT" b="1" i="1">
                <a:solidFill>
                  <a:srgbClr val="3333CC"/>
                </a:solidFill>
              </a:rPr>
              <a:t>k</a:t>
            </a:r>
            <a:r>
              <a:rPr lang="it-IT" altLang="it-IT" b="1" i="1" baseline="-25000">
                <a:solidFill>
                  <a:srgbClr val="3333CC"/>
                </a:solidFill>
              </a:rPr>
              <a:t>1</a:t>
            </a:r>
            <a:r>
              <a:rPr lang="it-IT" altLang="it-IT" b="1" i="1">
                <a:solidFill>
                  <a:srgbClr val="3333CC"/>
                </a:solidFill>
              </a:rPr>
              <a:t>+k</a:t>
            </a:r>
            <a:r>
              <a:rPr lang="it-IT" altLang="it-IT" b="1" i="1" baseline="-25000">
                <a:solidFill>
                  <a:srgbClr val="3333CC"/>
                </a:solidFill>
              </a:rPr>
              <a:t>2</a:t>
            </a:r>
            <a:r>
              <a:rPr lang="it-IT" altLang="it-IT" b="1" i="1">
                <a:solidFill>
                  <a:srgbClr val="3333CC"/>
                </a:solidFill>
              </a:rPr>
              <a:t>  -k</a:t>
            </a:r>
            <a:r>
              <a:rPr lang="it-IT" altLang="it-IT" b="1" i="1" baseline="-25000">
                <a:solidFill>
                  <a:srgbClr val="3333CC"/>
                </a:solidFill>
              </a:rPr>
              <a:t>2</a:t>
            </a:r>
          </a:p>
          <a:p>
            <a:pPr>
              <a:spcBef>
                <a:spcPct val="50000"/>
              </a:spcBef>
            </a:pPr>
            <a:r>
              <a:rPr lang="it-IT" altLang="it-IT" b="1" i="1">
                <a:solidFill>
                  <a:srgbClr val="3333CC"/>
                </a:solidFill>
              </a:rPr>
              <a:t>                 …..</a:t>
            </a:r>
          </a:p>
          <a:p>
            <a:pPr>
              <a:spcBef>
                <a:spcPct val="50000"/>
              </a:spcBef>
            </a:pPr>
            <a:r>
              <a:rPr lang="it-IT" altLang="it-IT" b="1" i="1">
                <a:solidFill>
                  <a:srgbClr val="3333CC"/>
                </a:solidFill>
              </a:rPr>
              <a:t>                  -k</a:t>
            </a:r>
            <a:r>
              <a:rPr lang="it-IT" altLang="it-IT" b="1" i="1" baseline="-25000">
                <a:solidFill>
                  <a:srgbClr val="3333CC"/>
                </a:solidFill>
              </a:rPr>
              <a:t>n</a:t>
            </a:r>
            <a:r>
              <a:rPr lang="it-IT" altLang="it-IT" b="1" i="1">
                <a:solidFill>
                  <a:srgbClr val="3333CC"/>
                </a:solidFill>
              </a:rPr>
              <a:t>    k</a:t>
            </a:r>
            <a:r>
              <a:rPr lang="it-IT" altLang="it-IT" b="1" i="1" baseline="-25000">
                <a:solidFill>
                  <a:srgbClr val="3333CC"/>
                </a:solidFill>
              </a:rPr>
              <a:t>n</a:t>
            </a:r>
            <a:r>
              <a:rPr lang="it-IT" altLang="it-IT" b="1" i="1">
                <a:solidFill>
                  <a:srgbClr val="3333CC"/>
                </a:solidFill>
              </a:rPr>
              <a:t> </a:t>
            </a:r>
          </a:p>
        </p:txBody>
      </p:sp>
      <p:grpSp>
        <p:nvGrpSpPr>
          <p:cNvPr id="20494" name="Group 32"/>
          <p:cNvGrpSpPr>
            <a:grpSpLocks/>
          </p:cNvGrpSpPr>
          <p:nvPr/>
        </p:nvGrpSpPr>
        <p:grpSpPr bwMode="auto">
          <a:xfrm>
            <a:off x="6589713" y="3500438"/>
            <a:ext cx="215900" cy="1296987"/>
            <a:chOff x="657" y="2205"/>
            <a:chExt cx="136" cy="817"/>
          </a:xfrm>
        </p:grpSpPr>
        <p:sp>
          <p:nvSpPr>
            <p:cNvPr id="20503" name="Line 33"/>
            <p:cNvSpPr>
              <a:spLocks noChangeShapeType="1"/>
            </p:cNvSpPr>
            <p:nvPr/>
          </p:nvSpPr>
          <p:spPr bwMode="auto">
            <a:xfrm>
              <a:off x="657" y="2205"/>
              <a:ext cx="0" cy="817"/>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20504" name="Group 34"/>
            <p:cNvGrpSpPr>
              <a:grpSpLocks/>
            </p:cNvGrpSpPr>
            <p:nvPr/>
          </p:nvGrpSpPr>
          <p:grpSpPr bwMode="auto">
            <a:xfrm>
              <a:off x="657" y="2205"/>
              <a:ext cx="136" cy="816"/>
              <a:chOff x="657" y="2205"/>
              <a:chExt cx="136" cy="816"/>
            </a:xfrm>
          </p:grpSpPr>
          <p:sp>
            <p:nvSpPr>
              <p:cNvPr id="20505" name="Line 35"/>
              <p:cNvSpPr>
                <a:spLocks noChangeShapeType="1"/>
              </p:cNvSpPr>
              <p:nvPr/>
            </p:nvSpPr>
            <p:spPr bwMode="auto">
              <a:xfrm>
                <a:off x="657" y="2205"/>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506" name="Line 36"/>
              <p:cNvSpPr>
                <a:spLocks noChangeShapeType="1"/>
              </p:cNvSpPr>
              <p:nvPr/>
            </p:nvSpPr>
            <p:spPr bwMode="auto">
              <a:xfrm>
                <a:off x="657" y="3021"/>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grpSp>
      <p:grpSp>
        <p:nvGrpSpPr>
          <p:cNvPr id="20495" name="Group 37"/>
          <p:cNvGrpSpPr>
            <a:grpSpLocks/>
          </p:cNvGrpSpPr>
          <p:nvPr/>
        </p:nvGrpSpPr>
        <p:grpSpPr bwMode="auto">
          <a:xfrm rot="10800000">
            <a:off x="8101013" y="3500438"/>
            <a:ext cx="215900" cy="1296987"/>
            <a:chOff x="657" y="2205"/>
            <a:chExt cx="136" cy="817"/>
          </a:xfrm>
        </p:grpSpPr>
        <p:sp>
          <p:nvSpPr>
            <p:cNvPr id="20499" name="Line 38"/>
            <p:cNvSpPr>
              <a:spLocks noChangeShapeType="1"/>
            </p:cNvSpPr>
            <p:nvPr/>
          </p:nvSpPr>
          <p:spPr bwMode="auto">
            <a:xfrm>
              <a:off x="657" y="2205"/>
              <a:ext cx="0" cy="817"/>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20500" name="Group 39"/>
            <p:cNvGrpSpPr>
              <a:grpSpLocks/>
            </p:cNvGrpSpPr>
            <p:nvPr/>
          </p:nvGrpSpPr>
          <p:grpSpPr bwMode="auto">
            <a:xfrm>
              <a:off x="657" y="2205"/>
              <a:ext cx="136" cy="816"/>
              <a:chOff x="657" y="2205"/>
              <a:chExt cx="136" cy="816"/>
            </a:xfrm>
          </p:grpSpPr>
          <p:sp>
            <p:nvSpPr>
              <p:cNvPr id="20501" name="Line 40"/>
              <p:cNvSpPr>
                <a:spLocks noChangeShapeType="1"/>
              </p:cNvSpPr>
              <p:nvPr/>
            </p:nvSpPr>
            <p:spPr bwMode="auto">
              <a:xfrm>
                <a:off x="657" y="2205"/>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502" name="Line 41"/>
              <p:cNvSpPr>
                <a:spLocks noChangeShapeType="1"/>
              </p:cNvSpPr>
              <p:nvPr/>
            </p:nvSpPr>
            <p:spPr bwMode="auto">
              <a:xfrm>
                <a:off x="657" y="3021"/>
                <a:ext cx="136" cy="0"/>
              </a:xfrm>
              <a:prstGeom prst="line">
                <a:avLst/>
              </a:prstGeom>
              <a:noFill/>
              <a:ln w="952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grpSp>
      <p:sp>
        <p:nvSpPr>
          <p:cNvPr id="20496" name="Text Box 42"/>
          <p:cNvSpPr txBox="1">
            <a:spLocks noChangeArrowheads="1"/>
          </p:cNvSpPr>
          <p:nvPr/>
        </p:nvSpPr>
        <p:spPr bwMode="auto">
          <a:xfrm>
            <a:off x="1403350" y="5373688"/>
            <a:ext cx="62642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endParaRPr lang="it-IT" altLang="it-IT"/>
          </a:p>
        </p:txBody>
      </p:sp>
      <p:sp>
        <p:nvSpPr>
          <p:cNvPr id="20497" name="Text Box 43"/>
          <p:cNvSpPr txBox="1">
            <a:spLocks noChangeArrowheads="1"/>
          </p:cNvSpPr>
          <p:nvPr/>
        </p:nvSpPr>
        <p:spPr bwMode="auto">
          <a:xfrm>
            <a:off x="323850" y="4797152"/>
            <a:ext cx="8496300"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sz="1800" b="1">
                <a:solidFill>
                  <a:srgbClr val="3333CC"/>
                </a:solidFill>
              </a:rPr>
              <a:t>(</a:t>
            </a:r>
            <a:r>
              <a:rPr lang="it-IT" altLang="it-IT" sz="1800" b="1" i="1">
                <a:solidFill>
                  <a:srgbClr val="3333CC"/>
                </a:solidFill>
              </a:rPr>
              <a:t>J</a:t>
            </a:r>
            <a:r>
              <a:rPr lang="it-IT" altLang="it-IT" sz="1800" b="1">
                <a:solidFill>
                  <a:srgbClr val="3333CC"/>
                </a:solidFill>
              </a:rPr>
              <a:t>) è il vettore delle sollecitazioni esterne </a:t>
            </a:r>
            <a:r>
              <a:rPr lang="it-IT" altLang="it-IT" sz="1800" b="1" i="1">
                <a:solidFill>
                  <a:srgbClr val="3333CC"/>
                </a:solidFill>
              </a:rPr>
              <a:t>a</a:t>
            </a:r>
            <a:r>
              <a:rPr lang="it-IT" altLang="it-IT" sz="1800" b="1">
                <a:solidFill>
                  <a:srgbClr val="3333CC"/>
                </a:solidFill>
              </a:rPr>
              <a:t>(</a:t>
            </a:r>
            <a:r>
              <a:rPr lang="it-IT" altLang="it-IT" sz="1800" b="1" i="1">
                <a:solidFill>
                  <a:srgbClr val="3333CC"/>
                </a:solidFill>
              </a:rPr>
              <a:t>t</a:t>
            </a:r>
            <a:r>
              <a:rPr lang="it-IT" altLang="it-IT" sz="1800" b="1">
                <a:solidFill>
                  <a:srgbClr val="3333CC"/>
                </a:solidFill>
              </a:rPr>
              <a:t>) </a:t>
            </a:r>
          </a:p>
          <a:p>
            <a:pPr algn="just">
              <a:spcBef>
                <a:spcPct val="50000"/>
              </a:spcBef>
            </a:pPr>
            <a:r>
              <a:rPr lang="it-IT" altLang="it-IT" sz="1800" b="1">
                <a:solidFill>
                  <a:srgbClr val="3333CC"/>
                </a:solidFill>
              </a:rPr>
              <a:t>La matrice </a:t>
            </a:r>
            <a:r>
              <a:rPr lang="it-IT" altLang="it-IT" sz="1800" b="1" i="1">
                <a:solidFill>
                  <a:srgbClr val="3333CC"/>
                </a:solidFill>
              </a:rPr>
              <a:t>C</a:t>
            </a:r>
            <a:r>
              <a:rPr lang="it-IT" altLang="it-IT" sz="1800" b="1">
                <a:solidFill>
                  <a:srgbClr val="3333CC"/>
                </a:solidFill>
              </a:rPr>
              <a:t> non è di facile soluzione, si utilizza il criterio di Rayleigh legandola alle matrici </a:t>
            </a:r>
            <a:r>
              <a:rPr lang="it-IT" altLang="it-IT" sz="1800" b="1" i="1">
                <a:solidFill>
                  <a:srgbClr val="3333CC"/>
                </a:solidFill>
              </a:rPr>
              <a:t>M </a:t>
            </a:r>
            <a:r>
              <a:rPr lang="it-IT" altLang="it-IT" sz="1800" b="1">
                <a:solidFill>
                  <a:srgbClr val="3333CC"/>
                </a:solidFill>
              </a:rPr>
              <a:t>e </a:t>
            </a:r>
            <a:r>
              <a:rPr lang="it-IT" altLang="it-IT" sz="1800" b="1" i="1">
                <a:solidFill>
                  <a:srgbClr val="3333CC"/>
                </a:solidFill>
              </a:rPr>
              <a:t>K</a:t>
            </a:r>
          </a:p>
          <a:p>
            <a:pPr>
              <a:spcBef>
                <a:spcPct val="50000"/>
              </a:spcBef>
            </a:pPr>
            <a:r>
              <a:rPr lang="it-IT" altLang="it-IT" sz="1800" b="1">
                <a:solidFill>
                  <a:srgbClr val="3333CC"/>
                </a:solidFill>
              </a:rPr>
              <a:t>Integrazione diretta per via numerica passo-passo dell’equazione del moto</a:t>
            </a:r>
          </a:p>
        </p:txBody>
      </p:sp>
      <p:sp>
        <p:nvSpPr>
          <p:cNvPr id="45" name="Rectangle 2"/>
          <p:cNvSpPr>
            <a:spLocks noChangeArrowheads="1"/>
          </p:cNvSpPr>
          <p:nvPr/>
        </p:nvSpPr>
        <p:spPr bwMode="auto">
          <a:xfrm>
            <a:off x="178593" y="1158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3708401" y="1015888"/>
            <a:ext cx="5256212" cy="4680173"/>
          </a:xfrm>
          <a:prstGeom prst="rect">
            <a:avLst/>
          </a:prstGeom>
          <a:noFill/>
          <a:ln w="28575">
            <a:no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dirty="0">
                <a:solidFill>
                  <a:srgbClr val="FF9933"/>
                </a:solidFill>
              </a:rPr>
              <a:t>NON LINEARITA’ MATERIALI</a:t>
            </a:r>
          </a:p>
          <a:p>
            <a:pPr algn="just">
              <a:spcBef>
                <a:spcPct val="20000"/>
              </a:spcBef>
            </a:pPr>
            <a:r>
              <a:rPr lang="it-IT" altLang="it-IT" sz="2400" b="1" dirty="0">
                <a:solidFill>
                  <a:srgbClr val="3333CC"/>
                </a:solidFill>
              </a:rPr>
              <a:t>Tramite una serie di analisi elastiche lineari si riaggiornano i parametri </a:t>
            </a:r>
            <a:r>
              <a:rPr lang="it-IT" altLang="it-IT" sz="2400" b="1" i="1" dirty="0">
                <a:solidFill>
                  <a:srgbClr val="3333CC"/>
                </a:solidFill>
              </a:rPr>
              <a:t>G</a:t>
            </a:r>
            <a:r>
              <a:rPr lang="it-IT" altLang="it-IT" sz="2400" b="1" dirty="0">
                <a:solidFill>
                  <a:srgbClr val="3333CC"/>
                </a:solidFill>
              </a:rPr>
              <a:t> e</a:t>
            </a:r>
            <a:r>
              <a:rPr lang="it-IT" altLang="it-IT" sz="2400" b="1" i="1" dirty="0">
                <a:solidFill>
                  <a:srgbClr val="3333CC"/>
                </a:solidFill>
              </a:rPr>
              <a:t> D</a:t>
            </a:r>
            <a:r>
              <a:rPr lang="it-IT" altLang="it-IT" sz="2400" b="1" dirty="0">
                <a:solidFill>
                  <a:srgbClr val="3333CC"/>
                </a:solidFill>
              </a:rPr>
              <a:t> in funzione del livello di deformazione efficace (</a:t>
            </a:r>
            <a:r>
              <a:rPr lang="it-IT" altLang="it-IT" sz="2400" b="1" i="1" dirty="0" err="1">
                <a:solidFill>
                  <a:srgbClr val="3333CC"/>
                </a:solidFill>
                <a:latin typeface="Symbol" pitchFamily="18" charset="2"/>
              </a:rPr>
              <a:t>g</a:t>
            </a:r>
            <a:r>
              <a:rPr lang="it-IT" altLang="it-IT" sz="2400" b="1" i="1" baseline="-25000" dirty="0" err="1">
                <a:solidFill>
                  <a:srgbClr val="3333CC"/>
                </a:solidFill>
              </a:rPr>
              <a:t>eff</a:t>
            </a:r>
            <a:r>
              <a:rPr lang="it-IT" altLang="it-IT" sz="2400" b="1" dirty="0">
                <a:solidFill>
                  <a:srgbClr val="3333CC"/>
                </a:solidFill>
              </a:rPr>
              <a:t>) raggiunto in ogni ciclo fino alla convergenza (tolleranze)</a:t>
            </a:r>
          </a:p>
          <a:p>
            <a:pPr algn="just">
              <a:spcBef>
                <a:spcPct val="20000"/>
              </a:spcBef>
            </a:pPr>
            <a:r>
              <a:rPr lang="it-IT" altLang="it-IT" sz="2400" b="1" i="1" dirty="0" err="1">
                <a:solidFill>
                  <a:srgbClr val="3333CC"/>
                </a:solidFill>
                <a:latin typeface="Symbol" pitchFamily="18" charset="2"/>
              </a:rPr>
              <a:t>g</a:t>
            </a:r>
            <a:r>
              <a:rPr lang="it-IT" altLang="it-IT" sz="2400" b="1" i="1" baseline="-25000" dirty="0" err="1">
                <a:solidFill>
                  <a:srgbClr val="3333CC"/>
                </a:solidFill>
              </a:rPr>
              <a:t>eff</a:t>
            </a:r>
            <a:r>
              <a:rPr lang="it-IT" altLang="it-IT" sz="2400" b="1" i="1" baseline="-25000" dirty="0">
                <a:solidFill>
                  <a:srgbClr val="3333CC"/>
                </a:solidFill>
              </a:rPr>
              <a:t> </a:t>
            </a:r>
            <a:r>
              <a:rPr lang="it-IT" altLang="it-IT" sz="2400" b="1" i="1" dirty="0">
                <a:solidFill>
                  <a:srgbClr val="3333CC"/>
                </a:solidFill>
              </a:rPr>
              <a:t>= 0.65 </a:t>
            </a:r>
            <a:r>
              <a:rPr lang="it-IT" altLang="it-IT" sz="2400" b="1" i="1" dirty="0" err="1">
                <a:solidFill>
                  <a:srgbClr val="3333CC"/>
                </a:solidFill>
                <a:latin typeface="Symbol" pitchFamily="18" charset="2"/>
              </a:rPr>
              <a:t>g</a:t>
            </a:r>
            <a:r>
              <a:rPr lang="it-IT" altLang="it-IT" sz="2400" b="1" i="1" baseline="-25000" dirty="0" err="1">
                <a:solidFill>
                  <a:srgbClr val="3333CC"/>
                </a:solidFill>
              </a:rPr>
              <a:t>max</a:t>
            </a:r>
            <a:endParaRPr lang="it-IT" altLang="it-IT" sz="2400" b="1" i="1" baseline="-25000" dirty="0">
              <a:solidFill>
                <a:srgbClr val="3333CC"/>
              </a:solidFill>
            </a:endParaRPr>
          </a:p>
          <a:p>
            <a:pPr algn="just">
              <a:spcBef>
                <a:spcPct val="20000"/>
              </a:spcBef>
            </a:pPr>
            <a:endParaRPr lang="it-IT" altLang="it-IT" sz="1200" b="1" i="1" dirty="0">
              <a:solidFill>
                <a:srgbClr val="3333CC"/>
              </a:solidFill>
              <a:latin typeface="Symbol" pitchFamily="18" charset="2"/>
            </a:endParaRPr>
          </a:p>
          <a:p>
            <a:pPr algn="just">
              <a:spcBef>
                <a:spcPct val="20000"/>
              </a:spcBef>
            </a:pPr>
            <a:r>
              <a:rPr lang="it-IT" altLang="it-IT" sz="2400" b="1" i="1" dirty="0" err="1">
                <a:solidFill>
                  <a:srgbClr val="3333CC"/>
                </a:solidFill>
                <a:latin typeface="Symbol" pitchFamily="18" charset="2"/>
              </a:rPr>
              <a:t>g</a:t>
            </a:r>
            <a:r>
              <a:rPr lang="it-IT" altLang="it-IT" sz="2400" b="1" i="1" baseline="-25000" dirty="0" err="1">
                <a:solidFill>
                  <a:srgbClr val="3333CC"/>
                </a:solidFill>
              </a:rPr>
              <a:t>max</a:t>
            </a:r>
            <a:r>
              <a:rPr lang="it-IT" altLang="it-IT" sz="2400" b="1" baseline="-25000" dirty="0">
                <a:solidFill>
                  <a:srgbClr val="3333CC"/>
                </a:solidFill>
              </a:rPr>
              <a:t> </a:t>
            </a:r>
            <a:r>
              <a:rPr lang="it-IT" altLang="it-IT" sz="2400" b="1" dirty="0">
                <a:solidFill>
                  <a:srgbClr val="3333CC"/>
                </a:solidFill>
              </a:rPr>
              <a:t>è la sollecitazione massima raggiunta nei nodi della </a:t>
            </a:r>
            <a:r>
              <a:rPr lang="it-IT" altLang="it-IT" sz="2400" b="1" dirty="0" err="1">
                <a:solidFill>
                  <a:srgbClr val="3333CC"/>
                </a:solidFill>
              </a:rPr>
              <a:t>mesh</a:t>
            </a:r>
            <a:r>
              <a:rPr lang="it-IT" altLang="it-IT" sz="2400" b="1" dirty="0">
                <a:solidFill>
                  <a:srgbClr val="3333CC"/>
                </a:solidFill>
              </a:rPr>
              <a:t> durante l’evento sismico</a:t>
            </a:r>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l="11375" r="11375"/>
          <a:stretch>
            <a:fillRect/>
          </a:stretch>
        </p:blipFill>
        <p:spPr bwMode="auto">
          <a:xfrm>
            <a:off x="435417" y="1033803"/>
            <a:ext cx="3148656" cy="4644342"/>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08" name="Rectangle 4"/>
          <p:cNvSpPr>
            <a:spLocks noChangeArrowheads="1"/>
          </p:cNvSpPr>
          <p:nvPr/>
        </p:nvSpPr>
        <p:spPr bwMode="auto">
          <a:xfrm>
            <a:off x="179388" y="5733256"/>
            <a:ext cx="8785225" cy="503237"/>
          </a:xfrm>
          <a:prstGeom prst="rect">
            <a:avLst/>
          </a:prstGeom>
          <a:noFill/>
          <a:ln w="28575">
            <a:no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400" b="1">
                <a:solidFill>
                  <a:srgbClr val="FF9933"/>
                </a:solidFill>
              </a:rPr>
              <a:t>Importanza delle curve </a:t>
            </a:r>
            <a:r>
              <a:rPr lang="it-IT" altLang="it-IT" sz="2400" b="1" i="1">
                <a:solidFill>
                  <a:srgbClr val="FF9933"/>
                </a:solidFill>
              </a:rPr>
              <a:t>G/</a:t>
            </a:r>
            <a:r>
              <a:rPr lang="it-IT" altLang="it-IT" sz="2400" b="1" i="1">
                <a:solidFill>
                  <a:srgbClr val="FF9933"/>
                </a:solidFill>
                <a:latin typeface="Symbol" pitchFamily="18" charset="2"/>
              </a:rPr>
              <a:t>g</a:t>
            </a:r>
            <a:r>
              <a:rPr lang="it-IT" altLang="it-IT" sz="2400" b="1">
                <a:solidFill>
                  <a:srgbClr val="FF9933"/>
                </a:solidFill>
              </a:rPr>
              <a:t> e </a:t>
            </a:r>
            <a:r>
              <a:rPr lang="it-IT" altLang="it-IT" sz="2400" b="1" i="1">
                <a:solidFill>
                  <a:srgbClr val="FF9933"/>
                </a:solidFill>
              </a:rPr>
              <a:t>D/</a:t>
            </a:r>
            <a:r>
              <a:rPr lang="it-IT" altLang="it-IT" sz="2400" b="1" i="1">
                <a:solidFill>
                  <a:srgbClr val="FF9933"/>
                </a:solidFill>
                <a:latin typeface="Symbol" pitchFamily="18" charset="2"/>
              </a:rPr>
              <a:t>g</a:t>
            </a:r>
            <a:endParaRPr lang="it-IT" altLang="it-IT" sz="2400" b="1" i="1">
              <a:solidFill>
                <a:srgbClr val="FF9933"/>
              </a:solidFill>
            </a:endParaRPr>
          </a:p>
        </p:txBody>
      </p:sp>
      <p:sp>
        <p:nvSpPr>
          <p:cNvPr id="6" name="Rectangle 2"/>
          <p:cNvSpPr>
            <a:spLocks noChangeArrowheads="1"/>
          </p:cNvSpPr>
          <p:nvPr/>
        </p:nvSpPr>
        <p:spPr bwMode="auto">
          <a:xfrm>
            <a:off x="190301" y="114081"/>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79388" y="1557338"/>
            <a:ext cx="8785225" cy="4248150"/>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rgbClr val="33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dirty="0">
                <a:solidFill>
                  <a:srgbClr val="FF9933"/>
                </a:solidFill>
              </a:rPr>
              <a:t>FRONTIERA ASSORBENTE O DEFORMABILE</a:t>
            </a:r>
          </a:p>
          <a:p>
            <a:pPr algn="just">
              <a:spcBef>
                <a:spcPct val="20000"/>
              </a:spcBef>
            </a:pPr>
            <a:endParaRPr lang="it-IT" altLang="it-IT" sz="2400" b="1" dirty="0">
              <a:solidFill>
                <a:srgbClr val="3333CC"/>
              </a:solidFill>
            </a:endParaRPr>
          </a:p>
          <a:p>
            <a:pPr algn="just">
              <a:spcBef>
                <a:spcPct val="20000"/>
              </a:spcBef>
            </a:pPr>
            <a:r>
              <a:rPr lang="it-IT" altLang="it-IT" sz="2400" b="1" dirty="0">
                <a:solidFill>
                  <a:srgbClr val="3333CC"/>
                </a:solidFill>
              </a:rPr>
              <a:t>Si introducono i parametri del </a:t>
            </a:r>
            <a:r>
              <a:rPr lang="it-IT" altLang="it-IT" sz="2400" b="1" dirty="0" err="1">
                <a:solidFill>
                  <a:srgbClr val="3333CC"/>
                </a:solidFill>
              </a:rPr>
              <a:t>bedrock</a:t>
            </a:r>
            <a:r>
              <a:rPr lang="it-IT" altLang="it-IT" sz="2400" b="1" dirty="0">
                <a:solidFill>
                  <a:srgbClr val="3333CC"/>
                </a:solidFill>
              </a:rPr>
              <a:t> sismico (</a:t>
            </a:r>
            <a:r>
              <a:rPr lang="it-IT" altLang="it-IT" sz="2400" b="1" i="1" dirty="0" err="1">
                <a:solidFill>
                  <a:srgbClr val="3333CC"/>
                </a:solidFill>
                <a:latin typeface="Symbol" pitchFamily="18" charset="2"/>
              </a:rPr>
              <a:t>r</a:t>
            </a:r>
            <a:r>
              <a:rPr lang="it-IT" altLang="it-IT" sz="2400" b="1" i="1" baseline="-25000" dirty="0" err="1">
                <a:solidFill>
                  <a:srgbClr val="3333CC"/>
                </a:solidFill>
              </a:rPr>
              <a:t>r</a:t>
            </a:r>
            <a:r>
              <a:rPr lang="it-IT" altLang="it-IT" sz="2400" b="1" dirty="0">
                <a:solidFill>
                  <a:srgbClr val="3333CC"/>
                </a:solidFill>
              </a:rPr>
              <a:t> – </a:t>
            </a:r>
            <a:r>
              <a:rPr lang="it-IT" altLang="it-IT" sz="2400" b="1" i="1" dirty="0" err="1">
                <a:solidFill>
                  <a:srgbClr val="3333CC"/>
                </a:solidFill>
              </a:rPr>
              <a:t>V</a:t>
            </a:r>
            <a:r>
              <a:rPr lang="it-IT" altLang="it-IT" sz="2400" b="1" i="1" baseline="-25000" dirty="0" err="1">
                <a:solidFill>
                  <a:srgbClr val="3333CC"/>
                </a:solidFill>
              </a:rPr>
              <a:t>sr</a:t>
            </a:r>
            <a:r>
              <a:rPr lang="it-IT" altLang="it-IT" sz="2400" b="1" baseline="-25000" dirty="0">
                <a:solidFill>
                  <a:srgbClr val="3333CC"/>
                </a:solidFill>
              </a:rPr>
              <a:t> </a:t>
            </a:r>
            <a:r>
              <a:rPr lang="it-IT" altLang="it-IT" sz="2400" b="1" dirty="0">
                <a:solidFill>
                  <a:srgbClr val="3333CC"/>
                </a:solidFill>
              </a:rPr>
              <a:t>- </a:t>
            </a:r>
            <a:r>
              <a:rPr lang="it-IT" altLang="it-IT" sz="2400" b="1" i="1" dirty="0" err="1">
                <a:solidFill>
                  <a:srgbClr val="3333CC"/>
                </a:solidFill>
              </a:rPr>
              <a:t>V</a:t>
            </a:r>
            <a:r>
              <a:rPr lang="it-IT" altLang="it-IT" sz="2400" b="1" i="1" baseline="-25000" dirty="0" err="1">
                <a:solidFill>
                  <a:srgbClr val="3333CC"/>
                </a:solidFill>
              </a:rPr>
              <a:t>pr</a:t>
            </a:r>
            <a:r>
              <a:rPr lang="it-IT" altLang="it-IT" sz="2400" b="1" dirty="0">
                <a:solidFill>
                  <a:srgbClr val="3333CC"/>
                </a:solidFill>
              </a:rPr>
              <a:t>) in modo da evitare l’intrappolamento nel modello delle onde riflesse verso la frontiera</a:t>
            </a:r>
          </a:p>
          <a:p>
            <a:pPr algn="just">
              <a:spcBef>
                <a:spcPct val="20000"/>
              </a:spcBef>
            </a:pPr>
            <a:r>
              <a:rPr lang="it-IT" altLang="it-IT" sz="2400" b="1" dirty="0">
                <a:solidFill>
                  <a:srgbClr val="3333CC"/>
                </a:solidFill>
              </a:rPr>
              <a:t>Con la frontiera deformabile parte dell’energia dell’onda riflessa incidente sulla base viene assorbita (per smorzamento di radiazione) attraverso l’introduzione di uno smorzatore viscoso con coefficiente </a:t>
            </a:r>
            <a:r>
              <a:rPr lang="it-IT" altLang="it-IT" sz="2400" b="1" i="1" dirty="0">
                <a:solidFill>
                  <a:srgbClr val="3333CC"/>
                </a:solidFill>
              </a:rPr>
              <a:t>c</a:t>
            </a:r>
            <a:r>
              <a:rPr lang="it-IT" altLang="it-IT" sz="2400" b="1" i="1" baseline="-25000" dirty="0">
                <a:solidFill>
                  <a:srgbClr val="3333CC"/>
                </a:solidFill>
              </a:rPr>
              <a:t>n+1</a:t>
            </a:r>
            <a:r>
              <a:rPr lang="it-IT" altLang="it-IT" sz="2400" b="1" dirty="0">
                <a:solidFill>
                  <a:srgbClr val="3333CC"/>
                </a:solidFill>
              </a:rPr>
              <a:t> pari all’impedenza del </a:t>
            </a:r>
            <a:r>
              <a:rPr lang="it-IT" altLang="it-IT" sz="2400" b="1" dirty="0" err="1">
                <a:solidFill>
                  <a:srgbClr val="3333CC"/>
                </a:solidFill>
              </a:rPr>
              <a:t>bedrock</a:t>
            </a:r>
            <a:r>
              <a:rPr lang="it-IT" altLang="it-IT" sz="2400" b="1" dirty="0">
                <a:solidFill>
                  <a:srgbClr val="3333CC"/>
                </a:solidFill>
              </a:rPr>
              <a:t> sismico </a:t>
            </a:r>
            <a:r>
              <a:rPr lang="it-IT" altLang="it-IT" sz="2400" b="1" i="1" dirty="0" err="1">
                <a:solidFill>
                  <a:srgbClr val="3333CC"/>
                </a:solidFill>
                <a:latin typeface="Symbol" pitchFamily="18" charset="2"/>
              </a:rPr>
              <a:t>r</a:t>
            </a:r>
            <a:r>
              <a:rPr lang="it-IT" altLang="it-IT" sz="2400" b="1" i="1" baseline="-25000" dirty="0" err="1">
                <a:solidFill>
                  <a:srgbClr val="3333CC"/>
                </a:solidFill>
              </a:rPr>
              <a:t>r</a:t>
            </a:r>
            <a:r>
              <a:rPr lang="it-IT" altLang="it-IT" sz="2400" b="1" i="1" dirty="0" err="1">
                <a:solidFill>
                  <a:srgbClr val="3333CC"/>
                </a:solidFill>
              </a:rPr>
              <a:t>V</a:t>
            </a:r>
            <a:r>
              <a:rPr lang="it-IT" altLang="it-IT" sz="2400" b="1" i="1" baseline="-25000" dirty="0" err="1">
                <a:solidFill>
                  <a:srgbClr val="3333CC"/>
                </a:solidFill>
              </a:rPr>
              <a:t>r</a:t>
            </a:r>
            <a:endParaRPr lang="it-IT" altLang="it-IT" sz="2400" b="1" i="1" dirty="0">
              <a:solidFill>
                <a:srgbClr val="3333CC"/>
              </a:solidFill>
            </a:endParaRPr>
          </a:p>
        </p:txBody>
      </p:sp>
      <p:sp>
        <p:nvSpPr>
          <p:cNvPr id="4" name="Rectangle 2"/>
          <p:cNvSpPr>
            <a:spLocks noChangeArrowheads="1"/>
          </p:cNvSpPr>
          <p:nvPr/>
        </p:nvSpPr>
        <p:spPr bwMode="auto">
          <a:xfrm>
            <a:off x="181667" y="1321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2"/>
          <p:cNvSpPr>
            <a:spLocks noGrp="1" noChangeArrowheads="1"/>
          </p:cNvSpPr>
          <p:nvPr>
            <p:ph type="body" idx="1"/>
          </p:nvPr>
        </p:nvSpPr>
        <p:spPr>
          <a:xfrm>
            <a:off x="179388" y="908050"/>
            <a:ext cx="8785225" cy="360363"/>
          </a:xfrm>
        </p:spPr>
        <p:txBody>
          <a:bodyPr/>
          <a:lstStyle/>
          <a:p>
            <a:pPr marL="0" indent="0" algn="ctr">
              <a:lnSpc>
                <a:spcPct val="80000"/>
              </a:lnSpc>
              <a:buFontTx/>
              <a:buNone/>
              <a:defRPr/>
            </a:pPr>
            <a:r>
              <a:rPr lang="it-IT" sz="2800" b="1" smtClean="0">
                <a:solidFill>
                  <a:srgbClr val="FF9933"/>
                </a:solidFill>
                <a:effectLst>
                  <a:outerShdw blurRad="38100" dist="38100" dir="2700000" algn="tl">
                    <a:srgbClr val="000000"/>
                  </a:outerShdw>
                </a:effectLst>
                <a:latin typeface="Arial" charset="0"/>
              </a:rPr>
              <a:t>Parametri fondamentali necessari</a:t>
            </a:r>
          </a:p>
        </p:txBody>
      </p:sp>
      <p:sp>
        <p:nvSpPr>
          <p:cNvPr id="23555" name="Rectangle 3"/>
          <p:cNvSpPr>
            <a:spLocks noChangeArrowheads="1"/>
          </p:cNvSpPr>
          <p:nvPr/>
        </p:nvSpPr>
        <p:spPr bwMode="auto">
          <a:xfrm>
            <a:off x="179388" y="1341439"/>
            <a:ext cx="3816350" cy="467985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4625" indent="-174625">
              <a:tabLst>
                <a:tab pos="174625" algn="l"/>
              </a:tabLst>
              <a:defRPr sz="1400">
                <a:solidFill>
                  <a:schemeClr val="tx1"/>
                </a:solidFill>
                <a:latin typeface="Arial" charset="0"/>
              </a:defRPr>
            </a:lvl1pPr>
            <a:lvl2pPr marL="742950" indent="-285750">
              <a:tabLst>
                <a:tab pos="174625" algn="l"/>
              </a:tabLst>
              <a:defRPr sz="1400">
                <a:solidFill>
                  <a:schemeClr val="tx1"/>
                </a:solidFill>
                <a:latin typeface="Arial" charset="0"/>
              </a:defRPr>
            </a:lvl2pPr>
            <a:lvl3pPr marL="1143000" indent="-228600">
              <a:tabLst>
                <a:tab pos="174625" algn="l"/>
              </a:tabLst>
              <a:defRPr sz="1400">
                <a:solidFill>
                  <a:schemeClr val="tx1"/>
                </a:solidFill>
                <a:latin typeface="Arial" charset="0"/>
              </a:defRPr>
            </a:lvl3pPr>
            <a:lvl4pPr marL="1600200" indent="-228600">
              <a:tabLst>
                <a:tab pos="174625" algn="l"/>
              </a:tabLst>
              <a:defRPr sz="1400">
                <a:solidFill>
                  <a:schemeClr val="tx1"/>
                </a:solidFill>
                <a:latin typeface="Arial" charset="0"/>
              </a:defRPr>
            </a:lvl4pPr>
            <a:lvl5pPr marL="2057400" indent="-228600">
              <a:tabLst>
                <a:tab pos="174625" algn="l"/>
              </a:tabLst>
              <a:defRPr sz="1400">
                <a:solidFill>
                  <a:schemeClr val="tx1"/>
                </a:solidFill>
                <a:latin typeface="Arial" charset="0"/>
              </a:defRPr>
            </a:lvl5pPr>
            <a:lvl6pPr marL="2514600" indent="-228600" eaLnBrk="0" fontAlgn="base" hangingPunct="0">
              <a:spcBef>
                <a:spcPct val="0"/>
              </a:spcBef>
              <a:spcAft>
                <a:spcPct val="0"/>
              </a:spcAft>
              <a:tabLst>
                <a:tab pos="174625" algn="l"/>
              </a:tabLst>
              <a:defRPr sz="1400">
                <a:solidFill>
                  <a:schemeClr val="tx1"/>
                </a:solidFill>
                <a:latin typeface="Arial" charset="0"/>
              </a:defRPr>
            </a:lvl6pPr>
            <a:lvl7pPr marL="2971800" indent="-228600" eaLnBrk="0" fontAlgn="base" hangingPunct="0">
              <a:spcBef>
                <a:spcPct val="0"/>
              </a:spcBef>
              <a:spcAft>
                <a:spcPct val="0"/>
              </a:spcAft>
              <a:tabLst>
                <a:tab pos="174625" algn="l"/>
              </a:tabLst>
              <a:defRPr sz="1400">
                <a:solidFill>
                  <a:schemeClr val="tx1"/>
                </a:solidFill>
                <a:latin typeface="Arial" charset="0"/>
              </a:defRPr>
            </a:lvl7pPr>
            <a:lvl8pPr marL="3429000" indent="-228600" eaLnBrk="0" fontAlgn="base" hangingPunct="0">
              <a:spcBef>
                <a:spcPct val="0"/>
              </a:spcBef>
              <a:spcAft>
                <a:spcPct val="0"/>
              </a:spcAft>
              <a:tabLst>
                <a:tab pos="174625" algn="l"/>
              </a:tabLst>
              <a:defRPr sz="1400">
                <a:solidFill>
                  <a:schemeClr val="tx1"/>
                </a:solidFill>
                <a:latin typeface="Arial" charset="0"/>
              </a:defRPr>
            </a:lvl8pPr>
            <a:lvl9pPr marL="3886200" indent="-228600" eaLnBrk="0" fontAlgn="base" hangingPunct="0">
              <a:spcBef>
                <a:spcPct val="0"/>
              </a:spcBef>
              <a:spcAft>
                <a:spcPct val="0"/>
              </a:spcAft>
              <a:tabLst>
                <a:tab pos="174625" algn="l"/>
              </a:tabLst>
              <a:defRPr sz="1400">
                <a:solidFill>
                  <a:schemeClr val="tx1"/>
                </a:solidFill>
                <a:latin typeface="Arial" charset="0"/>
              </a:defRPr>
            </a:lvl9pPr>
          </a:lstStyle>
          <a:p>
            <a:pPr algn="ctr">
              <a:lnSpc>
                <a:spcPct val="80000"/>
              </a:lnSpc>
              <a:spcBef>
                <a:spcPct val="20000"/>
              </a:spcBef>
            </a:pPr>
            <a:r>
              <a:rPr lang="it-IT" altLang="it-IT" sz="2400" b="1">
                <a:solidFill>
                  <a:srgbClr val="3333CC"/>
                </a:solidFill>
              </a:rPr>
              <a:t>MODELLO</a:t>
            </a:r>
          </a:p>
          <a:p>
            <a:pPr algn="just">
              <a:lnSpc>
                <a:spcPct val="80000"/>
              </a:lnSpc>
              <a:spcBef>
                <a:spcPct val="20000"/>
              </a:spcBef>
              <a:buFontTx/>
              <a:buChar char="•"/>
            </a:pPr>
            <a:r>
              <a:rPr lang="it-IT" altLang="it-IT" sz="2000" b="1">
                <a:solidFill>
                  <a:srgbClr val="3333CC"/>
                </a:solidFill>
              </a:rPr>
              <a:t>Stratigrafia del sottosuolo, spessore di ciascun strato omogeneo di terreno e profondità del bedrock sismico (</a:t>
            </a:r>
            <a:r>
              <a:rPr lang="it-IT" altLang="it-IT" sz="2000" b="1" i="1">
                <a:solidFill>
                  <a:srgbClr val="3333CC"/>
                </a:solidFill>
              </a:rPr>
              <a:t>Vs</a:t>
            </a:r>
            <a:r>
              <a:rPr lang="it-IT" altLang="it-IT" sz="2000" b="1">
                <a:solidFill>
                  <a:srgbClr val="3333CC"/>
                </a:solidFill>
              </a:rPr>
              <a:t>&gt;800 m/s) </a:t>
            </a:r>
          </a:p>
          <a:p>
            <a:pPr algn="just">
              <a:lnSpc>
                <a:spcPct val="80000"/>
              </a:lnSpc>
              <a:spcBef>
                <a:spcPct val="20000"/>
              </a:spcBef>
              <a:buFontTx/>
              <a:buChar char="•"/>
            </a:pPr>
            <a:r>
              <a:rPr lang="it-IT" altLang="it-IT" sz="2000" b="1">
                <a:solidFill>
                  <a:srgbClr val="3333CC"/>
                </a:solidFill>
              </a:rPr>
              <a:t>Discretizzazione in una mesh FEM</a:t>
            </a:r>
          </a:p>
          <a:p>
            <a:pPr algn="just">
              <a:lnSpc>
                <a:spcPct val="80000"/>
              </a:lnSpc>
              <a:spcBef>
                <a:spcPct val="20000"/>
              </a:spcBef>
              <a:buFontTx/>
              <a:buChar char="•"/>
            </a:pPr>
            <a:r>
              <a:rPr lang="it-IT" altLang="it-IT" sz="2000" b="1">
                <a:solidFill>
                  <a:srgbClr val="3333CC"/>
                </a:solidFill>
              </a:rPr>
              <a:t>Densità </a:t>
            </a:r>
            <a:r>
              <a:rPr lang="it-IT" altLang="it-IT" sz="2000" b="1" i="1">
                <a:solidFill>
                  <a:srgbClr val="3333CC"/>
                </a:solidFill>
                <a:latin typeface="Symbol" pitchFamily="18" charset="2"/>
              </a:rPr>
              <a:t>r</a:t>
            </a:r>
            <a:endParaRPr lang="it-IT" altLang="it-IT" sz="2000" b="1" i="1">
              <a:solidFill>
                <a:srgbClr val="3333CC"/>
              </a:solidFill>
            </a:endParaRPr>
          </a:p>
          <a:p>
            <a:pPr algn="just">
              <a:lnSpc>
                <a:spcPct val="80000"/>
              </a:lnSpc>
              <a:spcBef>
                <a:spcPct val="20000"/>
              </a:spcBef>
              <a:buFontTx/>
              <a:buChar char="•"/>
            </a:pPr>
            <a:r>
              <a:rPr lang="it-IT" altLang="it-IT" sz="2000" b="1">
                <a:solidFill>
                  <a:srgbClr val="3333CC"/>
                </a:solidFill>
              </a:rPr>
              <a:t>Coefficiente di Poisson (</a:t>
            </a:r>
            <a:r>
              <a:rPr lang="it-IT" altLang="it-IT" sz="2000" b="1" i="1">
                <a:solidFill>
                  <a:srgbClr val="3333CC"/>
                </a:solidFill>
                <a:latin typeface="Symbol" pitchFamily="18" charset="2"/>
              </a:rPr>
              <a:t>n</a:t>
            </a:r>
            <a:r>
              <a:rPr lang="it-IT" altLang="it-IT" sz="2000" b="1">
                <a:solidFill>
                  <a:srgbClr val="3333CC"/>
                </a:solidFill>
              </a:rPr>
              <a:t>)</a:t>
            </a:r>
          </a:p>
          <a:p>
            <a:pPr algn="just">
              <a:lnSpc>
                <a:spcPct val="80000"/>
              </a:lnSpc>
              <a:spcBef>
                <a:spcPct val="20000"/>
              </a:spcBef>
              <a:buFontTx/>
              <a:buChar char="•"/>
            </a:pPr>
            <a:r>
              <a:rPr lang="it-IT" altLang="it-IT" sz="2000" b="1">
                <a:solidFill>
                  <a:srgbClr val="3333CC"/>
                </a:solidFill>
              </a:rPr>
              <a:t>Modulo di taglio elastico iniziale </a:t>
            </a:r>
            <a:r>
              <a:rPr lang="it-IT" altLang="it-IT" sz="2000" b="1" i="1">
                <a:solidFill>
                  <a:srgbClr val="3333CC"/>
                </a:solidFill>
              </a:rPr>
              <a:t>G</a:t>
            </a:r>
            <a:r>
              <a:rPr lang="it-IT" altLang="it-IT" sz="2000" b="1" i="1" baseline="-25000">
                <a:solidFill>
                  <a:srgbClr val="3333CC"/>
                </a:solidFill>
              </a:rPr>
              <a:t>0</a:t>
            </a:r>
          </a:p>
          <a:p>
            <a:pPr algn="just">
              <a:lnSpc>
                <a:spcPct val="80000"/>
              </a:lnSpc>
              <a:spcBef>
                <a:spcPct val="20000"/>
              </a:spcBef>
              <a:buFontTx/>
              <a:buChar char="•"/>
            </a:pPr>
            <a:r>
              <a:rPr lang="it-IT" altLang="it-IT" sz="2000" b="1">
                <a:solidFill>
                  <a:srgbClr val="3333CC"/>
                </a:solidFill>
              </a:rPr>
              <a:t>Valore della velocità delle onde </a:t>
            </a:r>
            <a:r>
              <a:rPr lang="it-IT" altLang="it-IT" sz="2000" b="1" i="1">
                <a:solidFill>
                  <a:srgbClr val="3333CC"/>
                </a:solidFill>
              </a:rPr>
              <a:t>S</a:t>
            </a:r>
            <a:r>
              <a:rPr lang="it-IT" altLang="it-IT" sz="2000" b="1">
                <a:solidFill>
                  <a:srgbClr val="3333CC"/>
                </a:solidFill>
              </a:rPr>
              <a:t> e </a:t>
            </a:r>
            <a:r>
              <a:rPr lang="it-IT" altLang="it-IT" sz="2000" b="1" i="1">
                <a:solidFill>
                  <a:srgbClr val="3333CC"/>
                </a:solidFill>
              </a:rPr>
              <a:t>P</a:t>
            </a:r>
            <a:r>
              <a:rPr lang="it-IT" altLang="it-IT" sz="2000" b="1">
                <a:solidFill>
                  <a:srgbClr val="3333CC"/>
                </a:solidFill>
              </a:rPr>
              <a:t> del bedrock sismico</a:t>
            </a:r>
          </a:p>
          <a:p>
            <a:pPr algn="just">
              <a:lnSpc>
                <a:spcPct val="80000"/>
              </a:lnSpc>
              <a:spcBef>
                <a:spcPct val="20000"/>
              </a:spcBef>
              <a:buFontTx/>
              <a:buChar char="•"/>
            </a:pPr>
            <a:r>
              <a:rPr lang="it-IT" altLang="it-IT" sz="2000" b="1">
                <a:solidFill>
                  <a:srgbClr val="3333CC"/>
                </a:solidFill>
              </a:rPr>
              <a:t>Rapporto di smorzamento iniziale </a:t>
            </a:r>
            <a:r>
              <a:rPr lang="it-IT" altLang="it-IT" sz="2000" b="1" i="1">
                <a:solidFill>
                  <a:srgbClr val="3333CC"/>
                </a:solidFill>
              </a:rPr>
              <a:t>D</a:t>
            </a:r>
            <a:r>
              <a:rPr lang="it-IT" altLang="it-IT" sz="2000" b="1" i="1" baseline="-25000">
                <a:solidFill>
                  <a:srgbClr val="3333CC"/>
                </a:solidFill>
              </a:rPr>
              <a:t>0</a:t>
            </a:r>
            <a:endParaRPr lang="it-IT" altLang="it-IT" sz="2000" b="1" i="1">
              <a:solidFill>
                <a:srgbClr val="3333CC"/>
              </a:solidFill>
            </a:endParaRPr>
          </a:p>
        </p:txBody>
      </p:sp>
      <p:sp>
        <p:nvSpPr>
          <p:cNvPr id="23556" name="Rectangle 4"/>
          <p:cNvSpPr>
            <a:spLocks noChangeArrowheads="1"/>
          </p:cNvSpPr>
          <p:nvPr/>
        </p:nvSpPr>
        <p:spPr bwMode="auto">
          <a:xfrm>
            <a:off x="4572000" y="1412875"/>
            <a:ext cx="4392613" cy="129540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lnSpc>
                <a:spcPct val="80000"/>
              </a:lnSpc>
              <a:spcBef>
                <a:spcPct val="20000"/>
              </a:spcBef>
            </a:pPr>
            <a:r>
              <a:rPr lang="it-IT" altLang="it-IT" sz="2000" b="1">
                <a:solidFill>
                  <a:srgbClr val="3333CC"/>
                </a:solidFill>
              </a:rPr>
              <a:t>Curve di correlazione </a:t>
            </a:r>
            <a:r>
              <a:rPr lang="it-IT" altLang="it-IT" sz="2000" b="1" i="1">
                <a:solidFill>
                  <a:srgbClr val="3333CC"/>
                </a:solidFill>
              </a:rPr>
              <a:t>G-</a:t>
            </a:r>
            <a:r>
              <a:rPr lang="it-IT" altLang="it-IT" sz="2000" b="1" i="1">
                <a:solidFill>
                  <a:srgbClr val="3333CC"/>
                </a:solidFill>
                <a:latin typeface="Symbol" pitchFamily="18" charset="2"/>
              </a:rPr>
              <a:t>g</a:t>
            </a:r>
            <a:r>
              <a:rPr lang="it-IT" altLang="it-IT" sz="2000" b="1" i="1">
                <a:solidFill>
                  <a:srgbClr val="3333CC"/>
                </a:solidFill>
              </a:rPr>
              <a:t> </a:t>
            </a:r>
            <a:r>
              <a:rPr lang="it-IT" altLang="it-IT" sz="2000" b="1">
                <a:solidFill>
                  <a:srgbClr val="3333CC"/>
                </a:solidFill>
              </a:rPr>
              <a:t>e </a:t>
            </a:r>
            <a:r>
              <a:rPr lang="it-IT" altLang="it-IT" sz="2000" b="1" i="1">
                <a:solidFill>
                  <a:srgbClr val="3333CC"/>
                </a:solidFill>
              </a:rPr>
              <a:t>D-</a:t>
            </a:r>
            <a:r>
              <a:rPr lang="it-IT" altLang="it-IT" sz="2000" b="1" i="1">
                <a:solidFill>
                  <a:srgbClr val="3333CC"/>
                </a:solidFill>
                <a:latin typeface="Symbol" pitchFamily="18" charset="2"/>
              </a:rPr>
              <a:t>g</a:t>
            </a:r>
            <a:r>
              <a:rPr lang="it-IT" altLang="it-IT" sz="2000" b="1">
                <a:solidFill>
                  <a:srgbClr val="3333CC"/>
                </a:solidFill>
                <a:latin typeface="Symbol" pitchFamily="18" charset="2"/>
              </a:rPr>
              <a:t> </a:t>
            </a:r>
            <a:r>
              <a:rPr lang="it-IT" altLang="it-IT" sz="2000" b="1">
                <a:solidFill>
                  <a:srgbClr val="3333CC"/>
                </a:solidFill>
              </a:rPr>
              <a:t>cioè leggi di variazione del modulo di taglio e del rapporto di smorzamento con la deformazione tangenziale</a:t>
            </a:r>
          </a:p>
        </p:txBody>
      </p:sp>
      <p:sp>
        <p:nvSpPr>
          <p:cNvPr id="23557" name="Rectangle 5"/>
          <p:cNvSpPr>
            <a:spLocks noChangeArrowheads="1"/>
          </p:cNvSpPr>
          <p:nvPr/>
        </p:nvSpPr>
        <p:spPr bwMode="auto">
          <a:xfrm>
            <a:off x="3995738" y="1700213"/>
            <a:ext cx="503237"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lnSpc>
                <a:spcPct val="80000"/>
              </a:lnSpc>
              <a:spcBef>
                <a:spcPct val="20000"/>
              </a:spcBef>
            </a:pPr>
            <a:r>
              <a:rPr lang="it-IT" altLang="it-IT" sz="3200" b="1">
                <a:solidFill>
                  <a:srgbClr val="FF9933"/>
                </a:solidFill>
              </a:rPr>
              <a:t>+</a:t>
            </a:r>
          </a:p>
        </p:txBody>
      </p:sp>
      <p:sp>
        <p:nvSpPr>
          <p:cNvPr id="23558" name="Rectangle 6"/>
          <p:cNvSpPr>
            <a:spLocks noChangeArrowheads="1"/>
          </p:cNvSpPr>
          <p:nvPr/>
        </p:nvSpPr>
        <p:spPr bwMode="auto">
          <a:xfrm>
            <a:off x="3995738" y="3429000"/>
            <a:ext cx="503237"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lnSpc>
                <a:spcPct val="80000"/>
              </a:lnSpc>
              <a:spcBef>
                <a:spcPct val="20000"/>
              </a:spcBef>
            </a:pPr>
            <a:r>
              <a:rPr lang="it-IT" altLang="it-IT" sz="3200" b="1">
                <a:solidFill>
                  <a:srgbClr val="FF9933"/>
                </a:solidFill>
              </a:rPr>
              <a:t>+</a:t>
            </a:r>
          </a:p>
        </p:txBody>
      </p:sp>
      <p:sp>
        <p:nvSpPr>
          <p:cNvPr id="23559" name="Rectangle 7"/>
          <p:cNvSpPr>
            <a:spLocks noChangeArrowheads="1"/>
          </p:cNvSpPr>
          <p:nvPr/>
        </p:nvSpPr>
        <p:spPr bwMode="auto">
          <a:xfrm>
            <a:off x="4643438" y="2924944"/>
            <a:ext cx="4321175" cy="1366837"/>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2000" b="1">
                <a:solidFill>
                  <a:srgbClr val="3333CC"/>
                </a:solidFill>
              </a:rPr>
              <a:t>ECCITAZIONE SISMICA </a:t>
            </a:r>
          </a:p>
          <a:p>
            <a:pPr algn="just">
              <a:spcBef>
                <a:spcPct val="20000"/>
              </a:spcBef>
            </a:pPr>
            <a:r>
              <a:rPr lang="it-IT" altLang="it-IT" sz="2000" b="1">
                <a:solidFill>
                  <a:srgbClr val="3333CC"/>
                </a:solidFill>
              </a:rPr>
              <a:t>applicata verticalmente alla base ed espressa in storia temporale dell’accelerazione</a:t>
            </a:r>
          </a:p>
        </p:txBody>
      </p:sp>
      <p:sp>
        <p:nvSpPr>
          <p:cNvPr id="23560" name="Rectangle 8"/>
          <p:cNvSpPr>
            <a:spLocks noChangeArrowheads="1"/>
          </p:cNvSpPr>
          <p:nvPr/>
        </p:nvSpPr>
        <p:spPr bwMode="auto">
          <a:xfrm>
            <a:off x="4211638" y="4653136"/>
            <a:ext cx="4752975" cy="151130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000" b="1">
                <a:solidFill>
                  <a:srgbClr val="3333CC"/>
                </a:solidFill>
              </a:rPr>
              <a:t>REGOLA DI DISCRETIZZAZIONE</a:t>
            </a:r>
          </a:p>
          <a:p>
            <a:pPr algn="ctr">
              <a:spcBef>
                <a:spcPct val="20000"/>
              </a:spcBef>
            </a:pPr>
            <a:r>
              <a:rPr lang="it-IT" altLang="it-IT" sz="2000" b="1" i="1">
                <a:solidFill>
                  <a:srgbClr val="3333CC"/>
                </a:solidFill>
              </a:rPr>
              <a:t>h</a:t>
            </a:r>
            <a:r>
              <a:rPr lang="it-IT" altLang="it-IT" sz="2000" b="1" i="1" baseline="-25000">
                <a:solidFill>
                  <a:srgbClr val="3333CC"/>
                </a:solidFill>
              </a:rPr>
              <a:t>max</a:t>
            </a:r>
            <a:r>
              <a:rPr lang="it-IT" altLang="it-IT" sz="2000" b="1" i="1">
                <a:solidFill>
                  <a:srgbClr val="3333CC"/>
                </a:solidFill>
              </a:rPr>
              <a:t> = Vs / (6</a:t>
            </a:r>
            <a:r>
              <a:rPr lang="it-IT" altLang="it-IT" sz="2000" b="1" i="1">
                <a:solidFill>
                  <a:srgbClr val="3333CC"/>
                </a:solidFill>
                <a:cs typeface="Arial" charset="0"/>
              </a:rPr>
              <a:t>÷8)f</a:t>
            </a:r>
            <a:r>
              <a:rPr lang="it-IT" altLang="it-IT" sz="2000" b="1" i="1" baseline="-25000">
                <a:solidFill>
                  <a:srgbClr val="3333CC"/>
                </a:solidFill>
                <a:cs typeface="Arial" charset="0"/>
              </a:rPr>
              <a:t>max</a:t>
            </a:r>
          </a:p>
          <a:p>
            <a:pPr algn="ctr">
              <a:spcBef>
                <a:spcPct val="20000"/>
              </a:spcBef>
            </a:pPr>
            <a:endParaRPr lang="it-IT" altLang="it-IT" sz="2000" b="1">
              <a:solidFill>
                <a:srgbClr val="3333CC"/>
              </a:solidFill>
              <a:cs typeface="Arial" charset="0"/>
            </a:endParaRPr>
          </a:p>
          <a:p>
            <a:pPr algn="ctr">
              <a:spcBef>
                <a:spcPct val="20000"/>
              </a:spcBef>
            </a:pPr>
            <a:r>
              <a:rPr lang="it-IT" altLang="it-IT" sz="2000" b="1" i="1">
                <a:solidFill>
                  <a:srgbClr val="3333CC"/>
                </a:solidFill>
                <a:cs typeface="Arial" charset="0"/>
              </a:rPr>
              <a:t>L</a:t>
            </a:r>
            <a:r>
              <a:rPr lang="it-IT" altLang="it-IT" sz="2000" b="1" i="1" baseline="-25000">
                <a:solidFill>
                  <a:srgbClr val="3333CC"/>
                </a:solidFill>
                <a:cs typeface="Arial" charset="0"/>
              </a:rPr>
              <a:t>max</a:t>
            </a:r>
            <a:r>
              <a:rPr lang="it-IT" altLang="it-IT" sz="2000" b="1" i="1">
                <a:solidFill>
                  <a:srgbClr val="3333CC"/>
                </a:solidFill>
                <a:cs typeface="Arial" charset="0"/>
              </a:rPr>
              <a:t> = 10h</a:t>
            </a:r>
            <a:r>
              <a:rPr lang="it-IT" altLang="it-IT" sz="2000" b="1" i="1" baseline="-25000">
                <a:solidFill>
                  <a:srgbClr val="3333CC"/>
                </a:solidFill>
                <a:cs typeface="Arial" charset="0"/>
              </a:rPr>
              <a:t>max</a:t>
            </a:r>
            <a:endParaRPr lang="it-IT" altLang="it-IT" sz="2000" b="1" i="1">
              <a:solidFill>
                <a:srgbClr val="3333CC"/>
              </a:solidFill>
              <a:cs typeface="Arial" charset="0"/>
            </a:endParaRPr>
          </a:p>
        </p:txBody>
      </p:sp>
      <p:sp>
        <p:nvSpPr>
          <p:cNvPr id="10" name="Rectangle 2"/>
          <p:cNvSpPr>
            <a:spLocks noChangeArrowheads="1"/>
          </p:cNvSpPr>
          <p:nvPr/>
        </p:nvSpPr>
        <p:spPr bwMode="auto">
          <a:xfrm>
            <a:off x="323056" y="132188"/>
            <a:ext cx="7345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ChangeArrowheads="1"/>
          </p:cNvSpPr>
          <p:nvPr/>
        </p:nvSpPr>
        <p:spPr bwMode="auto">
          <a:xfrm>
            <a:off x="179388" y="115888"/>
            <a:ext cx="76327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
        <p:nvSpPr>
          <p:cNvPr id="28675" name="Rectangle 3"/>
          <p:cNvSpPr>
            <a:spLocks noChangeArrowheads="1"/>
          </p:cNvSpPr>
          <p:nvPr/>
        </p:nvSpPr>
        <p:spPr bwMode="auto">
          <a:xfrm>
            <a:off x="179388" y="1989138"/>
            <a:ext cx="8785225" cy="11525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sz="2200" b="1" dirty="0" smtClean="0">
                <a:solidFill>
                  <a:srgbClr val="3333CC"/>
                </a:solidFill>
              </a:rPr>
              <a:t>ELCO - Algoritmo </a:t>
            </a:r>
            <a:r>
              <a:rPr lang="it-IT" altLang="it-IT" sz="2200" b="1" dirty="0">
                <a:solidFill>
                  <a:srgbClr val="3333CC"/>
                </a:solidFill>
              </a:rPr>
              <a:t>di calcolo più complesso per analisi di RSL  non frequentemente adottato nel settore tecnico-professionale Elementi di contorno</a:t>
            </a:r>
          </a:p>
        </p:txBody>
      </p:sp>
      <p:sp>
        <p:nvSpPr>
          <p:cNvPr id="28676" name="Rectangle 4"/>
          <p:cNvSpPr>
            <a:spLocks noChangeArrowheads="1"/>
          </p:cNvSpPr>
          <p:nvPr/>
        </p:nvSpPr>
        <p:spPr bwMode="auto">
          <a:xfrm>
            <a:off x="179388" y="3716338"/>
            <a:ext cx="8785225" cy="13684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en-GB" altLang="it-IT" sz="2000" b="1">
                <a:solidFill>
                  <a:srgbClr val="FF9933"/>
                </a:solidFill>
              </a:rPr>
              <a:t>ELCO, A program for two-dimensional analyses using boundary element method. </a:t>
            </a:r>
            <a:r>
              <a:rPr lang="it-IT" altLang="it-IT" sz="2000" b="1">
                <a:solidFill>
                  <a:srgbClr val="FF9933"/>
                </a:solidFill>
              </a:rPr>
              <a:t>Rapporto Tecnico, IRRS, Milano. Callerio A., Petrini V., Pergalani F., 2000</a:t>
            </a:r>
          </a:p>
          <a:p>
            <a:pPr algn="just"/>
            <a:r>
              <a:rPr lang="it-IT" altLang="it-IT" sz="2000" b="1">
                <a:solidFill>
                  <a:srgbClr val="FF9933"/>
                </a:solidFill>
              </a:rPr>
              <a:t>Compilato in FORTRAN VI</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250825" y="3070225"/>
            <a:ext cx="8785225" cy="2735263"/>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687888" indent="-4687888">
              <a:tabLst>
                <a:tab pos="4687888" algn="l"/>
                <a:tab pos="4978400" algn="l"/>
              </a:tabLst>
              <a:defRPr sz="1400">
                <a:solidFill>
                  <a:schemeClr val="tx1"/>
                </a:solidFill>
                <a:latin typeface="Arial" charset="0"/>
              </a:defRPr>
            </a:lvl1pPr>
            <a:lvl2pPr marL="742950" indent="-285750">
              <a:tabLst>
                <a:tab pos="4687888" algn="l"/>
                <a:tab pos="4978400" algn="l"/>
              </a:tabLst>
              <a:defRPr sz="1400">
                <a:solidFill>
                  <a:schemeClr val="tx1"/>
                </a:solidFill>
                <a:latin typeface="Arial" charset="0"/>
              </a:defRPr>
            </a:lvl2pPr>
            <a:lvl3pPr marL="1143000" indent="-228600">
              <a:tabLst>
                <a:tab pos="4687888" algn="l"/>
                <a:tab pos="4978400" algn="l"/>
              </a:tabLst>
              <a:defRPr sz="1400">
                <a:solidFill>
                  <a:schemeClr val="tx1"/>
                </a:solidFill>
                <a:latin typeface="Arial" charset="0"/>
              </a:defRPr>
            </a:lvl3pPr>
            <a:lvl4pPr marL="1600200" indent="-228600">
              <a:tabLst>
                <a:tab pos="4687888" algn="l"/>
                <a:tab pos="4978400" algn="l"/>
              </a:tabLst>
              <a:defRPr sz="1400">
                <a:solidFill>
                  <a:schemeClr val="tx1"/>
                </a:solidFill>
                <a:latin typeface="Arial" charset="0"/>
              </a:defRPr>
            </a:lvl4pPr>
            <a:lvl5pPr marL="2057400" indent="-228600">
              <a:tabLst>
                <a:tab pos="4687888" algn="l"/>
                <a:tab pos="4978400" algn="l"/>
              </a:tabLst>
              <a:defRPr sz="1400">
                <a:solidFill>
                  <a:schemeClr val="tx1"/>
                </a:solidFill>
                <a:latin typeface="Arial" charset="0"/>
              </a:defRPr>
            </a:lvl5pPr>
            <a:lvl6pPr marL="2514600" indent="-228600" eaLnBrk="0" fontAlgn="base" hangingPunct="0">
              <a:spcBef>
                <a:spcPct val="0"/>
              </a:spcBef>
              <a:spcAft>
                <a:spcPct val="0"/>
              </a:spcAft>
              <a:tabLst>
                <a:tab pos="4687888" algn="l"/>
                <a:tab pos="4978400" algn="l"/>
              </a:tabLst>
              <a:defRPr sz="1400">
                <a:solidFill>
                  <a:schemeClr val="tx1"/>
                </a:solidFill>
                <a:latin typeface="Arial" charset="0"/>
              </a:defRPr>
            </a:lvl6pPr>
            <a:lvl7pPr marL="2971800" indent="-228600" eaLnBrk="0" fontAlgn="base" hangingPunct="0">
              <a:spcBef>
                <a:spcPct val="0"/>
              </a:spcBef>
              <a:spcAft>
                <a:spcPct val="0"/>
              </a:spcAft>
              <a:tabLst>
                <a:tab pos="4687888" algn="l"/>
                <a:tab pos="4978400" algn="l"/>
              </a:tabLst>
              <a:defRPr sz="1400">
                <a:solidFill>
                  <a:schemeClr val="tx1"/>
                </a:solidFill>
                <a:latin typeface="Arial" charset="0"/>
              </a:defRPr>
            </a:lvl7pPr>
            <a:lvl8pPr marL="3429000" indent="-228600" eaLnBrk="0" fontAlgn="base" hangingPunct="0">
              <a:spcBef>
                <a:spcPct val="0"/>
              </a:spcBef>
              <a:spcAft>
                <a:spcPct val="0"/>
              </a:spcAft>
              <a:tabLst>
                <a:tab pos="4687888" algn="l"/>
                <a:tab pos="4978400" algn="l"/>
              </a:tabLst>
              <a:defRPr sz="1400">
                <a:solidFill>
                  <a:schemeClr val="tx1"/>
                </a:solidFill>
                <a:latin typeface="Arial" charset="0"/>
              </a:defRPr>
            </a:lvl8pPr>
            <a:lvl9pPr marL="3886200" indent="-228600" eaLnBrk="0" fontAlgn="base" hangingPunct="0">
              <a:spcBef>
                <a:spcPct val="0"/>
              </a:spcBef>
              <a:spcAft>
                <a:spcPct val="0"/>
              </a:spcAft>
              <a:tabLst>
                <a:tab pos="4687888" algn="l"/>
                <a:tab pos="4978400" algn="l"/>
              </a:tabLst>
              <a:defRPr sz="1400">
                <a:solidFill>
                  <a:schemeClr val="tx1"/>
                </a:solidFill>
                <a:latin typeface="Arial" charset="0"/>
              </a:defRPr>
            </a:lvl9pPr>
          </a:lstStyle>
          <a:p>
            <a:pPr algn="just">
              <a:spcBef>
                <a:spcPct val="20000"/>
              </a:spcBef>
            </a:pPr>
            <a:r>
              <a:rPr lang="it-IT" altLang="it-IT" sz="2400" b="1">
                <a:solidFill>
                  <a:srgbClr val="3333CC"/>
                </a:solidFill>
              </a:rPr>
              <a:t>Tipo	: Bidimensionale</a:t>
            </a:r>
          </a:p>
          <a:p>
            <a:pPr algn="just">
              <a:spcBef>
                <a:spcPct val="20000"/>
              </a:spcBef>
            </a:pPr>
            <a:r>
              <a:rPr lang="it-IT" altLang="it-IT" sz="2400" b="1">
                <a:solidFill>
                  <a:srgbClr val="3333CC"/>
                </a:solidFill>
              </a:rPr>
              <a:t>Discretizzazione	: Elementi di contorno</a:t>
            </a:r>
          </a:p>
          <a:p>
            <a:pPr algn="just">
              <a:spcBef>
                <a:spcPct val="20000"/>
              </a:spcBef>
            </a:pPr>
            <a:r>
              <a:rPr lang="it-IT" altLang="it-IT" sz="2400" b="1">
                <a:solidFill>
                  <a:srgbClr val="3333CC"/>
                </a:solidFill>
              </a:rPr>
              <a:t>Modello terreno	: Elastico</a:t>
            </a:r>
          </a:p>
          <a:p>
            <a:pPr algn="just">
              <a:spcBef>
                <a:spcPct val="20000"/>
              </a:spcBef>
            </a:pPr>
            <a:r>
              <a:rPr lang="it-IT" altLang="it-IT" sz="2400" b="1">
                <a:solidFill>
                  <a:srgbClr val="3333CC"/>
                </a:solidFill>
              </a:rPr>
              <a:t>Analisi	: Sforzi totali</a:t>
            </a:r>
          </a:p>
          <a:p>
            <a:pPr algn="just">
              <a:spcBef>
                <a:spcPct val="20000"/>
              </a:spcBef>
            </a:pPr>
            <a:r>
              <a:rPr lang="it-IT" altLang="it-IT" sz="2400" b="1">
                <a:solidFill>
                  <a:srgbClr val="3333CC"/>
                </a:solidFill>
              </a:rPr>
              <a:t>Tipo di soluzione	: Funzioni di Green</a:t>
            </a:r>
          </a:p>
          <a:p>
            <a:pPr algn="just">
              <a:spcBef>
                <a:spcPct val="20000"/>
              </a:spcBef>
            </a:pPr>
            <a:r>
              <a:rPr lang="it-IT" altLang="it-IT" sz="2400" b="1">
                <a:solidFill>
                  <a:srgbClr val="3333CC"/>
                </a:solidFill>
              </a:rPr>
              <a:t>Dominio di analisi	: Frequenze</a:t>
            </a:r>
          </a:p>
        </p:txBody>
      </p:sp>
      <p:sp>
        <p:nvSpPr>
          <p:cNvPr id="29700" name="Rectangle 4"/>
          <p:cNvSpPr>
            <a:spLocks noChangeArrowheads="1"/>
          </p:cNvSpPr>
          <p:nvPr/>
        </p:nvSpPr>
        <p:spPr bwMode="auto">
          <a:xfrm>
            <a:off x="250825" y="1196975"/>
            <a:ext cx="8748713" cy="1152525"/>
          </a:xfrm>
          <a:prstGeom prst="rect">
            <a:avLst/>
          </a:prstGeom>
          <a:noFill/>
          <a:ln w="28575">
            <a:no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2400" b="1" i="1">
                <a:solidFill>
                  <a:srgbClr val="FF9933"/>
                </a:solidFill>
              </a:rPr>
              <a:t>Programma bidimensionali di analisi del comportamento sismico del terreno - adotta una serie di scelte di modellazione</a:t>
            </a:r>
          </a:p>
        </p:txBody>
      </p:sp>
      <p:sp>
        <p:nvSpPr>
          <p:cNvPr id="6" name="Rectangle 2"/>
          <p:cNvSpPr>
            <a:spLocks noChangeArrowheads="1"/>
          </p:cNvSpPr>
          <p:nvPr/>
        </p:nvSpPr>
        <p:spPr bwMode="auto">
          <a:xfrm>
            <a:off x="250825" y="115888"/>
            <a:ext cx="76327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07950" y="1123950"/>
            <a:ext cx="8928100" cy="11525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BIDIMENSIONALE </a:t>
            </a:r>
          </a:p>
          <a:p>
            <a:pPr algn="just"/>
            <a:r>
              <a:rPr lang="it-IT" altLang="it-IT" sz="2000" b="1">
                <a:solidFill>
                  <a:srgbClr val="3333CC"/>
                </a:solidFill>
              </a:rPr>
              <a:t>Terreno discretizzato attraverso un BEM per cogliere le variazioni laterali geometriche e morfologiche della superficie topografica</a:t>
            </a:r>
          </a:p>
        </p:txBody>
      </p:sp>
      <p:sp>
        <p:nvSpPr>
          <p:cNvPr id="30723" name="Rectangle 3"/>
          <p:cNvSpPr>
            <a:spLocks noChangeArrowheads="1"/>
          </p:cNvSpPr>
          <p:nvPr/>
        </p:nvSpPr>
        <p:spPr bwMode="auto">
          <a:xfrm>
            <a:off x="109538" y="2638425"/>
            <a:ext cx="8931275" cy="122237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CAMPO DI APPLICAZIONE</a:t>
            </a:r>
          </a:p>
          <a:p>
            <a:pPr algn="just"/>
            <a:r>
              <a:rPr lang="it-IT" altLang="it-IT" sz="2000" b="1">
                <a:solidFill>
                  <a:srgbClr val="3333CC"/>
                </a:solidFill>
              </a:rPr>
              <a:t>Situazioni di creste o scarpate caratterizzate da affioramenti di bedrock sismico, quindi a comportamento elastico sotto sollecitazione sismica</a:t>
            </a:r>
            <a:endParaRPr lang="it-IT" altLang="it-IT" sz="2400" b="1">
              <a:solidFill>
                <a:srgbClr val="3333CC"/>
              </a:solidFill>
            </a:endParaRPr>
          </a:p>
        </p:txBody>
      </p:sp>
      <p:sp>
        <p:nvSpPr>
          <p:cNvPr id="30724" name="Rectangle 4"/>
          <p:cNvSpPr>
            <a:spLocks noChangeArrowheads="1"/>
          </p:cNvSpPr>
          <p:nvPr/>
        </p:nvSpPr>
        <p:spPr bwMode="auto">
          <a:xfrm>
            <a:off x="107950" y="4221163"/>
            <a:ext cx="8931275" cy="18002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FENOMENI CONSIDERATI</a:t>
            </a:r>
          </a:p>
          <a:p>
            <a:pPr algn="just"/>
            <a:r>
              <a:rPr lang="it-IT" altLang="it-IT" sz="2000" b="1">
                <a:solidFill>
                  <a:srgbClr val="3333CC"/>
                </a:solidFill>
              </a:rPr>
              <a:t>Amplificazione del moto sismico per effetto morfologico:</a:t>
            </a:r>
          </a:p>
          <a:p>
            <a:pPr algn="just"/>
            <a:r>
              <a:rPr lang="it-IT" altLang="it-IT" sz="2000" b="1">
                <a:solidFill>
                  <a:srgbClr val="3333CC"/>
                </a:solidFill>
              </a:rPr>
              <a:t>FOCALIZZAZIONE delle onde sismiche che  si genera solo quando la lunghezza dell’onda incidente λ è comparabile con la semilarghezza L della base dell’irregolarità</a:t>
            </a:r>
          </a:p>
        </p:txBody>
      </p:sp>
      <p:sp>
        <p:nvSpPr>
          <p:cNvPr id="6" name="Rectangle 2"/>
          <p:cNvSpPr>
            <a:spLocks noChangeArrowheads="1"/>
          </p:cNvSpPr>
          <p:nvPr/>
        </p:nvSpPr>
        <p:spPr bwMode="auto">
          <a:xfrm>
            <a:off x="251520" y="115888"/>
            <a:ext cx="76327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107950" y="980579"/>
            <a:ext cx="8856663" cy="15843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2800" b="1">
                <a:solidFill>
                  <a:srgbClr val="FF9933"/>
                </a:solidFill>
              </a:rPr>
              <a:t>MODELLO A ELEMENTI DI CONTORNO</a:t>
            </a:r>
          </a:p>
          <a:p>
            <a:pPr algn="just"/>
            <a:r>
              <a:rPr lang="it-IT" altLang="it-IT" sz="1800" b="1">
                <a:solidFill>
                  <a:srgbClr val="3333CC"/>
                </a:solidFill>
              </a:rPr>
              <a:t>L’entità dei fenomeni di amplificazione in sommità è direttamente correlata al fattore di forma del rilievo (</a:t>
            </a:r>
            <a:r>
              <a:rPr lang="it-IT" altLang="it-IT" sz="1800" b="1" i="1">
                <a:solidFill>
                  <a:srgbClr val="3333CC"/>
                </a:solidFill>
              </a:rPr>
              <a:t>H/L</a:t>
            </a:r>
            <a:r>
              <a:rPr lang="it-IT" altLang="it-IT" sz="1800" b="1">
                <a:solidFill>
                  <a:srgbClr val="3333CC"/>
                </a:solidFill>
              </a:rPr>
              <a:t>), mentre lungo i fianchi l’interazione tra onde incidenti ed onde diffratte produce variazioni in ampiezza e frequenza delle onde sismiche,  generando fenomeni di amplificazione ed attenuazione</a:t>
            </a:r>
          </a:p>
        </p:txBody>
      </p:sp>
      <p:sp>
        <p:nvSpPr>
          <p:cNvPr id="31747" name="Rectangle 3"/>
          <p:cNvSpPr>
            <a:spLocks noChangeArrowheads="1"/>
          </p:cNvSpPr>
          <p:nvPr/>
        </p:nvSpPr>
        <p:spPr bwMode="auto">
          <a:xfrm>
            <a:off x="180975" y="2924944"/>
            <a:ext cx="4103688" cy="7207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1800" b="1">
                <a:solidFill>
                  <a:srgbClr val="FF9933"/>
                </a:solidFill>
              </a:rPr>
              <a:t>MEZZO OMOGENEO</a:t>
            </a:r>
          </a:p>
          <a:p>
            <a:pPr algn="ctr">
              <a:spcBef>
                <a:spcPct val="20000"/>
              </a:spcBef>
            </a:pPr>
            <a:r>
              <a:rPr lang="it-IT" altLang="it-IT" sz="1800" b="1"/>
              <a:t> </a:t>
            </a:r>
            <a:r>
              <a:rPr lang="it-IT" altLang="it-IT" sz="1800" b="1">
                <a:solidFill>
                  <a:srgbClr val="3333CC"/>
                </a:solidFill>
              </a:rPr>
              <a:t>(ricostruito dalla topografia)</a:t>
            </a:r>
          </a:p>
        </p:txBody>
      </p:sp>
      <p:sp>
        <p:nvSpPr>
          <p:cNvPr id="31748" name="AutoShape 4"/>
          <p:cNvSpPr>
            <a:spLocks noChangeArrowheads="1"/>
          </p:cNvSpPr>
          <p:nvPr/>
        </p:nvSpPr>
        <p:spPr bwMode="auto">
          <a:xfrm>
            <a:off x="6659563" y="3717032"/>
            <a:ext cx="253206" cy="359792"/>
          </a:xfrm>
          <a:prstGeom prst="downArrow">
            <a:avLst>
              <a:gd name="adj1" fmla="val 38806"/>
              <a:gd name="adj2" fmla="val 56339"/>
            </a:avLst>
          </a:prstGeom>
          <a:solidFill>
            <a:srgbClr val="FF9933"/>
          </a:solidFill>
          <a:ln w="9525">
            <a:solidFill>
              <a:srgbClr val="00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endParaRPr lang="it-IT" altLang="it-IT"/>
          </a:p>
        </p:txBody>
      </p:sp>
      <p:sp>
        <p:nvSpPr>
          <p:cNvPr id="31749" name="Rectangle 5"/>
          <p:cNvSpPr>
            <a:spLocks noChangeArrowheads="1"/>
          </p:cNvSpPr>
          <p:nvPr/>
        </p:nvSpPr>
        <p:spPr bwMode="auto">
          <a:xfrm>
            <a:off x="4572000" y="4077072"/>
            <a:ext cx="4319588" cy="2087563"/>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r>
              <a:rPr lang="it-IT" altLang="it-IT" sz="1800" b="1">
                <a:solidFill>
                  <a:srgbClr val="3333CC"/>
                </a:solidFill>
              </a:rPr>
              <a:t>La soluzione è la funzione di Green </a:t>
            </a:r>
          </a:p>
          <a:p>
            <a:pPr algn="just"/>
            <a:r>
              <a:rPr lang="it-IT" altLang="it-IT" sz="1800" b="1">
                <a:solidFill>
                  <a:srgbClr val="3333CC"/>
                </a:solidFill>
              </a:rPr>
              <a:t>Il contorno viene discretizzato in segmenti rettilinei</a:t>
            </a:r>
          </a:p>
          <a:p>
            <a:pPr algn="just"/>
            <a:r>
              <a:rPr lang="it-IT" altLang="it-IT" sz="1800" b="1">
                <a:solidFill>
                  <a:srgbClr val="3333CC"/>
                </a:solidFill>
              </a:rPr>
              <a:t>Considera una sola discontinuità rappresentata dall’interfaccia mezzo-aria e considera un mezzo omogeneo, continuo, elastico</a:t>
            </a:r>
          </a:p>
        </p:txBody>
      </p:sp>
      <p:sp>
        <p:nvSpPr>
          <p:cNvPr id="31750" name="Rectangle 6"/>
          <p:cNvSpPr>
            <a:spLocks noChangeArrowheads="1"/>
          </p:cNvSpPr>
          <p:nvPr/>
        </p:nvSpPr>
        <p:spPr bwMode="auto">
          <a:xfrm>
            <a:off x="4716016" y="2637532"/>
            <a:ext cx="4103688" cy="1079500"/>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20000"/>
              </a:spcBef>
            </a:pPr>
            <a:r>
              <a:rPr lang="it-IT" altLang="it-IT" sz="1800" b="1">
                <a:solidFill>
                  <a:srgbClr val="FF9933"/>
                </a:solidFill>
              </a:rPr>
              <a:t>ECCITAZIONE SISMICA</a:t>
            </a:r>
            <a:r>
              <a:rPr lang="it-IT" altLang="it-IT" sz="1800" b="1">
                <a:solidFill>
                  <a:schemeClr val="accent2"/>
                </a:solidFill>
              </a:rPr>
              <a:t> </a:t>
            </a:r>
          </a:p>
          <a:p>
            <a:pPr algn="just">
              <a:spcBef>
                <a:spcPct val="20000"/>
              </a:spcBef>
            </a:pPr>
            <a:r>
              <a:rPr lang="it-IT" altLang="it-IT" sz="1800" b="1">
                <a:solidFill>
                  <a:srgbClr val="3333CC"/>
                </a:solidFill>
              </a:rPr>
              <a:t>(applicata alla base ed espressa in storia temporale dell’accelerazione)</a:t>
            </a:r>
          </a:p>
        </p:txBody>
      </p:sp>
      <p:sp>
        <p:nvSpPr>
          <p:cNvPr id="31751" name="Text Box 7"/>
          <p:cNvSpPr txBox="1">
            <a:spLocks noChangeArrowheads="1"/>
          </p:cNvSpPr>
          <p:nvPr/>
        </p:nvSpPr>
        <p:spPr bwMode="auto">
          <a:xfrm>
            <a:off x="4356100" y="2924944"/>
            <a:ext cx="431800" cy="579437"/>
          </a:xfrm>
          <a:prstGeom prst="rect">
            <a:avLst/>
          </a:prstGeom>
          <a:noFill/>
          <a:ln>
            <a:noFill/>
          </a:ln>
          <a:effectLst/>
          <a:extLst>
            <a:ext uri="{909E8E84-426E-40DD-AFC4-6F175D3DCCD1}">
              <a14:hiddenFill xmlns:a14="http://schemas.microsoft.com/office/drawing/2010/main">
                <a:solidFill>
                  <a:srgbClr val="FF993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it-IT" altLang="it-IT" sz="3200" b="1" dirty="0">
                <a:solidFill>
                  <a:srgbClr val="FF9933"/>
                </a:solidFill>
              </a:rPr>
              <a:t>+</a:t>
            </a:r>
          </a:p>
        </p:txBody>
      </p:sp>
      <p:sp>
        <p:nvSpPr>
          <p:cNvPr id="31752" name="Rectangle 8"/>
          <p:cNvSpPr>
            <a:spLocks noChangeArrowheads="1"/>
          </p:cNvSpPr>
          <p:nvPr/>
        </p:nvSpPr>
        <p:spPr bwMode="auto">
          <a:xfrm>
            <a:off x="252413" y="4509120"/>
            <a:ext cx="4032250" cy="1368425"/>
          </a:xfrm>
          <a:prstGeom prst="rect">
            <a:avLst/>
          </a:prstGeom>
          <a:noFill/>
          <a:ln w="28575">
            <a:solidFill>
              <a:srgbClr val="3333CC"/>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just">
              <a:spcBef>
                <a:spcPct val="20000"/>
              </a:spcBef>
            </a:pPr>
            <a:r>
              <a:rPr lang="it-IT" altLang="it-IT" sz="1800" b="1" i="1">
                <a:solidFill>
                  <a:srgbClr val="3333CC"/>
                </a:solidFill>
                <a:latin typeface="Symbol" pitchFamily="18" charset="2"/>
              </a:rPr>
              <a:t>r</a:t>
            </a:r>
            <a:r>
              <a:rPr lang="it-IT" altLang="it-IT" sz="1800" b="1" i="1">
                <a:solidFill>
                  <a:srgbClr val="3333CC"/>
                </a:solidFill>
              </a:rPr>
              <a:t> = densità</a:t>
            </a:r>
          </a:p>
          <a:p>
            <a:pPr algn="just">
              <a:spcBef>
                <a:spcPct val="20000"/>
              </a:spcBef>
            </a:pPr>
            <a:r>
              <a:rPr lang="it-IT" altLang="it-IT" sz="1800" b="1" i="1">
                <a:solidFill>
                  <a:srgbClr val="3333CC"/>
                </a:solidFill>
              </a:rPr>
              <a:t>Vs = velocità delle onde S</a:t>
            </a:r>
          </a:p>
          <a:p>
            <a:pPr algn="just">
              <a:spcBef>
                <a:spcPct val="20000"/>
              </a:spcBef>
            </a:pPr>
            <a:r>
              <a:rPr lang="it-IT" altLang="it-IT" sz="1800" b="1" i="1">
                <a:solidFill>
                  <a:srgbClr val="3333CC"/>
                </a:solidFill>
                <a:cs typeface="Arial" charset="0"/>
              </a:rPr>
              <a:t>x, y = coordinate della superficie topografica</a:t>
            </a:r>
          </a:p>
        </p:txBody>
      </p:sp>
      <p:sp>
        <p:nvSpPr>
          <p:cNvPr id="10" name="Rectangle 2"/>
          <p:cNvSpPr>
            <a:spLocks noChangeArrowheads="1"/>
          </p:cNvSpPr>
          <p:nvPr/>
        </p:nvSpPr>
        <p:spPr bwMode="auto">
          <a:xfrm>
            <a:off x="218058" y="115888"/>
            <a:ext cx="76327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it-IT" sz="4400" b="1" dirty="0">
                <a:solidFill>
                  <a:srgbClr val="FF9933"/>
                </a:solidFill>
                <a:effectLst>
                  <a:outerShdw blurRad="38100" dist="38100" dir="2700000" algn="tl">
                    <a:srgbClr val="000000"/>
                  </a:outerShdw>
                </a:effectLst>
              </a:rPr>
              <a:t>Codice di calcolo </a:t>
            </a:r>
            <a:r>
              <a:rPr lang="it-IT" sz="4400" b="1" dirty="0" smtClean="0">
                <a:solidFill>
                  <a:srgbClr val="FF9933"/>
                </a:solidFill>
                <a:effectLst>
                  <a:outerShdw blurRad="38100" dist="38100" dir="2700000" algn="tl">
                    <a:srgbClr val="000000"/>
                  </a:outerShdw>
                </a:effectLst>
              </a:rPr>
              <a:t>2D</a:t>
            </a:r>
            <a:endParaRPr lang="it-IT" sz="4400" b="1" dirty="0">
              <a:solidFill>
                <a:srgbClr val="FF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3" name="CasellaDiTesto 2"/>
          <p:cNvSpPr txBox="1"/>
          <p:nvPr/>
        </p:nvSpPr>
        <p:spPr>
          <a:xfrm>
            <a:off x="203081" y="129837"/>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
        <p:nvSpPr>
          <p:cNvPr id="13" name="Rettangolo 12"/>
          <p:cNvSpPr/>
          <p:nvPr/>
        </p:nvSpPr>
        <p:spPr>
          <a:xfrm>
            <a:off x="183115" y="1085648"/>
            <a:ext cx="8628321" cy="707886"/>
          </a:xfrm>
          <a:prstGeom prst="rect">
            <a:avLst/>
          </a:prstGeom>
        </p:spPr>
        <p:txBody>
          <a:bodyPr wrap="square">
            <a:spAutoFit/>
          </a:bodyPr>
          <a:lstStyle/>
          <a:p>
            <a:pPr lvl="1" algn="ctr"/>
            <a:r>
              <a:rPr lang="it-IT" sz="4000" b="1" dirty="0" smtClean="0">
                <a:solidFill>
                  <a:schemeClr val="accent4">
                    <a:lumMod val="75000"/>
                    <a:lumOff val="25000"/>
                  </a:schemeClr>
                </a:solidFill>
              </a:rPr>
              <a:t>Risposta Sismica Locale</a:t>
            </a:r>
            <a:endParaRPr lang="it-IT" sz="4000" b="1" dirty="0">
              <a:solidFill>
                <a:schemeClr val="accent4">
                  <a:lumMod val="75000"/>
                  <a:lumOff val="25000"/>
                </a:schemeClr>
              </a:solidFill>
            </a:endParaRPr>
          </a:p>
        </p:txBody>
      </p:sp>
      <p:sp>
        <p:nvSpPr>
          <p:cNvPr id="7" name="Rectangle 1"/>
          <p:cNvSpPr>
            <a:spLocks noChangeArrowheads="1"/>
          </p:cNvSpPr>
          <p:nvPr/>
        </p:nvSpPr>
        <p:spPr bwMode="auto">
          <a:xfrm>
            <a:off x="183115" y="1945245"/>
            <a:ext cx="8505159"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tabLst>
                <a:tab pos="558800" algn="l"/>
                <a:tab pos="6113463" algn="r"/>
              </a:tabLst>
              <a:defRPr>
                <a:solidFill>
                  <a:schemeClr val="tx1"/>
                </a:solidFill>
                <a:latin typeface="Arial" pitchFamily="34" charset="0"/>
                <a:cs typeface="Arial" pitchFamily="34" charset="0"/>
              </a:defRPr>
            </a:lvl1pPr>
            <a:lvl2pPr fontAlgn="base">
              <a:spcBef>
                <a:spcPct val="0"/>
              </a:spcBef>
              <a:spcAft>
                <a:spcPct val="0"/>
              </a:spcAft>
              <a:tabLst>
                <a:tab pos="558800" algn="l"/>
                <a:tab pos="6113463" algn="r"/>
              </a:tabLst>
              <a:defRPr>
                <a:solidFill>
                  <a:schemeClr val="tx1"/>
                </a:solidFill>
                <a:latin typeface="Arial" pitchFamily="34" charset="0"/>
                <a:cs typeface="Arial" pitchFamily="34" charset="0"/>
              </a:defRPr>
            </a:lvl2pPr>
            <a:lvl3pPr fontAlgn="base">
              <a:spcBef>
                <a:spcPct val="0"/>
              </a:spcBef>
              <a:spcAft>
                <a:spcPct val="0"/>
              </a:spcAft>
              <a:tabLst>
                <a:tab pos="558800" algn="l"/>
                <a:tab pos="6113463" algn="r"/>
              </a:tabLst>
              <a:defRPr>
                <a:solidFill>
                  <a:schemeClr val="tx1"/>
                </a:solidFill>
                <a:latin typeface="Arial" pitchFamily="34" charset="0"/>
                <a:cs typeface="Arial" pitchFamily="34" charset="0"/>
              </a:defRPr>
            </a:lvl3pPr>
            <a:lvl4pPr fontAlgn="base">
              <a:spcBef>
                <a:spcPct val="0"/>
              </a:spcBef>
              <a:spcAft>
                <a:spcPct val="0"/>
              </a:spcAft>
              <a:tabLst>
                <a:tab pos="558800" algn="l"/>
                <a:tab pos="6113463" algn="r"/>
              </a:tabLst>
              <a:defRPr>
                <a:solidFill>
                  <a:schemeClr val="tx1"/>
                </a:solidFill>
                <a:latin typeface="Arial" pitchFamily="34" charset="0"/>
                <a:cs typeface="Arial" pitchFamily="34" charset="0"/>
              </a:defRPr>
            </a:lvl4pPr>
            <a:lvl5pPr fontAlgn="base">
              <a:spcBef>
                <a:spcPct val="0"/>
              </a:spcBef>
              <a:spcAft>
                <a:spcPct val="0"/>
              </a:spcAft>
              <a:tabLst>
                <a:tab pos="558800" algn="l"/>
                <a:tab pos="6113463" algn="r"/>
              </a:tabLst>
              <a:defRPr>
                <a:solidFill>
                  <a:schemeClr val="tx1"/>
                </a:solidFill>
                <a:latin typeface="Arial" pitchFamily="34" charset="0"/>
                <a:cs typeface="Arial" pitchFamily="34" charset="0"/>
              </a:defRPr>
            </a:lvl5pPr>
            <a:lvl6pPr fontAlgn="base">
              <a:spcBef>
                <a:spcPct val="0"/>
              </a:spcBef>
              <a:spcAft>
                <a:spcPct val="0"/>
              </a:spcAft>
              <a:tabLst>
                <a:tab pos="558800" algn="l"/>
                <a:tab pos="6113463" algn="r"/>
              </a:tabLst>
              <a:defRPr>
                <a:solidFill>
                  <a:schemeClr val="tx1"/>
                </a:solidFill>
                <a:latin typeface="Arial" pitchFamily="34" charset="0"/>
                <a:cs typeface="Arial" pitchFamily="34" charset="0"/>
              </a:defRPr>
            </a:lvl6pPr>
            <a:lvl7pPr fontAlgn="base">
              <a:spcBef>
                <a:spcPct val="0"/>
              </a:spcBef>
              <a:spcAft>
                <a:spcPct val="0"/>
              </a:spcAft>
              <a:tabLst>
                <a:tab pos="558800" algn="l"/>
                <a:tab pos="6113463" algn="r"/>
              </a:tabLst>
              <a:defRPr>
                <a:solidFill>
                  <a:schemeClr val="tx1"/>
                </a:solidFill>
                <a:latin typeface="Arial" pitchFamily="34" charset="0"/>
                <a:cs typeface="Arial" pitchFamily="34" charset="0"/>
              </a:defRPr>
            </a:lvl7pPr>
            <a:lvl8pPr fontAlgn="base">
              <a:spcBef>
                <a:spcPct val="0"/>
              </a:spcBef>
              <a:spcAft>
                <a:spcPct val="0"/>
              </a:spcAft>
              <a:tabLst>
                <a:tab pos="558800" algn="l"/>
                <a:tab pos="6113463" algn="r"/>
              </a:tabLst>
              <a:defRPr>
                <a:solidFill>
                  <a:schemeClr val="tx1"/>
                </a:solidFill>
                <a:latin typeface="Arial" pitchFamily="34" charset="0"/>
                <a:cs typeface="Arial" pitchFamily="34" charset="0"/>
              </a:defRPr>
            </a:lvl8pPr>
            <a:lvl9pPr fontAlgn="base">
              <a:spcBef>
                <a:spcPct val="0"/>
              </a:spcBef>
              <a:spcAft>
                <a:spcPct val="0"/>
              </a:spcAft>
              <a:tabLst>
                <a:tab pos="558800" algn="l"/>
                <a:tab pos="6113463" algn="r"/>
              </a:tabLst>
              <a:defRPr>
                <a:solidFill>
                  <a:schemeClr val="tx1"/>
                </a:solidFill>
                <a:latin typeface="Arial" pitchFamily="34" charset="0"/>
                <a:cs typeface="Arial" pitchFamily="34" charset="0"/>
              </a:defRPr>
            </a:lvl9pPr>
          </a:lstStyle>
          <a:p>
            <a:r>
              <a:rPr lang="it-IT" sz="2000" b="1" dirty="0">
                <a:solidFill>
                  <a:schemeClr val="accent4">
                    <a:lumMod val="75000"/>
                    <a:lumOff val="25000"/>
                  </a:schemeClr>
                </a:solidFill>
              </a:rPr>
              <a:t>Definizione della pericolosità di base e degli eventi di </a:t>
            </a:r>
            <a:r>
              <a:rPr lang="it-IT" sz="2000" b="1" dirty="0" smtClean="0">
                <a:solidFill>
                  <a:schemeClr val="accent4">
                    <a:lumMod val="75000"/>
                    <a:lumOff val="25000"/>
                  </a:schemeClr>
                </a:solidFill>
              </a:rPr>
              <a:t>riferimento</a:t>
            </a:r>
          </a:p>
          <a:p>
            <a:endParaRPr lang="it-IT" sz="2000" b="1" dirty="0">
              <a:solidFill>
                <a:schemeClr val="accent4">
                  <a:lumMod val="75000"/>
                  <a:lumOff val="25000"/>
                </a:schemeClr>
              </a:solidFill>
            </a:endParaRPr>
          </a:p>
          <a:p>
            <a:r>
              <a:rPr lang="it-IT" sz="2000" b="1" dirty="0" smtClean="0">
                <a:solidFill>
                  <a:schemeClr val="accent4">
                    <a:lumMod val="75000"/>
                    <a:lumOff val="25000"/>
                  </a:schemeClr>
                </a:solidFill>
              </a:rPr>
              <a:t>Indagini:</a:t>
            </a:r>
            <a:endParaRPr lang="it-IT" sz="2000" b="1" dirty="0">
              <a:solidFill>
                <a:schemeClr val="accent4">
                  <a:lumMod val="75000"/>
                  <a:lumOff val="25000"/>
                </a:schemeClr>
              </a:solidFill>
            </a:endParaRPr>
          </a:p>
          <a:p>
            <a:r>
              <a:rPr lang="it-IT" sz="2000" b="1" dirty="0" smtClean="0">
                <a:solidFill>
                  <a:schemeClr val="accent4">
                    <a:lumMod val="75000"/>
                    <a:lumOff val="25000"/>
                  </a:schemeClr>
                </a:solidFill>
              </a:rPr>
              <a:t>	Indagini </a:t>
            </a:r>
            <a:r>
              <a:rPr lang="it-IT" sz="2000" b="1" dirty="0">
                <a:solidFill>
                  <a:schemeClr val="accent4">
                    <a:lumMod val="75000"/>
                    <a:lumOff val="25000"/>
                  </a:schemeClr>
                </a:solidFill>
              </a:rPr>
              <a:t>lineari di sismica attiva </a:t>
            </a:r>
            <a:r>
              <a:rPr lang="it-IT" sz="2000" b="1" dirty="0" smtClean="0">
                <a:solidFill>
                  <a:schemeClr val="accent4">
                    <a:lumMod val="75000"/>
                    <a:lumOff val="25000"/>
                  </a:schemeClr>
                </a:solidFill>
              </a:rPr>
              <a:t>(Sismica a Rifrazione - MASW</a:t>
            </a:r>
            <a:r>
              <a:rPr lang="it-IT" sz="2000" b="1" dirty="0">
                <a:solidFill>
                  <a:schemeClr val="accent4">
                    <a:lumMod val="75000"/>
                    <a:lumOff val="25000"/>
                  </a:schemeClr>
                </a:solidFill>
              </a:rPr>
              <a:t>)</a:t>
            </a:r>
          </a:p>
          <a:p>
            <a:r>
              <a:rPr lang="it-IT" sz="2000" b="1" dirty="0" smtClean="0">
                <a:solidFill>
                  <a:schemeClr val="accent4">
                    <a:lumMod val="75000"/>
                    <a:lumOff val="25000"/>
                  </a:schemeClr>
                </a:solidFill>
              </a:rPr>
              <a:t>	Acquisizione </a:t>
            </a:r>
            <a:r>
              <a:rPr lang="it-IT" sz="2000" b="1" dirty="0">
                <a:solidFill>
                  <a:schemeClr val="accent4">
                    <a:lumMod val="75000"/>
                    <a:lumOff val="25000"/>
                  </a:schemeClr>
                </a:solidFill>
              </a:rPr>
              <a:t>a stazione singola HVSR</a:t>
            </a:r>
          </a:p>
          <a:p>
            <a:r>
              <a:rPr lang="it-IT" sz="2000" b="1" dirty="0" smtClean="0">
                <a:solidFill>
                  <a:schemeClr val="accent4">
                    <a:lumMod val="75000"/>
                    <a:lumOff val="25000"/>
                  </a:schemeClr>
                </a:solidFill>
              </a:rPr>
              <a:t>	Acquisizione </a:t>
            </a:r>
            <a:r>
              <a:rPr lang="it-IT" sz="2000" b="1" dirty="0">
                <a:solidFill>
                  <a:schemeClr val="accent4">
                    <a:lumMod val="75000"/>
                    <a:lumOff val="25000"/>
                  </a:schemeClr>
                </a:solidFill>
              </a:rPr>
              <a:t>ad array </a:t>
            </a:r>
            <a:r>
              <a:rPr lang="it-IT" sz="2000" b="1" dirty="0" smtClean="0">
                <a:solidFill>
                  <a:schemeClr val="accent4">
                    <a:lumMod val="75000"/>
                    <a:lumOff val="25000"/>
                  </a:schemeClr>
                </a:solidFill>
              </a:rPr>
              <a:t>bidimensionale</a:t>
            </a:r>
          </a:p>
          <a:p>
            <a:endParaRPr lang="it-IT" sz="2000" b="1" dirty="0">
              <a:solidFill>
                <a:schemeClr val="accent4">
                  <a:lumMod val="75000"/>
                  <a:lumOff val="25000"/>
                </a:schemeClr>
              </a:solidFill>
            </a:endParaRPr>
          </a:p>
          <a:p>
            <a:r>
              <a:rPr lang="it-IT" sz="2000" b="1" dirty="0">
                <a:solidFill>
                  <a:schemeClr val="accent4">
                    <a:lumMod val="75000"/>
                    <a:lumOff val="25000"/>
                  </a:schemeClr>
                </a:solidFill>
              </a:rPr>
              <a:t>Modello del </a:t>
            </a:r>
            <a:r>
              <a:rPr lang="it-IT" sz="2000" b="1" dirty="0" smtClean="0">
                <a:solidFill>
                  <a:schemeClr val="accent4">
                    <a:lumMod val="75000"/>
                    <a:lumOff val="25000"/>
                  </a:schemeClr>
                </a:solidFill>
              </a:rPr>
              <a:t>sottosuolo</a:t>
            </a:r>
          </a:p>
          <a:p>
            <a:endParaRPr lang="it-IT" sz="2000" b="1" dirty="0">
              <a:solidFill>
                <a:schemeClr val="accent4">
                  <a:lumMod val="75000"/>
                  <a:lumOff val="25000"/>
                </a:schemeClr>
              </a:solidFill>
            </a:endParaRPr>
          </a:p>
          <a:p>
            <a:r>
              <a:rPr lang="it-IT" sz="2000" b="1" dirty="0">
                <a:solidFill>
                  <a:schemeClr val="accent4">
                    <a:lumMod val="75000"/>
                    <a:lumOff val="25000"/>
                  </a:schemeClr>
                </a:solidFill>
              </a:rPr>
              <a:t>Analisi numerica per la valutazione delle amplificazioni </a:t>
            </a:r>
            <a:r>
              <a:rPr lang="it-IT" sz="2000" b="1" dirty="0" smtClean="0">
                <a:solidFill>
                  <a:schemeClr val="accent4">
                    <a:lumMod val="75000"/>
                    <a:lumOff val="25000"/>
                  </a:schemeClr>
                </a:solidFill>
              </a:rPr>
              <a:t>sismiche e spettri di risposta elastici in accelerazione</a:t>
            </a:r>
            <a:endParaRPr lang="it-IT" sz="2000" b="1" dirty="0">
              <a:solidFill>
                <a:schemeClr val="accent4">
                  <a:lumMod val="75000"/>
                  <a:lumOff val="25000"/>
                </a:schemeClr>
              </a:solidFill>
            </a:endParaRPr>
          </a:p>
        </p:txBody>
      </p:sp>
    </p:spTree>
    <p:extLst>
      <p:ext uri="{BB962C8B-B14F-4D97-AF65-F5344CB8AC3E}">
        <p14:creationId xmlns:p14="http://schemas.microsoft.com/office/powerpoint/2010/main" val="42198696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73340" y="958132"/>
            <a:ext cx="8413132" cy="2564805"/>
          </a:xfrm>
          <a:prstGeom prst="rect">
            <a:avLst/>
          </a:prstGeom>
        </p:spPr>
        <p:txBody>
          <a:bodyPr vert="horz" wrap="square" lIns="0" tIns="0" rIns="0" bIns="0" rtlCol="0">
            <a:spAutoFit/>
          </a:bodyPr>
          <a:lstStyle/>
          <a:p>
            <a:pPr marL="11135" marR="133068" algn="just"/>
            <a:r>
              <a:rPr sz="1600" b="1" u="heavy" spc="-48" dirty="0">
                <a:solidFill>
                  <a:schemeClr val="accent4">
                    <a:lumMod val="75000"/>
                    <a:lumOff val="25000"/>
                  </a:schemeClr>
                </a:solidFill>
                <a:latin typeface="Calibri"/>
                <a:cs typeface="Calibri"/>
              </a:rPr>
              <a:t>P</a:t>
            </a:r>
            <a:r>
              <a:rPr sz="1600" b="1" u="heavy" spc="-9" dirty="0">
                <a:solidFill>
                  <a:schemeClr val="accent4">
                    <a:lumMod val="75000"/>
                    <a:lumOff val="25000"/>
                  </a:schemeClr>
                </a:solidFill>
                <a:latin typeface="Calibri"/>
                <a:cs typeface="Calibri"/>
              </a:rPr>
              <a:t>er</a:t>
            </a:r>
            <a:r>
              <a:rPr sz="1600" b="1" u="heavy" spc="75" dirty="0">
                <a:solidFill>
                  <a:schemeClr val="accent4">
                    <a:lumMod val="75000"/>
                    <a:lumOff val="25000"/>
                  </a:schemeClr>
                </a:solidFill>
                <a:latin typeface="Calibri"/>
                <a:cs typeface="Calibri"/>
              </a:rPr>
              <a:t> </a:t>
            </a:r>
            <a:r>
              <a:rPr sz="1600" b="1" u="heavy" spc="-4" dirty="0">
                <a:solidFill>
                  <a:schemeClr val="accent4">
                    <a:lumMod val="75000"/>
                    <a:lumOff val="25000"/>
                  </a:schemeClr>
                </a:solidFill>
                <a:latin typeface="Calibri"/>
                <a:cs typeface="Calibri"/>
              </a:rPr>
              <a:t>le</a:t>
            </a:r>
            <a:r>
              <a:rPr sz="1600" b="1" u="heavy" spc="79" dirty="0">
                <a:solidFill>
                  <a:schemeClr val="accent4">
                    <a:lumMod val="75000"/>
                    <a:lumOff val="25000"/>
                  </a:schemeClr>
                </a:solidFill>
                <a:latin typeface="Calibri"/>
                <a:cs typeface="Calibri"/>
              </a:rPr>
              <a:t> </a:t>
            </a:r>
            <a:r>
              <a:rPr sz="1600" b="1" u="heavy" spc="-31" dirty="0">
                <a:solidFill>
                  <a:schemeClr val="accent4">
                    <a:lumMod val="75000"/>
                    <a:lumOff val="25000"/>
                  </a:schemeClr>
                </a:solidFill>
                <a:latin typeface="Calibri"/>
                <a:cs typeface="Calibri"/>
              </a:rPr>
              <a:t>v</a:t>
            </a:r>
            <a:r>
              <a:rPr sz="1600" b="1" u="heavy" dirty="0">
                <a:solidFill>
                  <a:schemeClr val="accent4">
                    <a:lumMod val="75000"/>
                    <a:lumOff val="25000"/>
                  </a:schemeClr>
                </a:solidFill>
                <a:latin typeface="Calibri"/>
                <a:cs typeface="Calibri"/>
              </a:rPr>
              <a:t>al</a:t>
            </a:r>
            <a:r>
              <a:rPr sz="1600" b="1" u="heavy" spc="-9" dirty="0">
                <a:solidFill>
                  <a:schemeClr val="accent4">
                    <a:lumMod val="75000"/>
                    <a:lumOff val="25000"/>
                  </a:schemeClr>
                </a:solidFill>
                <a:latin typeface="Calibri"/>
                <a:cs typeface="Calibri"/>
              </a:rPr>
              <a:t>l</a:t>
            </a:r>
            <a:r>
              <a:rPr sz="1600" b="1" u="heavy" spc="4"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a:t>
            </a:r>
            <a:r>
              <a:rPr sz="1600" b="1" spc="70"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può</a:t>
            </a:r>
            <a:r>
              <a:rPr sz="1600" b="1" spc="8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8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utili</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spc="-13"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7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70"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ri</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ri</a:t>
            </a:r>
            <a:r>
              <a:rPr sz="1600" b="1" dirty="0">
                <a:solidFill>
                  <a:schemeClr val="accent4">
                    <a:lumMod val="75000"/>
                    <a:lumOff val="25000"/>
                  </a:schemeClr>
                </a:solidFill>
                <a:latin typeface="Calibri"/>
                <a:cs typeface="Calibri"/>
              </a:rPr>
              <a:t>o</a:t>
            </a:r>
            <a:r>
              <a:rPr sz="1600" b="1" spc="7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h</a:t>
            </a:r>
            <a:r>
              <a:rPr sz="1600" b="1" spc="-4" dirty="0">
                <a:solidFill>
                  <a:schemeClr val="accent4">
                    <a:lumMod val="75000"/>
                    <a:lumOff val="25000"/>
                  </a:schemeClr>
                </a:solidFill>
                <a:latin typeface="Calibri"/>
                <a:cs typeface="Calibri"/>
              </a:rPr>
              <a:t>e,</a:t>
            </a:r>
            <a:r>
              <a:rPr sz="1600" b="1" spc="7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a:t>
            </a:r>
            <a:r>
              <a:rPr sz="1600" b="1" spc="8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ba</a:t>
            </a:r>
            <a:r>
              <a:rPr sz="1600" b="1" spc="4"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e</a:t>
            </a:r>
            <a:r>
              <a:rPr sz="1600" b="1" spc="7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al</a:t>
            </a:r>
            <a:r>
              <a:rPr sz="1600" b="1" spc="70"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app</a:t>
            </a:r>
            <a:r>
              <a:rPr sz="1600" b="1" spc="-13" dirty="0">
                <a:solidFill>
                  <a:schemeClr val="accent4">
                    <a:lumMod val="75000"/>
                    <a:lumOff val="25000"/>
                  </a:schemeClr>
                </a:solidFill>
                <a:latin typeface="Calibri"/>
                <a:cs typeface="Calibri"/>
              </a:rPr>
              <a:t>or</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7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a:t>
            </a:r>
            <a:r>
              <a:rPr sz="1600" b="1" spc="-31"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ondi</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a:t>
            </a:r>
            <a:r>
              <a:rPr sz="1600" b="1" spc="8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h)</a:t>
            </a:r>
            <a:r>
              <a:rPr sz="1600" b="1" spc="-3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mi-</a:t>
            </a:r>
            <a:r>
              <a:rPr sz="1600" b="1" spc="-4"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gh</a:t>
            </a:r>
            <a:r>
              <a:rPr sz="1600" b="1" spc="-18"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a:t>
            </a:r>
            <a:r>
              <a:rPr sz="1600" b="1" spc="7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L)</a:t>
            </a:r>
            <a:r>
              <a:rPr sz="1600" b="1" spc="70"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el </a:t>
            </a:r>
            <a:r>
              <a:rPr sz="1600" b="1" spc="-4" dirty="0">
                <a:solidFill>
                  <a:schemeClr val="accent4">
                    <a:lumMod val="75000"/>
                    <a:lumOff val="25000"/>
                  </a:schemeClr>
                </a:solidFill>
                <a:latin typeface="Calibri"/>
                <a:cs typeface="Calibri"/>
              </a:rPr>
              <a:t>bacin</a:t>
            </a:r>
            <a:r>
              <a:rPr sz="1600" b="1" spc="-31"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18" dirty="0">
                <a:solidFill>
                  <a:schemeClr val="accent4">
                    <a:lumMod val="75000"/>
                    <a:lumOff val="25000"/>
                  </a:schemeClr>
                </a:solidFill>
                <a:latin typeface="Calibri"/>
                <a:cs typeface="Calibri"/>
              </a:rPr>
              <a:t>ev</a:t>
            </a:r>
            <a:r>
              <a:rPr sz="1600" b="1" spc="-9" dirty="0">
                <a:solidFill>
                  <a:schemeClr val="accent4">
                    <a:lumMod val="75000"/>
                    <a:lumOff val="25000"/>
                  </a:schemeClr>
                </a:solidFill>
                <a:latin typeface="Calibri"/>
                <a:cs typeface="Calibri"/>
              </a:rPr>
              <a:t>ede</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una </a:t>
            </a:r>
            <a:r>
              <a:rPr sz="1600" b="1" spc="-4" dirty="0">
                <a:solidFill>
                  <a:schemeClr val="accent4">
                    <a:lumMod val="75000"/>
                    <a:lumOff val="25000"/>
                  </a:schemeClr>
                </a:solidFill>
                <a:latin typeface="Calibri"/>
                <a:cs typeface="Calibri"/>
              </a:rPr>
              <a:t>di</a:t>
            </a:r>
            <a:r>
              <a:rPr sz="1600" b="1" spc="-22"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nzion</a:t>
            </a:r>
            <a:r>
              <a:rPr sz="1600" b="1" dirty="0">
                <a:solidFill>
                  <a:schemeClr val="accent4">
                    <a:lumMod val="75000"/>
                    <a:lumOff val="25000"/>
                  </a:schemeClr>
                </a:solidFill>
                <a:latin typeface="Calibri"/>
                <a:cs typeface="Calibri"/>
              </a:rPr>
              <a:t>e</a:t>
            </a:r>
            <a:r>
              <a:rPr sz="1600" b="1" spc="3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a:p>
            <a:pPr algn="just">
              <a:spcBef>
                <a:spcPts val="30"/>
              </a:spcBef>
            </a:pPr>
            <a:endParaRPr sz="1600" b="1" dirty="0">
              <a:solidFill>
                <a:schemeClr val="accent4">
                  <a:lumMod val="75000"/>
                  <a:lumOff val="25000"/>
                </a:schemeClr>
              </a:solidFill>
              <a:latin typeface="Times New Roman"/>
              <a:cs typeface="Times New Roman"/>
            </a:endParaRPr>
          </a:p>
          <a:p>
            <a:pPr marL="262238" marR="135295" indent="-251102" algn="just">
              <a:buClr>
                <a:srgbClr val="1F487C"/>
              </a:buClr>
              <a:buFont typeface="Arial"/>
              <a:buChar char="•"/>
              <a:tabLst>
                <a:tab pos="262794" algn="l"/>
              </a:tabLst>
            </a:pP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6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u</a:t>
            </a:r>
            <a:r>
              <a:rPr sz="1600" b="1" spc="-13"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rfic</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7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(h</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L</a:t>
            </a:r>
            <a:r>
              <a:rPr sz="1600" b="1" spc="7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&lt;</a:t>
            </a:r>
            <a:r>
              <a:rPr sz="1600" b="1" spc="66"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0</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2</a:t>
            </a:r>
            <a:r>
              <a:rPr sz="1600" b="1" dirty="0">
                <a:solidFill>
                  <a:schemeClr val="accent4">
                    <a:lumMod val="75000"/>
                    <a:lumOff val="25000"/>
                  </a:schemeClr>
                </a:solidFill>
                <a:latin typeface="Calibri"/>
                <a:cs typeface="Calibri"/>
              </a:rPr>
              <a:t>5</a:t>
            </a:r>
            <a:r>
              <a:rPr sz="1600" b="1" spc="-9"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a:t>
            </a:r>
            <a:r>
              <a:rPr sz="1600" b="1" spc="8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6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ris</a:t>
            </a:r>
            <a:r>
              <a:rPr sz="1600" b="1"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6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a:t>
            </a:r>
            <a:r>
              <a:rPr sz="1600" b="1" spc="75"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f</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eq</a:t>
            </a:r>
            <a:r>
              <a:rPr sz="1600" b="1" spc="9"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en</a:t>
            </a:r>
            <a:r>
              <a:rPr sz="1600" b="1" spc="-26"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a:t>
            </a:r>
            <a:r>
              <a:rPr sz="1600" b="1" spc="6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a:t>
            </a:r>
            <a:r>
              <a:rPr sz="1600" b="1" spc="75"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n</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o</a:t>
            </a:r>
            <a:r>
              <a:rPr sz="1600" b="1" spc="61"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spc="9"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ll</a:t>
            </a:r>
            <a:r>
              <a:rPr sz="1600" b="1" spc="-9" dirty="0">
                <a:solidFill>
                  <a:schemeClr val="accent4">
                    <a:lumMod val="75000"/>
                    <a:lumOff val="25000"/>
                  </a:schemeClr>
                </a:solidFill>
                <a:latin typeface="Calibri"/>
                <a:cs typeface="Calibri"/>
              </a:rPr>
              <a:t>e</a:t>
            </a:r>
            <a:r>
              <a:rPr sz="1600" b="1" spc="7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no</a:t>
            </a:r>
            <a:r>
              <a:rPr sz="1600" b="1" dirty="0">
                <a:solidFill>
                  <a:schemeClr val="accent4">
                    <a:lumMod val="75000"/>
                    <a:lumOff val="25000"/>
                  </a:schemeClr>
                </a:solidFill>
                <a:latin typeface="Calibri"/>
                <a:cs typeface="Calibri"/>
              </a:rPr>
              <a:t>n</a:t>
            </a:r>
            <a:r>
              <a:rPr sz="1600" b="1" spc="7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7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l</a:t>
            </a:r>
            <a:r>
              <a:rPr sz="1600" b="1" spc="-13"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spc="-26" dirty="0">
                <a:solidFill>
                  <a:schemeClr val="accent4">
                    <a:lumMod val="75000"/>
                    <a:lumOff val="25000"/>
                  </a:schemeClr>
                </a:solidFill>
                <a:latin typeface="Calibri"/>
                <a:cs typeface="Calibri"/>
              </a:rPr>
              <a:t>z</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7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da</a:t>
            </a:r>
            <a:r>
              <a:rPr sz="1600" b="1" dirty="0">
                <a:solidFill>
                  <a:schemeClr val="accent4">
                    <a:lumMod val="75000"/>
                    <a:lumOff val="25000"/>
                  </a:schemeClr>
                </a:solidFill>
                <a:latin typeface="Calibri"/>
                <a:cs typeface="Calibri"/>
              </a:rPr>
              <a:t>l</a:t>
            </a:r>
            <a:r>
              <a:rPr sz="1600" b="1" spc="61"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por</a:t>
            </a:r>
            <a:r>
              <a:rPr sz="1600" b="1" spc="-13"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61"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31" dirty="0">
                <a:solidFill>
                  <a:schemeClr val="accent4">
                    <a:lumMod val="75000"/>
                    <a:lumOff val="25000"/>
                  </a:schemeClr>
                </a:solidFill>
                <a:latin typeface="Calibri"/>
                <a:cs typeface="Calibri"/>
              </a:rPr>
              <a:t>f</a:t>
            </a:r>
            <a:r>
              <a:rPr sz="1600" b="1" spc="-13" dirty="0">
                <a:solidFill>
                  <a:schemeClr val="accent4">
                    <a:lumMod val="75000"/>
                    <a:lumOff val="25000"/>
                  </a:schemeClr>
                </a:solidFill>
                <a:latin typeface="Calibri"/>
                <a:cs typeface="Calibri"/>
              </a:rPr>
              <a:t>orm</a:t>
            </a:r>
            <a:r>
              <a:rPr sz="1600" b="1" spc="-9"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dirty="0" smtClean="0">
                <a:solidFill>
                  <a:schemeClr val="accent4">
                    <a:lumMod val="75000"/>
                    <a:lumOff val="25000"/>
                  </a:schemeClr>
                </a:solidFill>
                <a:latin typeface="Calibri"/>
                <a:cs typeface="Calibri"/>
              </a:rPr>
              <a:t>f</a:t>
            </a:r>
            <a:r>
              <a:rPr sz="1600" b="1" spc="-13" baseline="-20833" dirty="0" smtClean="0">
                <a:solidFill>
                  <a:schemeClr val="accent4">
                    <a:lumMod val="75000"/>
                    <a:lumOff val="25000"/>
                  </a:schemeClr>
                </a:solidFill>
                <a:latin typeface="Calibri"/>
                <a:cs typeface="Calibri"/>
              </a:rPr>
              <a:t>1</a:t>
            </a:r>
            <a:r>
              <a:rPr sz="1600" b="1" spc="6" baseline="-20833" dirty="0" smtClean="0">
                <a:solidFill>
                  <a:schemeClr val="accent4">
                    <a:lumMod val="75000"/>
                    <a:lumOff val="25000"/>
                  </a:schemeClr>
                </a:solidFill>
                <a:latin typeface="Calibri"/>
                <a:cs typeface="Calibri"/>
              </a:rPr>
              <a:t>D</a:t>
            </a:r>
            <a:r>
              <a:rPr lang="it-IT" sz="1600" b="1" dirty="0" smtClean="0">
                <a:solidFill>
                  <a:schemeClr val="accent4">
                    <a:lumMod val="75000"/>
                    <a:lumOff val="25000"/>
                  </a:schemeClr>
                </a:solidFill>
                <a:latin typeface="Calibri"/>
                <a:cs typeface="Calibri"/>
              </a:rPr>
              <a:t>=</a:t>
            </a:r>
            <a:r>
              <a:rPr sz="1600" b="1" spc="13" dirty="0" smtClean="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f</a:t>
            </a:r>
            <a:r>
              <a:rPr sz="1600" b="1" spc="-13" baseline="-20833" dirty="0">
                <a:solidFill>
                  <a:schemeClr val="accent4">
                    <a:lumMod val="75000"/>
                    <a:lumOff val="25000"/>
                  </a:schemeClr>
                </a:solidFill>
                <a:latin typeface="Calibri"/>
                <a:cs typeface="Calibri"/>
              </a:rPr>
              <a:t>2</a:t>
            </a:r>
            <a:r>
              <a:rPr sz="1600" b="1" spc="6" baseline="-20833" dirty="0">
                <a:solidFill>
                  <a:schemeClr val="accent4">
                    <a:lumMod val="75000"/>
                    <a:lumOff val="25000"/>
                  </a:schemeClr>
                </a:solidFill>
                <a:latin typeface="Calibri"/>
                <a:cs typeface="Calibri"/>
              </a:rPr>
              <a:t>D</a:t>
            </a:r>
            <a:r>
              <a:rPr sz="1600" b="1" spc="-9"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a:p>
            <a:pPr algn="just">
              <a:spcBef>
                <a:spcPts val="28"/>
              </a:spcBef>
              <a:buClr>
                <a:srgbClr val="1F487C"/>
              </a:buClr>
              <a:buFont typeface="Arial"/>
              <a:buChar char="•"/>
            </a:pPr>
            <a:endParaRPr sz="1600" b="1" dirty="0">
              <a:solidFill>
                <a:schemeClr val="accent4">
                  <a:lumMod val="75000"/>
                  <a:lumOff val="25000"/>
                </a:schemeClr>
              </a:solidFill>
              <a:latin typeface="Times New Roman"/>
              <a:cs typeface="Times New Roman"/>
            </a:endParaRPr>
          </a:p>
          <a:p>
            <a:pPr marL="262238" marR="134181" indent="-251102" algn="just">
              <a:buClr>
                <a:srgbClr val="1F487C"/>
              </a:buClr>
              <a:buFont typeface="Arial"/>
              <a:buChar char="•"/>
              <a:tabLst>
                <a:tab pos="262794" algn="l"/>
              </a:tabLst>
            </a:pP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6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a:t>
            </a:r>
            <a:r>
              <a:rPr sz="1600" b="1" spc="-31"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ond</a:t>
            </a:r>
            <a:r>
              <a:rPr sz="1600" b="1" dirty="0">
                <a:solidFill>
                  <a:schemeClr val="accent4">
                    <a:lumMod val="75000"/>
                    <a:lumOff val="25000"/>
                  </a:schemeClr>
                </a:solidFill>
                <a:latin typeface="Calibri"/>
                <a:cs typeface="Calibri"/>
              </a:rPr>
              <a:t>e</a:t>
            </a:r>
            <a:r>
              <a:rPr sz="1600" b="1" spc="8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h</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L</a:t>
            </a:r>
            <a:r>
              <a:rPr sz="1600" b="1" spc="6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&gt;</a:t>
            </a:r>
            <a:r>
              <a:rPr sz="1600" b="1" spc="7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0</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25</a:t>
            </a:r>
            <a:r>
              <a:rPr sz="1600" b="1" spc="4"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a:t>
            </a:r>
            <a:r>
              <a:rPr sz="1600" b="1" spc="7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e</a:t>
            </a:r>
            <a:r>
              <a:rPr sz="1600" b="1" spc="66"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f</a:t>
            </a:r>
            <a:r>
              <a:rPr sz="1600" b="1" spc="-31"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en</a:t>
            </a:r>
            <a:r>
              <a:rPr sz="1600" b="1" spc="-35" dirty="0">
                <a:solidFill>
                  <a:schemeClr val="accent4">
                    <a:lumMod val="75000"/>
                    <a:lumOff val="25000"/>
                  </a:schemeClr>
                </a:solidFill>
                <a:latin typeface="Calibri"/>
                <a:cs typeface="Calibri"/>
              </a:rPr>
              <a:t>z</a:t>
            </a:r>
            <a:r>
              <a:rPr sz="1600" b="1" spc="-9" dirty="0">
                <a:solidFill>
                  <a:schemeClr val="accent4">
                    <a:lumMod val="75000"/>
                    <a:lumOff val="25000"/>
                  </a:schemeClr>
                </a:solidFill>
                <a:latin typeface="Calibri"/>
                <a:cs typeface="Calibri"/>
              </a:rPr>
              <a:t>e</a:t>
            </a:r>
            <a:r>
              <a:rPr sz="1600" b="1" spc="7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h</a:t>
            </a:r>
            <a:r>
              <a:rPr sz="1600" b="1" spc="-9" dirty="0">
                <a:solidFill>
                  <a:schemeClr val="accent4">
                    <a:lumMod val="75000"/>
                    <a:lumOff val="25000"/>
                  </a:schemeClr>
                </a:solidFill>
                <a:latin typeface="Calibri"/>
                <a:cs typeface="Calibri"/>
              </a:rPr>
              <a:t>e</a:t>
            </a:r>
            <a:r>
              <a:rPr sz="1600" b="1" spc="70"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a</a:t>
            </a:r>
            <a:r>
              <a:rPr sz="1600" b="1" spc="-44"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tt</a:t>
            </a:r>
            <a:r>
              <a:rPr sz="1600" b="1" spc="-9" dirty="0">
                <a:solidFill>
                  <a:schemeClr val="accent4">
                    <a:lumMod val="75000"/>
                    <a:lumOff val="25000"/>
                  </a:schemeClr>
                </a:solidFill>
                <a:latin typeface="Calibri"/>
                <a:cs typeface="Calibri"/>
              </a:rPr>
              <a:t>er</a:t>
            </a:r>
            <a:r>
              <a:rPr sz="1600" b="1" spc="-13"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ano</a:t>
            </a:r>
            <a:r>
              <a:rPr sz="1600" b="1" spc="7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6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ris</a:t>
            </a:r>
            <a:r>
              <a:rPr sz="1600" b="1"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7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bidi</a:t>
            </a:r>
            <a:r>
              <a:rPr sz="1600" b="1" spc="-13" dirty="0">
                <a:solidFill>
                  <a:schemeClr val="accent4">
                    <a:lumMod val="75000"/>
                    <a:lumOff val="25000"/>
                  </a:schemeClr>
                </a:solidFill>
                <a:latin typeface="Calibri"/>
                <a:cs typeface="Calibri"/>
              </a:rPr>
              <a:t>me</a:t>
            </a:r>
            <a:r>
              <a:rPr sz="1600" b="1" spc="-4" dirty="0">
                <a:solidFill>
                  <a:schemeClr val="accent4">
                    <a:lumMod val="75000"/>
                    <a:lumOff val="25000"/>
                  </a:schemeClr>
                </a:solidFill>
                <a:latin typeface="Calibri"/>
                <a:cs typeface="Calibri"/>
              </a:rPr>
              <a:t>nsi</a:t>
            </a:r>
            <a:r>
              <a:rPr sz="1600" b="1" spc="4"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nal</a:t>
            </a:r>
            <a:r>
              <a:rPr sz="1600" b="1" dirty="0">
                <a:solidFill>
                  <a:schemeClr val="accent4">
                    <a:lumMod val="75000"/>
                    <a:lumOff val="25000"/>
                  </a:schemeClr>
                </a:solidFill>
                <a:latin typeface="Calibri"/>
                <a:cs typeface="Calibri"/>
              </a:rPr>
              <a:t>e</a:t>
            </a:r>
            <a:r>
              <a:rPr sz="1600" b="1" spc="7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so</a:t>
            </a:r>
            <a:r>
              <a:rPr sz="1600" b="1" dirty="0">
                <a:solidFill>
                  <a:schemeClr val="accent4">
                    <a:lumMod val="75000"/>
                    <a:lumOff val="25000"/>
                  </a:schemeClr>
                </a:solidFill>
                <a:latin typeface="Calibri"/>
                <a:cs typeface="Calibri"/>
              </a:rPr>
              <a:t>no</a:t>
            </a:r>
            <a:r>
              <a:rPr sz="1600" b="1" spc="61"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ma</a:t>
            </a:r>
            <a:r>
              <a:rPr sz="1600" b="1" dirty="0">
                <a:solidFill>
                  <a:schemeClr val="accent4">
                    <a:lumMod val="75000"/>
                    <a:lumOff val="25000"/>
                  </a:schemeClr>
                </a:solidFill>
                <a:latin typeface="Calibri"/>
                <a:cs typeface="Calibri"/>
              </a:rPr>
              <a:t>gg</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ori </a:t>
            </a:r>
            <a:r>
              <a:rPr sz="1600" b="1" dirty="0">
                <a:solidFill>
                  <a:schemeClr val="accent4">
                    <a:lumMod val="75000"/>
                    <a:lumOff val="25000"/>
                  </a:schemeClr>
                </a:solidFill>
                <a:latin typeface="Calibri"/>
                <a:cs typeface="Calibri"/>
              </a:rPr>
              <a:t>di</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uel</a:t>
            </a:r>
            <a:r>
              <a:rPr sz="1600" b="1" spc="-9" dirty="0">
                <a:solidFill>
                  <a:schemeClr val="accent4">
                    <a:lumMod val="75000"/>
                    <a:lumOff val="25000"/>
                  </a:schemeClr>
                </a:solidFill>
                <a:latin typeface="Calibri"/>
                <a:cs typeface="Calibri"/>
              </a:rPr>
              <a:t>le</a:t>
            </a:r>
            <a:r>
              <a:rPr sz="1600" b="1" spc="18"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alu</a:t>
            </a:r>
            <a:r>
              <a:rPr sz="1600" b="1" spc="-26" dirty="0">
                <a:solidFill>
                  <a:schemeClr val="accent4">
                    <a:lumMod val="75000"/>
                    <a:lumOff val="25000"/>
                  </a:schemeClr>
                </a:solidFill>
                <a:latin typeface="Calibri"/>
                <a:cs typeface="Calibri"/>
              </a:rPr>
              <a:t>t</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su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ofi</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f</a:t>
            </a:r>
            <a:r>
              <a:rPr sz="1600" b="1" spc="-13" baseline="-20833" dirty="0">
                <a:solidFill>
                  <a:schemeClr val="accent4">
                    <a:lumMod val="75000"/>
                    <a:lumOff val="25000"/>
                  </a:schemeClr>
                </a:solidFill>
                <a:latin typeface="Calibri"/>
                <a:cs typeface="Calibri"/>
              </a:rPr>
              <a:t>2</a:t>
            </a:r>
            <a:r>
              <a:rPr sz="1600" b="1" spc="6" baseline="-20833"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&gt;</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f </a:t>
            </a:r>
            <a:r>
              <a:rPr sz="1600" b="1" spc="-13" baseline="-20833" dirty="0">
                <a:solidFill>
                  <a:schemeClr val="accent4">
                    <a:lumMod val="75000"/>
                    <a:lumOff val="25000"/>
                  </a:schemeClr>
                </a:solidFill>
                <a:latin typeface="Calibri"/>
                <a:cs typeface="Calibri"/>
              </a:rPr>
              <a:t>1</a:t>
            </a:r>
            <a:r>
              <a:rPr sz="1600" b="1" spc="6" baseline="-20833" dirty="0">
                <a:solidFill>
                  <a:schemeClr val="accent4">
                    <a:lumMod val="75000"/>
                    <a:lumOff val="25000"/>
                  </a:schemeClr>
                </a:solidFill>
                <a:latin typeface="Calibri"/>
                <a:cs typeface="Calibri"/>
              </a:rPr>
              <a:t>D</a:t>
            </a:r>
            <a:r>
              <a:rPr sz="1600" b="1" spc="-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a:t>
            </a:r>
          </a:p>
          <a:p>
            <a:pPr marL="80731" algn="just">
              <a:spcBef>
                <a:spcPts val="846"/>
              </a:spcBef>
            </a:pPr>
            <a:r>
              <a:rPr sz="1600" b="1" spc="-18"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 </a:t>
            </a:r>
            <a:r>
              <a:rPr sz="1600" b="1" spc="-105"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ri</a:t>
            </a:r>
            <a:r>
              <a:rPr sz="1600" b="1" dirty="0">
                <a:solidFill>
                  <a:schemeClr val="accent4">
                    <a:lumMod val="75000"/>
                    <a:lumOff val="25000"/>
                  </a:schemeClr>
                </a:solidFill>
                <a:latin typeface="Calibri"/>
                <a:cs typeface="Calibri"/>
              </a:rPr>
              <a:t>o </a:t>
            </a:r>
            <a:r>
              <a:rPr sz="1600" b="1" spc="-10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no</a:t>
            </a:r>
            <a:r>
              <a:rPr sz="1600" b="1" dirty="0">
                <a:solidFill>
                  <a:schemeClr val="accent4">
                    <a:lumMod val="75000"/>
                    <a:lumOff val="25000"/>
                  </a:schemeClr>
                </a:solidFill>
                <a:latin typeface="Calibri"/>
                <a:cs typeface="Calibri"/>
              </a:rPr>
              <a:t>n </a:t>
            </a:r>
            <a:r>
              <a:rPr sz="1600" b="1" spc="-8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sol</a:t>
            </a:r>
            <a:r>
              <a:rPr sz="1600" b="1" dirty="0">
                <a:solidFill>
                  <a:schemeClr val="accent4">
                    <a:lumMod val="75000"/>
                    <a:lumOff val="25000"/>
                  </a:schemeClr>
                </a:solidFill>
                <a:latin typeface="Calibri"/>
                <a:cs typeface="Calibri"/>
              </a:rPr>
              <a:t>o </a:t>
            </a:r>
            <a:r>
              <a:rPr sz="1600" b="1" spc="-110"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g</a:t>
            </a:r>
            <a:r>
              <a:rPr sz="1600" b="1" spc="-13" dirty="0">
                <a:solidFill>
                  <a:schemeClr val="accent4">
                    <a:lumMod val="75000"/>
                    <a:lumOff val="25000"/>
                  </a:schemeClr>
                </a:solidFill>
                <a:latin typeface="Calibri"/>
                <a:cs typeface="Calibri"/>
              </a:rPr>
              <a:t>eome</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o </a:t>
            </a:r>
            <a:r>
              <a:rPr sz="1600" b="1" spc="-10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18" dirty="0">
                <a:solidFill>
                  <a:schemeClr val="accent4">
                    <a:lumMod val="75000"/>
                    <a:lumOff val="25000"/>
                  </a:schemeClr>
                </a:solidFill>
                <a:latin typeface="Calibri"/>
                <a:cs typeface="Calibri"/>
              </a:rPr>
              <a:t>ev</a:t>
            </a:r>
            <a:r>
              <a:rPr sz="1600" b="1" spc="-9" dirty="0">
                <a:solidFill>
                  <a:schemeClr val="accent4">
                    <a:lumMod val="75000"/>
                    <a:lumOff val="25000"/>
                  </a:schemeClr>
                </a:solidFill>
                <a:latin typeface="Calibri"/>
                <a:cs typeface="Calibri"/>
              </a:rPr>
              <a:t>ede</a:t>
            </a:r>
            <a:r>
              <a:rPr sz="1600" b="1" dirty="0">
                <a:solidFill>
                  <a:schemeClr val="accent4">
                    <a:lumMod val="75000"/>
                    <a:lumOff val="25000"/>
                  </a:schemeClr>
                </a:solidFill>
                <a:latin typeface="Calibri"/>
                <a:cs typeface="Calibri"/>
              </a:rPr>
              <a:t> </a:t>
            </a:r>
            <a:r>
              <a:rPr sz="1600" b="1" spc="-96"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h</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00"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i </a:t>
            </a:r>
            <a:r>
              <a:rPr sz="1600" b="1" spc="-100"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mode</a:t>
            </a:r>
            <a:r>
              <a:rPr sz="1600" b="1" spc="-4" dirty="0">
                <a:solidFill>
                  <a:schemeClr val="accent4">
                    <a:lumMod val="75000"/>
                    <a:lumOff val="25000"/>
                  </a:schemeClr>
                </a:solidFill>
                <a:latin typeface="Calibri"/>
                <a:cs typeface="Calibri"/>
              </a:rPr>
              <a:t>ll</a:t>
            </a:r>
            <a:r>
              <a:rPr sz="1600" b="1" dirty="0">
                <a:solidFill>
                  <a:schemeClr val="accent4">
                    <a:lumMod val="75000"/>
                    <a:lumOff val="25000"/>
                  </a:schemeClr>
                </a:solidFill>
                <a:latin typeface="Calibri"/>
                <a:cs typeface="Calibri"/>
              </a:rPr>
              <a:t>i </a:t>
            </a:r>
            <a:r>
              <a:rPr sz="1600" b="1" spc="-10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1D </a:t>
            </a:r>
            <a:r>
              <a:rPr sz="1600" b="1" spc="-11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po</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so</a:t>
            </a:r>
            <a:r>
              <a:rPr sz="1600" b="1" dirty="0">
                <a:solidFill>
                  <a:schemeClr val="accent4">
                    <a:lumMod val="75000"/>
                    <a:lumOff val="25000"/>
                  </a:schemeClr>
                </a:solidFill>
                <a:latin typeface="Calibri"/>
                <a:cs typeface="Calibri"/>
              </a:rPr>
              <a:t>no </a:t>
            </a:r>
            <a:r>
              <a:rPr sz="1600" b="1" spc="-10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esse</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0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uti</a:t>
            </a:r>
            <a:r>
              <a:rPr sz="1600" b="1"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ti </a:t>
            </a:r>
            <a:r>
              <a:rPr sz="1600" b="1" spc="-110"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se</a:t>
            </a:r>
            <a:r>
              <a:rPr sz="1600" b="1" dirty="0">
                <a:solidFill>
                  <a:schemeClr val="accent4">
                    <a:lumMod val="75000"/>
                    <a:lumOff val="25000"/>
                  </a:schemeClr>
                </a:solidFill>
                <a:latin typeface="Calibri"/>
                <a:cs typeface="Calibri"/>
              </a:rPr>
              <a:t> </a:t>
            </a:r>
            <a:r>
              <a:rPr sz="1600" b="1" spc="-100"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dirty="0">
                <a:solidFill>
                  <a:schemeClr val="accent4">
                    <a:lumMod val="75000"/>
                    <a:lumOff val="25000"/>
                  </a:schemeClr>
                </a:solidFill>
                <a:latin typeface="Calibri"/>
                <a:cs typeface="Calibri"/>
              </a:rPr>
              <a:t> </a:t>
            </a:r>
            <a:r>
              <a:rPr sz="1600" b="1" spc="-100" dirty="0">
                <a:solidFill>
                  <a:schemeClr val="accent4">
                    <a:lumMod val="75000"/>
                    <a:lumOff val="25000"/>
                  </a:schemeClr>
                </a:solidFill>
                <a:latin typeface="Calibri"/>
                <a:cs typeface="Calibri"/>
              </a:rPr>
              <a:t> </a:t>
            </a:r>
            <a:r>
              <a:rPr sz="1600" b="1" spc="-18" dirty="0" err="1">
                <a:solidFill>
                  <a:schemeClr val="accent4">
                    <a:lumMod val="75000"/>
                    <a:lumOff val="25000"/>
                  </a:schemeClr>
                </a:solidFill>
                <a:latin typeface="Calibri"/>
                <a:cs typeface="Calibri"/>
              </a:rPr>
              <a:t>v</a:t>
            </a:r>
            <a:r>
              <a:rPr sz="1600" b="1" spc="-9" dirty="0" err="1">
                <a:solidFill>
                  <a:schemeClr val="accent4">
                    <a:lumMod val="75000"/>
                    <a:lumOff val="25000"/>
                  </a:schemeClr>
                </a:solidFill>
                <a:latin typeface="Calibri"/>
                <a:cs typeface="Calibri"/>
              </a:rPr>
              <a:t>er</a:t>
            </a:r>
            <a:r>
              <a:rPr sz="1600" b="1" spc="-13" dirty="0" err="1">
                <a:solidFill>
                  <a:schemeClr val="accent4">
                    <a:lumMod val="75000"/>
                    <a:lumOff val="25000"/>
                  </a:schemeClr>
                </a:solidFill>
                <a:latin typeface="Calibri"/>
                <a:cs typeface="Calibri"/>
              </a:rPr>
              <a:t>i</a:t>
            </a:r>
            <a:r>
              <a:rPr sz="1600" b="1" spc="-4" dirty="0" err="1">
                <a:solidFill>
                  <a:schemeClr val="accent4">
                    <a:lumMod val="75000"/>
                    <a:lumOff val="25000"/>
                  </a:schemeClr>
                </a:solidFill>
                <a:latin typeface="Calibri"/>
                <a:cs typeface="Calibri"/>
              </a:rPr>
              <a:t>fi</a:t>
            </a:r>
            <a:r>
              <a:rPr sz="1600" b="1" spc="-18" dirty="0" err="1">
                <a:solidFill>
                  <a:schemeClr val="accent4">
                    <a:lumMod val="75000"/>
                    <a:lumOff val="25000"/>
                  </a:schemeClr>
                </a:solidFill>
                <a:latin typeface="Calibri"/>
                <a:cs typeface="Calibri"/>
              </a:rPr>
              <a:t>c</a:t>
            </a:r>
            <a:r>
              <a:rPr sz="1600" b="1" spc="-13" dirty="0" err="1">
                <a:solidFill>
                  <a:schemeClr val="accent4">
                    <a:lumMod val="75000"/>
                    <a:lumOff val="25000"/>
                  </a:schemeClr>
                </a:solidFill>
                <a:latin typeface="Calibri"/>
                <a:cs typeface="Calibri"/>
              </a:rPr>
              <a:t>a</a:t>
            </a:r>
            <a:r>
              <a:rPr sz="1600" b="1" spc="-35" dirty="0" err="1">
                <a:solidFill>
                  <a:schemeClr val="accent4">
                    <a:lumMod val="75000"/>
                    <a:lumOff val="25000"/>
                  </a:schemeClr>
                </a:solidFill>
                <a:latin typeface="Calibri"/>
                <a:cs typeface="Calibri"/>
              </a:rPr>
              <a:t>t</a:t>
            </a:r>
            <a:r>
              <a:rPr sz="1600" b="1" dirty="0" err="1">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 </a:t>
            </a:r>
            <a:r>
              <a:rPr sz="1600" b="1" spc="-100" dirty="0">
                <a:solidFill>
                  <a:schemeClr val="accent4">
                    <a:lumMod val="75000"/>
                    <a:lumOff val="25000"/>
                  </a:schemeClr>
                </a:solidFill>
                <a:latin typeface="Calibri"/>
                <a:cs typeface="Calibri"/>
              </a:rPr>
              <a:t> </a:t>
            </a:r>
            <a:r>
              <a:rPr sz="1600" b="1" spc="-4" dirty="0" smtClean="0">
                <a:solidFill>
                  <a:schemeClr val="accent4">
                    <a:lumMod val="75000"/>
                    <a:lumOff val="25000"/>
                  </a:schemeClr>
                </a:solidFill>
                <a:latin typeface="Calibri"/>
                <a:cs typeface="Calibri"/>
              </a:rPr>
              <a:t>la</a:t>
            </a:r>
            <a:r>
              <a:rPr lang="it-IT" sz="1600" b="1" spc="-4" dirty="0" smtClean="0">
                <a:solidFill>
                  <a:schemeClr val="accent4">
                    <a:lumMod val="75000"/>
                    <a:lumOff val="25000"/>
                  </a:schemeClr>
                </a:solidFill>
                <a:latin typeface="Calibri"/>
                <a:cs typeface="Calibri"/>
              </a:rPr>
              <a:t> </a:t>
            </a:r>
            <a:r>
              <a:rPr sz="1600" b="1" spc="-18" dirty="0" err="1" smtClean="0">
                <a:solidFill>
                  <a:schemeClr val="accent4">
                    <a:lumMod val="75000"/>
                    <a:lumOff val="25000"/>
                  </a:schemeClr>
                </a:solidFill>
                <a:latin typeface="Calibri"/>
                <a:cs typeface="Calibri"/>
              </a:rPr>
              <a:t>c</a:t>
            </a:r>
            <a:r>
              <a:rPr sz="1600" b="1" spc="-4" dirty="0" err="1" smtClean="0">
                <a:solidFill>
                  <a:schemeClr val="accent4">
                    <a:lumMod val="75000"/>
                    <a:lumOff val="25000"/>
                  </a:schemeClr>
                </a:solidFill>
                <a:latin typeface="Calibri"/>
                <a:cs typeface="Calibri"/>
              </a:rPr>
              <a:t>ondi</a:t>
            </a:r>
            <a:r>
              <a:rPr sz="1600" b="1" spc="-9" dirty="0" err="1" smtClean="0">
                <a:solidFill>
                  <a:schemeClr val="accent4">
                    <a:lumMod val="75000"/>
                    <a:lumOff val="25000"/>
                  </a:schemeClr>
                </a:solidFill>
                <a:latin typeface="Calibri"/>
                <a:cs typeface="Calibri"/>
              </a:rPr>
              <a:t>zi</a:t>
            </a:r>
            <a:r>
              <a:rPr sz="1600" b="1" spc="-4" dirty="0" err="1" smtClean="0">
                <a:solidFill>
                  <a:schemeClr val="accent4">
                    <a:lumMod val="75000"/>
                    <a:lumOff val="25000"/>
                  </a:schemeClr>
                </a:solidFill>
                <a:latin typeface="Calibri"/>
                <a:cs typeface="Calibri"/>
              </a:rPr>
              <a:t>on</a:t>
            </a:r>
            <a:r>
              <a:rPr sz="1600" b="1" dirty="0" err="1" smtClean="0">
                <a:solidFill>
                  <a:schemeClr val="accent4">
                    <a:lumMod val="75000"/>
                    <a:lumOff val="25000"/>
                  </a:schemeClr>
                </a:solidFill>
                <a:latin typeface="Calibri"/>
                <a:cs typeface="Calibri"/>
              </a:rPr>
              <a:t>e</a:t>
            </a:r>
            <a:r>
              <a:rPr sz="1600" b="1" spc="35" dirty="0" smtClean="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nell</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qual</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sp>
        <p:nvSpPr>
          <p:cNvPr id="3" name="object 3"/>
          <p:cNvSpPr/>
          <p:nvPr/>
        </p:nvSpPr>
        <p:spPr>
          <a:xfrm>
            <a:off x="3663573" y="3284984"/>
            <a:ext cx="1433501" cy="625173"/>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655428" y="3356992"/>
            <a:ext cx="1441646" cy="633933"/>
          </a:xfrm>
          <a:custGeom>
            <a:avLst/>
            <a:gdLst/>
            <a:ahLst/>
            <a:cxnLst/>
            <a:rect l="l" t="t" r="r" b="b"/>
            <a:pathLst>
              <a:path w="1685925" h="698500">
                <a:moveTo>
                  <a:pt x="0" y="697991"/>
                </a:moveTo>
                <a:lnTo>
                  <a:pt x="1685544" y="697991"/>
                </a:lnTo>
                <a:lnTo>
                  <a:pt x="1685544" y="0"/>
                </a:lnTo>
                <a:lnTo>
                  <a:pt x="0" y="0"/>
                </a:lnTo>
                <a:lnTo>
                  <a:pt x="0" y="697991"/>
                </a:lnTo>
                <a:close/>
              </a:path>
            </a:pathLst>
          </a:custGeom>
          <a:ln w="9144">
            <a:solidFill>
              <a:srgbClr val="000000"/>
            </a:solidFill>
          </a:ln>
        </p:spPr>
        <p:txBody>
          <a:bodyPr wrap="square" lIns="0" tIns="0" rIns="0" bIns="0" rtlCol="0"/>
          <a:lstStyle/>
          <a:p>
            <a:endParaRPr/>
          </a:p>
        </p:txBody>
      </p:sp>
      <p:sp>
        <p:nvSpPr>
          <p:cNvPr id="5" name="object 5"/>
          <p:cNvSpPr txBox="1"/>
          <p:nvPr/>
        </p:nvSpPr>
        <p:spPr>
          <a:xfrm>
            <a:off x="320127" y="4077072"/>
            <a:ext cx="8466345" cy="2185214"/>
          </a:xfrm>
          <a:prstGeom prst="rect">
            <a:avLst/>
          </a:prstGeom>
        </p:spPr>
        <p:txBody>
          <a:bodyPr vert="horz" wrap="square" lIns="0" tIns="0" rIns="0" bIns="0" rtlCol="0">
            <a:spAutoFit/>
          </a:bodyPr>
          <a:lstStyle/>
          <a:p>
            <a:pPr marL="11135" marR="5568" algn="just"/>
            <a:r>
              <a:rPr sz="1600" b="1" spc="-4" dirty="0">
                <a:solidFill>
                  <a:schemeClr val="accent4">
                    <a:lumMod val="75000"/>
                    <a:lumOff val="25000"/>
                  </a:schemeClr>
                </a:solidFill>
                <a:latin typeface="Calibri"/>
                <a:cs typeface="Calibri"/>
              </a:rPr>
              <a:t>D</a:t>
            </a:r>
            <a:r>
              <a:rPr sz="1600" b="1" spc="-18" dirty="0">
                <a:solidFill>
                  <a:schemeClr val="accent4">
                    <a:lumMod val="75000"/>
                    <a:lumOff val="25000"/>
                  </a:schemeClr>
                </a:solidFill>
                <a:latin typeface="Calibri"/>
                <a:cs typeface="Calibri"/>
              </a:rPr>
              <a:t>ov</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88" dirty="0">
                <a:solidFill>
                  <a:schemeClr val="accent4">
                    <a:lumMod val="75000"/>
                    <a:lumOff val="25000"/>
                  </a:schemeClr>
                </a:solidFill>
                <a:latin typeface="Calibri"/>
                <a:cs typeface="Calibri"/>
              </a:rPr>
              <a:t> </a:t>
            </a:r>
            <a:r>
              <a:rPr sz="1600" b="1" i="1" dirty="0">
                <a:solidFill>
                  <a:schemeClr val="accent4">
                    <a:lumMod val="75000"/>
                    <a:lumOff val="25000"/>
                  </a:schemeClr>
                </a:solidFill>
                <a:latin typeface="Calibri"/>
                <a:cs typeface="Calibri"/>
              </a:rPr>
              <a:t>h </a:t>
            </a:r>
            <a:r>
              <a:rPr sz="1600" b="1" i="1" spc="-96"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dirty="0">
                <a:solidFill>
                  <a:schemeClr val="accent4">
                    <a:lumMod val="75000"/>
                    <a:lumOff val="25000"/>
                  </a:schemeClr>
                </a:solidFill>
                <a:latin typeface="Calibri"/>
                <a:cs typeface="Calibri"/>
              </a:rPr>
              <a:t> </a:t>
            </a:r>
            <a:r>
              <a:rPr sz="1600" b="1" spc="-9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9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a:t>
            </a:r>
            <a:r>
              <a:rPr sz="1600" b="1" spc="-31"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ondi</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 </a:t>
            </a:r>
            <a:r>
              <a:rPr sz="1600" b="1" spc="-92"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a </a:t>
            </a:r>
            <a:r>
              <a:rPr sz="1600" b="1" spc="-92"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8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(mas</a:t>
            </a:r>
            <a:r>
              <a:rPr sz="1600" b="1" spc="4"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mo </a:t>
            </a:r>
            <a:r>
              <a:rPr sz="1600" b="1" spc="-9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spes</a:t>
            </a:r>
            <a:r>
              <a:rPr sz="1600" b="1" spc="4" dirty="0">
                <a:solidFill>
                  <a:schemeClr val="accent4">
                    <a:lumMod val="75000"/>
                    <a:lumOff val="25000"/>
                  </a:schemeClr>
                </a:solidFill>
                <a:latin typeface="Calibri"/>
                <a:cs typeface="Calibri"/>
              </a:rPr>
              <a:t>s</a:t>
            </a:r>
            <a:r>
              <a:rPr sz="1600" b="1" spc="-13" dirty="0">
                <a:solidFill>
                  <a:schemeClr val="accent4">
                    <a:lumMod val="75000"/>
                    <a:lumOff val="25000"/>
                  </a:schemeClr>
                </a:solidFill>
                <a:latin typeface="Calibri"/>
                <a:cs typeface="Calibri"/>
              </a:rPr>
              <a:t>o</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8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del </a:t>
            </a:r>
            <a:r>
              <a:rPr sz="1600" b="1" spc="-96"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epo</a:t>
            </a:r>
            <a:r>
              <a:rPr sz="1600" b="1" spc="4"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i</a:t>
            </a:r>
            <a:r>
              <a:rPr sz="1600" b="1" spc="-22"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 </a:t>
            </a:r>
            <a:r>
              <a:rPr sz="1600" b="1" spc="-96" dirty="0">
                <a:solidFill>
                  <a:schemeClr val="accent4">
                    <a:lumMod val="75000"/>
                    <a:lumOff val="25000"/>
                  </a:schemeClr>
                </a:solidFill>
                <a:latin typeface="Calibri"/>
                <a:cs typeface="Calibri"/>
              </a:rPr>
              <a:t> </a:t>
            </a:r>
            <a:r>
              <a:rPr sz="1600" b="1" i="1" dirty="0">
                <a:solidFill>
                  <a:schemeClr val="accent4">
                    <a:lumMod val="75000"/>
                    <a:lumOff val="25000"/>
                  </a:schemeClr>
                </a:solidFill>
                <a:latin typeface="Calibri"/>
                <a:cs typeface="Calibri"/>
              </a:rPr>
              <a:t>l </a:t>
            </a:r>
            <a:r>
              <a:rPr sz="1600" b="1" i="1" spc="-100"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dirty="0">
                <a:solidFill>
                  <a:schemeClr val="accent4">
                    <a:lumMod val="75000"/>
                    <a:lumOff val="25000"/>
                  </a:schemeClr>
                </a:solidFill>
                <a:latin typeface="Calibri"/>
                <a:cs typeface="Calibri"/>
              </a:rPr>
              <a:t> </a:t>
            </a:r>
            <a:r>
              <a:rPr sz="1600" b="1" spc="-9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9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ua </a:t>
            </a:r>
            <a:r>
              <a:rPr sz="1600" b="1" spc="-7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miampi</a:t>
            </a:r>
            <a:r>
              <a:rPr sz="1600" b="1" spc="-13"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 </a:t>
            </a:r>
            <a:r>
              <a:rPr sz="1600" b="1" spc="-96"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92" dirty="0">
                <a:solidFill>
                  <a:schemeClr val="accent4">
                    <a:lumMod val="75000"/>
                    <a:lumOff val="25000"/>
                  </a:schemeClr>
                </a:solidFill>
                <a:latin typeface="Calibri"/>
                <a:cs typeface="Calibri"/>
              </a:rPr>
              <a:t> </a:t>
            </a:r>
            <a:r>
              <a:rPr sz="1600" b="1" i="1" spc="-4" dirty="0">
                <a:solidFill>
                  <a:schemeClr val="accent4">
                    <a:lumMod val="75000"/>
                    <a:lumOff val="25000"/>
                  </a:schemeClr>
                </a:solidFill>
                <a:latin typeface="Calibri"/>
                <a:cs typeface="Calibri"/>
              </a:rPr>
              <a:t>C</a:t>
            </a:r>
            <a:r>
              <a:rPr sz="1600" b="1" i="1" dirty="0">
                <a:solidFill>
                  <a:schemeClr val="accent4">
                    <a:lumMod val="75000"/>
                    <a:lumOff val="25000"/>
                  </a:schemeClr>
                </a:solidFill>
                <a:latin typeface="Calibri"/>
                <a:cs typeface="Calibri"/>
              </a:rPr>
              <a:t>v </a:t>
            </a:r>
            <a:r>
              <a:rPr sz="1600" b="1" i="1" spc="-9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dirty="0">
                <a:solidFill>
                  <a:schemeClr val="accent4">
                    <a:lumMod val="75000"/>
                    <a:lumOff val="25000"/>
                  </a:schemeClr>
                </a:solidFill>
                <a:latin typeface="Calibri"/>
                <a:cs typeface="Calibri"/>
              </a:rPr>
              <a:t> </a:t>
            </a:r>
            <a:r>
              <a:rPr sz="1600" b="1" spc="-9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il </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app</a:t>
            </a:r>
            <a:r>
              <a:rPr sz="1600" b="1" spc="-13" dirty="0">
                <a:solidFill>
                  <a:schemeClr val="accent4">
                    <a:lumMod val="75000"/>
                    <a:lumOff val="25000"/>
                  </a:schemeClr>
                </a:solidFill>
                <a:latin typeface="Calibri"/>
                <a:cs typeface="Calibri"/>
              </a:rPr>
              <a:t>or</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18"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elo</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a:t>
            </a:r>
            <a:r>
              <a:rPr sz="1600" b="1" spc="22" dirty="0">
                <a:solidFill>
                  <a:schemeClr val="accent4">
                    <a:lumMod val="75000"/>
                    <a:lumOff val="25000"/>
                  </a:schemeClr>
                </a:solidFill>
                <a:latin typeface="Calibri"/>
                <a:cs typeface="Calibri"/>
              </a:rPr>
              <a:t> </a:t>
            </a:r>
            <a:r>
              <a:rPr sz="1600" b="1" spc="-79"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nel</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b</a:t>
            </a:r>
            <a:r>
              <a:rPr sz="1600" b="1" spc="-18"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sismi</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o </a:t>
            </a:r>
            <a:r>
              <a:rPr sz="1600" b="1" spc="-9"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uel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me</a:t>
            </a:r>
            <a:r>
              <a:rPr sz="1600" b="1" spc="-4" dirty="0">
                <a:solidFill>
                  <a:schemeClr val="accent4">
                    <a:lumMod val="75000"/>
                    <a:lumOff val="25000"/>
                  </a:schemeClr>
                </a:solidFill>
                <a:latin typeface="Calibri"/>
                <a:cs typeface="Calibri"/>
              </a:rPr>
              <a:t>di</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nei </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er</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en</a:t>
            </a:r>
            <a:r>
              <a:rPr sz="1600" b="1"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em</a:t>
            </a:r>
            <a:r>
              <a:rPr sz="1600" b="1" spc="-4" dirty="0">
                <a:solidFill>
                  <a:schemeClr val="accent4">
                    <a:lumMod val="75000"/>
                    <a:lumOff val="25000"/>
                  </a:schemeClr>
                </a:solidFill>
                <a:latin typeface="Calibri"/>
                <a:cs typeface="Calibri"/>
              </a:rPr>
              <a:t>pi</a:t>
            </a:r>
            <a:r>
              <a:rPr sz="1600" b="1" spc="-13" dirty="0">
                <a:solidFill>
                  <a:schemeClr val="accent4">
                    <a:lumMod val="75000"/>
                    <a:lumOff val="25000"/>
                  </a:schemeClr>
                </a:solidFill>
                <a:latin typeface="Calibri"/>
                <a:cs typeface="Calibri"/>
              </a:rPr>
              <a:t>men</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a:t>
            </a:r>
            <a:r>
              <a:rPr sz="1600" b="1" spc="-9"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a:t>
            </a:r>
          </a:p>
          <a:p>
            <a:pPr marL="11135" marR="4454" algn="just"/>
            <a:r>
              <a:rPr sz="1600" b="1" spc="-4" dirty="0">
                <a:solidFill>
                  <a:schemeClr val="accent4">
                    <a:lumMod val="75000"/>
                    <a:lumOff val="25000"/>
                  </a:schemeClr>
                </a:solidFill>
                <a:latin typeface="Calibri"/>
                <a:cs typeface="Calibri"/>
              </a:rPr>
              <a:t>I </a:t>
            </a:r>
            <a:r>
              <a:rPr sz="1600" b="1" spc="-158"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odi</a:t>
            </a:r>
            <a:r>
              <a:rPr sz="1600" b="1" spc="-9"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i </a:t>
            </a:r>
            <a:r>
              <a:rPr sz="1600" b="1" spc="-14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153"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al</a:t>
            </a:r>
            <a:r>
              <a:rPr sz="1600" b="1" spc="-22"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lo </a:t>
            </a:r>
            <a:r>
              <a:rPr sz="1600" b="1" spc="-15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D </a:t>
            </a:r>
            <a:r>
              <a:rPr sz="1600" b="1" spc="-16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po</a:t>
            </a:r>
            <a:r>
              <a:rPr sz="1600" b="1" spc="4"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so</a:t>
            </a:r>
            <a:r>
              <a:rPr sz="1600" b="1" dirty="0">
                <a:solidFill>
                  <a:schemeClr val="accent4">
                    <a:lumMod val="75000"/>
                    <a:lumOff val="25000"/>
                  </a:schemeClr>
                </a:solidFill>
                <a:latin typeface="Calibri"/>
                <a:cs typeface="Calibri"/>
              </a:rPr>
              <a:t>no </a:t>
            </a:r>
            <a:r>
              <a:rPr sz="1600" b="1" spc="-15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e</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5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utili</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ti </a:t>
            </a:r>
            <a:r>
              <a:rPr sz="1600" b="1" spc="-16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a:t>
            </a:r>
            <a:r>
              <a:rPr sz="1600" b="1" spc="-9" dirty="0">
                <a:solidFill>
                  <a:schemeClr val="accent4">
                    <a:lumMod val="75000"/>
                    <a:lumOff val="25000"/>
                  </a:schemeClr>
                </a:solidFill>
                <a:latin typeface="Calibri"/>
                <a:cs typeface="Calibri"/>
              </a:rPr>
              <a:t>er</a:t>
            </a:r>
            <a:r>
              <a:rPr sz="1600" b="1" dirty="0">
                <a:solidFill>
                  <a:schemeClr val="accent4">
                    <a:lumMod val="75000"/>
                    <a:lumOff val="25000"/>
                  </a:schemeClr>
                </a:solidFill>
                <a:latin typeface="Calibri"/>
                <a:cs typeface="Calibri"/>
              </a:rPr>
              <a:t> </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158" dirty="0">
                <a:solidFill>
                  <a:schemeClr val="accent4">
                    <a:lumMod val="75000"/>
                    <a:lumOff val="25000"/>
                  </a:schemeClr>
                </a:solidFill>
                <a:latin typeface="Calibri"/>
                <a:cs typeface="Calibri"/>
              </a:rPr>
              <a:t> </a:t>
            </a:r>
            <a:r>
              <a:rPr sz="1600" b="1" spc="-35" dirty="0">
                <a:solidFill>
                  <a:schemeClr val="accent4">
                    <a:lumMod val="75000"/>
                    <a:lumOff val="25000"/>
                  </a:schemeClr>
                </a:solidFill>
                <a:latin typeface="Calibri"/>
                <a:cs typeface="Calibri"/>
              </a:rPr>
              <a:t>z</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a </a:t>
            </a:r>
            <a:r>
              <a:rPr sz="1600" b="1" spc="-145"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n</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ale </a:t>
            </a:r>
            <a:r>
              <a:rPr sz="1600" b="1" spc="-15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a </a:t>
            </a:r>
            <a:r>
              <a:rPr sz="1600" b="1" spc="-158"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a:t>
            </a:r>
            <a:r>
              <a:rPr sz="1600" b="1" spc="-9" dirty="0">
                <a:solidFill>
                  <a:schemeClr val="accent4">
                    <a:lumMod val="75000"/>
                    <a:lumOff val="25000"/>
                  </a:schemeClr>
                </a:solidFill>
                <a:latin typeface="Calibri"/>
                <a:cs typeface="Calibri"/>
              </a:rPr>
              <a:t>le</a:t>
            </a:r>
            <a:r>
              <a:rPr sz="1600" b="1" dirty="0">
                <a:solidFill>
                  <a:schemeClr val="accent4">
                    <a:lumMod val="75000"/>
                    <a:lumOff val="25000"/>
                  </a:schemeClr>
                </a:solidFill>
                <a:latin typeface="Calibri"/>
                <a:cs typeface="Calibri"/>
              </a:rPr>
              <a:t> </a:t>
            </a:r>
            <a:r>
              <a:rPr sz="1600" b="1" spc="-14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4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sol</a:t>
            </a:r>
            <a:r>
              <a:rPr sz="1600" b="1" dirty="0">
                <a:solidFill>
                  <a:schemeClr val="accent4">
                    <a:lumMod val="75000"/>
                    <a:lumOff val="25000"/>
                  </a:schemeClr>
                </a:solidFill>
                <a:latin typeface="Calibri"/>
                <a:cs typeface="Calibri"/>
              </a:rPr>
              <a:t>o </a:t>
            </a:r>
            <a:r>
              <a:rPr sz="1600" b="1" spc="-15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nel </a:t>
            </a:r>
            <a:r>
              <a:rPr sz="1600" b="1" spc="-162"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aso </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 </a:t>
            </a:r>
            <a:r>
              <a:rPr sz="1600" b="1" spc="-158"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u</a:t>
            </a:r>
            <a:r>
              <a:rPr sz="1600" b="1" dirty="0">
                <a:solidFill>
                  <a:schemeClr val="accent4">
                    <a:lumMod val="75000"/>
                    <a:lumOff val="25000"/>
                  </a:schemeClr>
                </a:solidFill>
                <a:latin typeface="Calibri"/>
                <a:cs typeface="Calibri"/>
              </a:rPr>
              <a:t>i </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sia so</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di</a:t>
            </a:r>
            <a:r>
              <a:rPr sz="1600" b="1" spc="-9" dirty="0">
                <a:solidFill>
                  <a:schemeClr val="accent4">
                    <a:lumMod val="75000"/>
                    <a:lumOff val="25000"/>
                  </a:schemeClr>
                </a:solidFill>
                <a:latin typeface="Calibri"/>
                <a:cs typeface="Calibri"/>
              </a:rPr>
              <a:t>s</a:t>
            </a:r>
            <a:r>
              <a:rPr sz="1600" b="1" spc="-31" dirty="0">
                <a:solidFill>
                  <a:schemeClr val="accent4">
                    <a:lumMod val="75000"/>
                    <a:lumOff val="25000"/>
                  </a:schemeClr>
                </a:solidFill>
                <a:latin typeface="Calibri"/>
                <a:cs typeface="Calibri"/>
              </a:rPr>
              <a:t>f</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pi</a:t>
            </a:r>
            <a:r>
              <a:rPr sz="1600" b="1" dirty="0">
                <a:solidFill>
                  <a:schemeClr val="accent4">
                    <a:lumMod val="75000"/>
                    <a:lumOff val="25000"/>
                  </a:schemeClr>
                </a:solidFill>
                <a:latin typeface="Calibri"/>
                <a:cs typeface="Calibri"/>
              </a:rPr>
              <a:t>ù</a:t>
            </a:r>
            <a:r>
              <a:rPr sz="1600" b="1" spc="9" dirty="0">
                <a:solidFill>
                  <a:schemeClr val="accent4">
                    <a:lumMod val="75000"/>
                    <a:lumOff val="25000"/>
                  </a:schemeClr>
                </a:solidFill>
                <a:latin typeface="Calibri"/>
                <a:cs typeface="Calibri"/>
              </a:rPr>
              <a:t> </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26"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t</a:t>
            </a:r>
            <a:r>
              <a:rPr sz="1600" b="1" spc="-18"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o dei</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due</a:t>
            </a:r>
            <a:r>
              <a:rPr sz="1600" b="1" spc="13"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eri</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eced</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a:t>
            </a:r>
          </a:p>
          <a:p>
            <a:pPr algn="just">
              <a:spcBef>
                <a:spcPts val="18"/>
              </a:spcBef>
            </a:pPr>
            <a:endParaRPr b="1" dirty="0">
              <a:solidFill>
                <a:schemeClr val="accent4">
                  <a:lumMod val="75000"/>
                  <a:lumOff val="25000"/>
                </a:schemeClr>
              </a:solidFill>
              <a:latin typeface="Times New Roman"/>
              <a:cs typeface="Times New Roman"/>
            </a:endParaRPr>
          </a:p>
          <a:p>
            <a:pPr marL="81288" algn="just"/>
            <a:r>
              <a:rPr sz="1600" b="1" dirty="0">
                <a:solidFill>
                  <a:schemeClr val="accent4">
                    <a:lumMod val="75000"/>
                    <a:lumOff val="25000"/>
                  </a:schemeClr>
                </a:solidFill>
                <a:latin typeface="Calibri"/>
                <a:cs typeface="Calibri"/>
              </a:rPr>
              <a:t>In </a:t>
            </a:r>
            <a:r>
              <a:rPr sz="1600" b="1" spc="-8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esen</a:t>
            </a:r>
            <a:r>
              <a:rPr sz="1600" b="1" spc="-22"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 </a:t>
            </a:r>
            <a:r>
              <a:rPr sz="1600" b="1" spc="-7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88" dirty="0">
                <a:solidFill>
                  <a:schemeClr val="accent4">
                    <a:lumMod val="75000"/>
                    <a:lumOff val="25000"/>
                  </a:schemeClr>
                </a:solidFill>
                <a:latin typeface="Calibri"/>
                <a:cs typeface="Calibri"/>
              </a:rPr>
              <a:t> </a:t>
            </a:r>
            <a:r>
              <a:rPr sz="1600" b="1" u="heavy" dirty="0">
                <a:solidFill>
                  <a:schemeClr val="accent4">
                    <a:lumMod val="75000"/>
                    <a:lumOff val="25000"/>
                  </a:schemeClr>
                </a:solidFill>
                <a:latin typeface="Calibri"/>
                <a:cs typeface="Calibri"/>
              </a:rPr>
              <a:t>c</a:t>
            </a:r>
            <a:r>
              <a:rPr sz="1600" b="1" u="heavy" spc="-26" dirty="0">
                <a:solidFill>
                  <a:schemeClr val="accent4">
                    <a:lumMod val="75000"/>
                    <a:lumOff val="25000"/>
                  </a:schemeClr>
                </a:solidFill>
                <a:latin typeface="Calibri"/>
                <a:cs typeface="Calibri"/>
              </a:rPr>
              <a:t>r</a:t>
            </a:r>
            <a:r>
              <a:rPr sz="1600" b="1" u="heavy" dirty="0">
                <a:solidFill>
                  <a:schemeClr val="accent4">
                    <a:lumMod val="75000"/>
                    <a:lumOff val="25000"/>
                  </a:schemeClr>
                </a:solidFill>
                <a:latin typeface="Calibri"/>
                <a:cs typeface="Calibri"/>
              </a:rPr>
              <a:t>e</a:t>
            </a:r>
            <a:r>
              <a:rPr sz="1600" b="1" u="heavy" spc="-18" dirty="0">
                <a:solidFill>
                  <a:schemeClr val="accent4">
                    <a:lumMod val="75000"/>
                    <a:lumOff val="25000"/>
                  </a:schemeClr>
                </a:solidFill>
                <a:latin typeface="Calibri"/>
                <a:cs typeface="Calibri"/>
              </a:rPr>
              <a:t>s</a:t>
            </a:r>
            <a:r>
              <a:rPr sz="1600" b="1" u="heavy" spc="-26" dirty="0">
                <a:solidFill>
                  <a:schemeClr val="accent4">
                    <a:lumMod val="75000"/>
                    <a:lumOff val="25000"/>
                  </a:schemeClr>
                </a:solidFill>
                <a:latin typeface="Calibri"/>
                <a:cs typeface="Calibri"/>
              </a:rPr>
              <a:t>t</a:t>
            </a:r>
            <a:r>
              <a:rPr sz="1600" b="1" u="heavy" dirty="0">
                <a:solidFill>
                  <a:schemeClr val="accent4">
                    <a:lumMod val="75000"/>
                    <a:lumOff val="25000"/>
                  </a:schemeClr>
                </a:solidFill>
                <a:latin typeface="Calibri"/>
                <a:cs typeface="Calibri"/>
              </a:rPr>
              <a:t>e, </a:t>
            </a:r>
            <a:r>
              <a:rPr sz="1600" b="1" u="heavy" spc="-79" dirty="0">
                <a:solidFill>
                  <a:schemeClr val="accent4">
                    <a:lumMod val="75000"/>
                    <a:lumOff val="25000"/>
                  </a:schemeClr>
                </a:solidFill>
                <a:latin typeface="Calibri"/>
                <a:cs typeface="Calibri"/>
              </a:rPr>
              <a:t> </a:t>
            </a:r>
            <a:r>
              <a:rPr sz="1600" b="1" u="heavy" spc="-9" dirty="0">
                <a:solidFill>
                  <a:schemeClr val="accent4">
                    <a:lumMod val="75000"/>
                    <a:lumOff val="25000"/>
                  </a:schemeClr>
                </a:solidFill>
                <a:latin typeface="Calibri"/>
                <a:cs typeface="Calibri"/>
              </a:rPr>
              <a:t>c</a:t>
            </a:r>
            <a:r>
              <a:rPr sz="1600" b="1" u="heavy" spc="-4" dirty="0">
                <a:solidFill>
                  <a:schemeClr val="accent4">
                    <a:lumMod val="75000"/>
                    <a:lumOff val="25000"/>
                  </a:schemeClr>
                </a:solidFill>
                <a:latin typeface="Calibri"/>
                <a:cs typeface="Calibri"/>
              </a:rPr>
              <a:t>uc</a:t>
            </a:r>
            <a:r>
              <a:rPr sz="1600" b="1" u="heavy" spc="4" dirty="0">
                <a:solidFill>
                  <a:schemeClr val="accent4">
                    <a:lumMod val="75000"/>
                    <a:lumOff val="25000"/>
                  </a:schemeClr>
                </a:solidFill>
                <a:latin typeface="Calibri"/>
                <a:cs typeface="Calibri"/>
              </a:rPr>
              <a:t>u</a:t>
            </a:r>
            <a:r>
              <a:rPr sz="1600" b="1" u="heavy" dirty="0">
                <a:solidFill>
                  <a:schemeClr val="accent4">
                    <a:lumMod val="75000"/>
                    <a:lumOff val="25000"/>
                  </a:schemeClr>
                </a:solidFill>
                <a:latin typeface="Calibri"/>
                <a:cs typeface="Calibri"/>
              </a:rPr>
              <a:t>z</a:t>
            </a:r>
            <a:r>
              <a:rPr sz="1600" b="1" u="heavy" spc="-39" dirty="0">
                <a:solidFill>
                  <a:schemeClr val="accent4">
                    <a:lumMod val="75000"/>
                    <a:lumOff val="25000"/>
                  </a:schemeClr>
                </a:solidFill>
                <a:latin typeface="Calibri"/>
                <a:cs typeface="Calibri"/>
              </a:rPr>
              <a:t>z</a:t>
            </a:r>
            <a:r>
              <a:rPr sz="1600" b="1" u="heavy" spc="-4" dirty="0">
                <a:solidFill>
                  <a:schemeClr val="accent4">
                    <a:lumMod val="75000"/>
                    <a:lumOff val="25000"/>
                  </a:schemeClr>
                </a:solidFill>
                <a:latin typeface="Calibri"/>
                <a:cs typeface="Calibri"/>
              </a:rPr>
              <a:t>oli,</a:t>
            </a:r>
            <a:r>
              <a:rPr sz="1600" b="1" u="heavy" dirty="0">
                <a:solidFill>
                  <a:schemeClr val="accent4">
                    <a:lumMod val="75000"/>
                    <a:lumOff val="25000"/>
                  </a:schemeClr>
                </a:solidFill>
                <a:latin typeface="Calibri"/>
                <a:cs typeface="Calibri"/>
              </a:rPr>
              <a:t> </a:t>
            </a:r>
            <a:r>
              <a:rPr sz="1600" b="1" u="heavy" spc="-75" dirty="0">
                <a:solidFill>
                  <a:schemeClr val="accent4">
                    <a:lumMod val="75000"/>
                    <a:lumOff val="25000"/>
                  </a:schemeClr>
                </a:solidFill>
                <a:latin typeface="Calibri"/>
                <a:cs typeface="Calibri"/>
              </a:rPr>
              <a:t> </a:t>
            </a:r>
            <a:r>
              <a:rPr sz="1600" b="1" u="heavy" spc="-4" dirty="0">
                <a:solidFill>
                  <a:schemeClr val="accent4">
                    <a:lumMod val="75000"/>
                    <a:lumOff val="25000"/>
                  </a:schemeClr>
                </a:solidFill>
                <a:latin typeface="Calibri"/>
                <a:cs typeface="Calibri"/>
              </a:rPr>
              <a:t>do</a:t>
            </a:r>
            <a:r>
              <a:rPr sz="1600" b="1" u="heavy" spc="-39" dirty="0">
                <a:solidFill>
                  <a:schemeClr val="accent4">
                    <a:lumMod val="75000"/>
                    <a:lumOff val="25000"/>
                  </a:schemeClr>
                </a:solidFill>
                <a:latin typeface="Calibri"/>
                <a:cs typeface="Calibri"/>
              </a:rPr>
              <a:t>r</a:t>
            </a:r>
            <a:r>
              <a:rPr sz="1600" b="1" u="heavy" spc="-4" dirty="0">
                <a:solidFill>
                  <a:schemeClr val="accent4">
                    <a:lumMod val="75000"/>
                    <a:lumOff val="25000"/>
                  </a:schemeClr>
                </a:solidFill>
                <a:latin typeface="Calibri"/>
                <a:cs typeface="Calibri"/>
              </a:rPr>
              <a:t>sali</a:t>
            </a:r>
            <a:r>
              <a:rPr sz="1600" b="1" dirty="0">
                <a:solidFill>
                  <a:schemeClr val="accent4">
                    <a:lumMod val="75000"/>
                    <a:lumOff val="25000"/>
                  </a:schemeClr>
                </a:solidFill>
                <a:latin typeface="Calibri"/>
                <a:cs typeface="Calibri"/>
              </a:rPr>
              <a:t> </a:t>
            </a:r>
            <a:r>
              <a:rPr sz="1600" b="1" spc="-7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am</a:t>
            </a:r>
            <a:r>
              <a:rPr sz="1600" b="1" spc="9" dirty="0">
                <a:solidFill>
                  <a:schemeClr val="accent4">
                    <a:lumMod val="75000"/>
                    <a:lumOff val="25000"/>
                  </a:schemeClr>
                </a:solidFill>
                <a:latin typeface="Calibri"/>
                <a:cs typeface="Calibri"/>
              </a:rPr>
              <a:t>p</a:t>
            </a:r>
            <a:r>
              <a:rPr sz="1600" b="1" spc="-9" dirty="0">
                <a:solidFill>
                  <a:schemeClr val="accent4">
                    <a:lumMod val="75000"/>
                    <a:lumOff val="25000"/>
                  </a:schemeClr>
                </a:solidFill>
                <a:latin typeface="Calibri"/>
                <a:cs typeface="Calibri"/>
              </a:rPr>
              <a:t>li</a:t>
            </a:r>
            <a:r>
              <a:rPr sz="1600" b="1" spc="-4"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i </a:t>
            </a:r>
            <a:r>
              <a:rPr sz="1600" b="1" spc="-83"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opog</a:t>
            </a:r>
            <a:r>
              <a:rPr sz="1600" b="1" spc="-35"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f</a:t>
            </a:r>
            <a:r>
              <a:rPr sz="1600" b="1" spc="-9" dirty="0">
                <a:solidFill>
                  <a:schemeClr val="accent4">
                    <a:lumMod val="75000"/>
                    <a:lumOff val="25000"/>
                  </a:schemeClr>
                </a:solidFill>
                <a:latin typeface="Calibri"/>
                <a:cs typeface="Calibri"/>
              </a:rPr>
              <a:t>ic</a:t>
            </a:r>
            <a:r>
              <a:rPr sz="1600" b="1" spc="-4" dirty="0">
                <a:solidFill>
                  <a:schemeClr val="accent4">
                    <a:lumMod val="75000"/>
                    <a:lumOff val="25000"/>
                  </a:schemeClr>
                </a:solidFill>
                <a:latin typeface="Calibri"/>
                <a:cs typeface="Calibri"/>
              </a:rPr>
              <a:t>h</a:t>
            </a:r>
            <a:r>
              <a:rPr sz="1600" b="1" spc="13"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8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è </a:t>
            </a:r>
            <a:r>
              <a:rPr sz="1600" b="1" spc="-7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neces</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ar</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o </a:t>
            </a:r>
            <a:r>
              <a:rPr sz="1600" b="1" spc="-8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il</a:t>
            </a:r>
            <a:r>
              <a:rPr sz="1600" b="1" dirty="0">
                <a:solidFill>
                  <a:schemeClr val="accent4">
                    <a:lumMod val="75000"/>
                    <a:lumOff val="25000"/>
                  </a:schemeClr>
                </a:solidFill>
                <a:latin typeface="Calibri"/>
                <a:cs typeface="Calibri"/>
              </a:rPr>
              <a:t>iz</a:t>
            </a:r>
            <a:r>
              <a:rPr sz="1600" b="1" spc="-31"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 </a:t>
            </a:r>
            <a:r>
              <a:rPr sz="1600" b="1" spc="-75" dirty="0">
                <a:solidFill>
                  <a:schemeClr val="accent4">
                    <a:lumMod val="75000"/>
                    <a:lumOff val="25000"/>
                  </a:schemeClr>
                </a:solidFill>
                <a:latin typeface="Calibri"/>
                <a:cs typeface="Calibri"/>
              </a:rPr>
              <a:t> </a:t>
            </a:r>
            <a:r>
              <a:rPr sz="1600" b="1" spc="-18" dirty="0" err="1">
                <a:solidFill>
                  <a:schemeClr val="accent4">
                    <a:lumMod val="75000"/>
                    <a:lumOff val="25000"/>
                  </a:schemeClr>
                </a:solidFill>
                <a:latin typeface="Calibri"/>
                <a:cs typeface="Calibri"/>
              </a:rPr>
              <a:t>c</a:t>
            </a:r>
            <a:r>
              <a:rPr sz="1600" b="1" spc="4" dirty="0" err="1">
                <a:solidFill>
                  <a:schemeClr val="accent4">
                    <a:lumMod val="75000"/>
                    <a:lumOff val="25000"/>
                  </a:schemeClr>
                </a:solidFill>
                <a:latin typeface="Calibri"/>
                <a:cs typeface="Calibri"/>
              </a:rPr>
              <a:t>o</a:t>
            </a:r>
            <a:r>
              <a:rPr sz="1600" b="1" spc="-4" dirty="0" err="1">
                <a:solidFill>
                  <a:schemeClr val="accent4">
                    <a:lumMod val="75000"/>
                    <a:lumOff val="25000"/>
                  </a:schemeClr>
                </a:solidFill>
                <a:latin typeface="Calibri"/>
                <a:cs typeface="Calibri"/>
              </a:rPr>
              <a:t>di</a:t>
            </a:r>
            <a:r>
              <a:rPr sz="1600" b="1" spc="-9" dirty="0" err="1">
                <a:solidFill>
                  <a:schemeClr val="accent4">
                    <a:lumMod val="75000"/>
                    <a:lumOff val="25000"/>
                  </a:schemeClr>
                </a:solidFill>
                <a:latin typeface="Calibri"/>
                <a:cs typeface="Calibri"/>
              </a:rPr>
              <a:t>c</a:t>
            </a:r>
            <a:r>
              <a:rPr sz="1600" b="1" dirty="0" err="1">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 </a:t>
            </a:r>
            <a:r>
              <a:rPr sz="1600" b="1" spc="-79" dirty="0">
                <a:solidFill>
                  <a:schemeClr val="accent4">
                    <a:lumMod val="75000"/>
                    <a:lumOff val="25000"/>
                  </a:schemeClr>
                </a:solidFill>
                <a:latin typeface="Calibri"/>
                <a:cs typeface="Calibri"/>
              </a:rPr>
              <a:t> </a:t>
            </a:r>
            <a:r>
              <a:rPr sz="1600" b="1" spc="9" dirty="0" smtClean="0">
                <a:solidFill>
                  <a:schemeClr val="accent4">
                    <a:lumMod val="75000"/>
                    <a:lumOff val="25000"/>
                  </a:schemeClr>
                </a:solidFill>
                <a:latin typeface="Calibri"/>
                <a:cs typeface="Calibri"/>
              </a:rPr>
              <a:t>di</a:t>
            </a:r>
            <a:r>
              <a:rPr lang="it-IT" sz="1600" b="1" spc="9" dirty="0" smtClean="0">
                <a:solidFill>
                  <a:schemeClr val="accent4">
                    <a:lumMod val="75000"/>
                    <a:lumOff val="25000"/>
                  </a:schemeClr>
                </a:solidFill>
                <a:latin typeface="Calibri"/>
                <a:cs typeface="Calibri"/>
              </a:rPr>
              <a:t> </a:t>
            </a:r>
            <a:r>
              <a:rPr sz="1600" b="1" spc="-26" dirty="0" err="1" smtClean="0">
                <a:solidFill>
                  <a:schemeClr val="accent4">
                    <a:lumMod val="75000"/>
                    <a:lumOff val="25000"/>
                  </a:schemeClr>
                </a:solidFill>
                <a:latin typeface="Calibri"/>
                <a:cs typeface="Calibri"/>
              </a:rPr>
              <a:t>c</a:t>
            </a:r>
            <a:r>
              <a:rPr sz="1600" b="1" dirty="0" err="1" smtClean="0">
                <a:solidFill>
                  <a:schemeClr val="accent4">
                    <a:lumMod val="75000"/>
                    <a:lumOff val="25000"/>
                  </a:schemeClr>
                </a:solidFill>
                <a:latin typeface="Calibri"/>
                <a:cs typeface="Calibri"/>
              </a:rPr>
              <a:t>al</a:t>
            </a:r>
            <a:r>
              <a:rPr sz="1600" b="1" spc="-22" dirty="0" err="1" smtClean="0">
                <a:solidFill>
                  <a:schemeClr val="accent4">
                    <a:lumMod val="75000"/>
                    <a:lumOff val="25000"/>
                  </a:schemeClr>
                </a:solidFill>
                <a:latin typeface="Calibri"/>
                <a:cs typeface="Calibri"/>
              </a:rPr>
              <a:t>c</a:t>
            </a:r>
            <a:r>
              <a:rPr sz="1600" b="1" spc="-4" dirty="0" err="1" smtClean="0">
                <a:solidFill>
                  <a:schemeClr val="accent4">
                    <a:lumMod val="75000"/>
                    <a:lumOff val="25000"/>
                  </a:schemeClr>
                </a:solidFill>
                <a:latin typeface="Calibri"/>
                <a:cs typeface="Calibri"/>
              </a:rPr>
              <a:t>o</a:t>
            </a:r>
            <a:r>
              <a:rPr sz="1600" b="1" spc="-9" dirty="0" err="1" smtClean="0">
                <a:solidFill>
                  <a:schemeClr val="accent4">
                    <a:lumMod val="75000"/>
                    <a:lumOff val="25000"/>
                  </a:schemeClr>
                </a:solidFill>
                <a:latin typeface="Calibri"/>
                <a:cs typeface="Calibri"/>
              </a:rPr>
              <a:t>l</a:t>
            </a:r>
            <a:r>
              <a:rPr sz="1600" b="1" dirty="0" err="1" smtClean="0">
                <a:solidFill>
                  <a:schemeClr val="accent4">
                    <a:lumMod val="75000"/>
                    <a:lumOff val="25000"/>
                  </a:schemeClr>
                </a:solidFill>
                <a:latin typeface="Calibri"/>
                <a:cs typeface="Calibri"/>
              </a:rPr>
              <a:t>o</a:t>
            </a:r>
            <a:r>
              <a:rPr sz="1600" b="1" spc="22" dirty="0" smtClean="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2</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se</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13"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en</a:t>
            </a:r>
            <a:r>
              <a:rPr sz="1600" b="1" dirty="0">
                <a:solidFill>
                  <a:schemeClr val="accent4">
                    <a:lumMod val="75000"/>
                    <a:lumOff val="25000"/>
                  </a:schemeClr>
                </a:solidFill>
                <a:latin typeface="Calibri"/>
                <a:cs typeface="Calibri"/>
              </a:rPr>
              <a:t>d</a:t>
            </a:r>
            <a:r>
              <a:rPr sz="1600" b="1" spc="-9" dirty="0">
                <a:solidFill>
                  <a:schemeClr val="accent4">
                    <a:lumMod val="75000"/>
                    <a:lumOff val="25000"/>
                  </a:schemeClr>
                </a:solidFill>
                <a:latin typeface="Calibri"/>
                <a:cs typeface="Calibri"/>
              </a:rPr>
              <a:t>en</a:t>
            </a:r>
            <a:r>
              <a:rPr sz="1600" b="1" spc="-26"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del</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fian</a:t>
            </a:r>
            <a:r>
              <a:rPr sz="1600" b="1" spc="-13"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1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ma</a:t>
            </a:r>
            <a:r>
              <a:rPr sz="1600" b="1" dirty="0">
                <a:solidFill>
                  <a:schemeClr val="accent4">
                    <a:lumMod val="75000"/>
                    <a:lumOff val="25000"/>
                  </a:schemeClr>
                </a:solidFill>
                <a:latin typeface="Calibri"/>
                <a:cs typeface="Calibri"/>
              </a:rPr>
              <a:t>ggio</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15</a:t>
            </a:r>
            <a:r>
              <a:rPr sz="1600" b="1" spc="-9"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a:t>
            </a:r>
            <a:r>
              <a:rPr sz="1600" b="1" spc="2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ac</a:t>
            </a:r>
            <a:r>
              <a:rPr sz="1600" b="1" spc="-31"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o</a:t>
            </a:r>
            <a:r>
              <a:rPr sz="1600" b="1" spc="-35"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n</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ua</a:t>
            </a:r>
            <a:r>
              <a:rPr sz="1600" b="1" spc="-9" dirty="0">
                <a:solidFill>
                  <a:schemeClr val="accent4">
                    <a:lumMod val="75000"/>
                    <a:lumOff val="25000"/>
                  </a:schemeClr>
                </a:solidFill>
                <a:latin typeface="Calibri"/>
                <a:cs typeface="Calibri"/>
              </a:rPr>
              <a:t>n</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in</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i</a:t>
            </a:r>
            <a:r>
              <a:rPr sz="1600" b="1" spc="-26"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ell</a:t>
            </a:r>
            <a:r>
              <a:rPr sz="1600" b="1" spc="-9"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N</a:t>
            </a:r>
            <a:r>
              <a:rPr sz="1600" b="1" spc="-44"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t>
            </a:r>
          </a:p>
        </p:txBody>
      </p:sp>
    </p:spTree>
    <p:extLst>
      <p:ext uri="{BB962C8B-B14F-4D97-AF65-F5344CB8AC3E}">
        <p14:creationId xmlns:p14="http://schemas.microsoft.com/office/powerpoint/2010/main" val="429248863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13" name="Rettangolo 12"/>
          <p:cNvSpPr/>
          <p:nvPr/>
        </p:nvSpPr>
        <p:spPr>
          <a:xfrm>
            <a:off x="183114" y="958058"/>
            <a:ext cx="8628321" cy="400110"/>
          </a:xfrm>
          <a:prstGeom prst="rect">
            <a:avLst/>
          </a:prstGeom>
        </p:spPr>
        <p:txBody>
          <a:bodyPr wrap="square">
            <a:spAutoFit/>
          </a:bodyPr>
          <a:lstStyle/>
          <a:p>
            <a:pPr algn="ctr"/>
            <a:r>
              <a:rPr lang="it-IT" sz="2000" b="1" dirty="0">
                <a:solidFill>
                  <a:schemeClr val="accent4">
                    <a:lumMod val="75000"/>
                    <a:lumOff val="25000"/>
                  </a:schemeClr>
                </a:solidFill>
              </a:rPr>
              <a:t>Definizione della </a:t>
            </a:r>
            <a:r>
              <a:rPr lang="it-IT" sz="2000" b="1" dirty="0" smtClean="0">
                <a:solidFill>
                  <a:schemeClr val="accent4">
                    <a:lumMod val="75000"/>
                    <a:lumOff val="25000"/>
                  </a:schemeClr>
                </a:solidFill>
              </a:rPr>
              <a:t>pericolosità </a:t>
            </a:r>
            <a:r>
              <a:rPr lang="it-IT" sz="2000" b="1" dirty="0">
                <a:solidFill>
                  <a:schemeClr val="accent4">
                    <a:lumMod val="75000"/>
                    <a:lumOff val="25000"/>
                  </a:schemeClr>
                </a:solidFill>
              </a:rPr>
              <a:t>di base e degli eventi di riferimento</a:t>
            </a:r>
          </a:p>
        </p:txBody>
      </p:sp>
      <p:pic>
        <p:nvPicPr>
          <p:cNvPr id="4098" name="Picture 2" descr="db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042" y="1485757"/>
            <a:ext cx="2309813"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ISID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3463" y="1485758"/>
            <a:ext cx="2807622" cy="1548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02" name="Picture 6" descr="1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57784" y="1287758"/>
            <a:ext cx="2060716" cy="19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6700" y="3171972"/>
            <a:ext cx="4860925" cy="296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8"/>
          <p:cNvGrpSpPr>
            <a:grpSpLocks/>
          </p:cNvGrpSpPr>
          <p:nvPr/>
        </p:nvGrpSpPr>
        <p:grpSpPr bwMode="auto">
          <a:xfrm>
            <a:off x="5531690" y="3341729"/>
            <a:ext cx="3060375" cy="2925799"/>
            <a:chOff x="1005" y="2008"/>
            <a:chExt cx="9874" cy="12846"/>
          </a:xfrm>
        </p:grpSpPr>
        <p:pic>
          <p:nvPicPr>
            <p:cNvPr id="4105"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5" y="2008"/>
              <a:ext cx="4819" cy="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45" y="2008"/>
              <a:ext cx="4819" cy="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5" y="5318"/>
              <a:ext cx="4819" cy="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45" y="5314"/>
              <a:ext cx="4819" cy="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05" y="8625"/>
              <a:ext cx="4819" cy="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060" y="8625"/>
              <a:ext cx="4819" cy="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Picture 1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95" y="11919"/>
              <a:ext cx="4819" cy="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CasellaDiTesto 16"/>
          <p:cNvSpPr txBox="1"/>
          <p:nvPr/>
        </p:nvSpPr>
        <p:spPr>
          <a:xfrm>
            <a:off x="244757" y="132925"/>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Tree>
    <p:extLst>
      <p:ext uri="{BB962C8B-B14F-4D97-AF65-F5344CB8AC3E}">
        <p14:creationId xmlns:p14="http://schemas.microsoft.com/office/powerpoint/2010/main" val="31515986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13" name="Rettangolo 12"/>
          <p:cNvSpPr/>
          <p:nvPr/>
        </p:nvSpPr>
        <p:spPr>
          <a:xfrm>
            <a:off x="183114" y="958058"/>
            <a:ext cx="8628321" cy="1631216"/>
          </a:xfrm>
          <a:prstGeom prst="rect">
            <a:avLst/>
          </a:prstGeom>
        </p:spPr>
        <p:txBody>
          <a:bodyPr wrap="square">
            <a:spAutoFit/>
          </a:bodyPr>
          <a:lstStyle/>
          <a:p>
            <a:r>
              <a:rPr lang="it-IT" sz="2000" b="1" dirty="0">
                <a:solidFill>
                  <a:schemeClr val="accent4">
                    <a:lumMod val="75000"/>
                    <a:lumOff val="25000"/>
                  </a:schemeClr>
                </a:solidFill>
              </a:rPr>
              <a:t>Indagini:</a:t>
            </a:r>
          </a:p>
          <a:p>
            <a:r>
              <a:rPr lang="it-IT" sz="2000" b="1" dirty="0">
                <a:solidFill>
                  <a:schemeClr val="accent4">
                    <a:lumMod val="75000"/>
                    <a:lumOff val="25000"/>
                  </a:schemeClr>
                </a:solidFill>
              </a:rPr>
              <a:t>	Indagini lineari di sismica attiva </a:t>
            </a:r>
            <a:r>
              <a:rPr lang="it-IT" sz="2000" b="1" dirty="0" smtClean="0">
                <a:solidFill>
                  <a:schemeClr val="accent4">
                    <a:lumMod val="75000"/>
                    <a:lumOff val="25000"/>
                  </a:schemeClr>
                </a:solidFill>
              </a:rPr>
              <a:t>(Sismica a Rifrazione - MASW</a:t>
            </a:r>
            <a:r>
              <a:rPr lang="it-IT" sz="2000" b="1" dirty="0">
                <a:solidFill>
                  <a:schemeClr val="accent4">
                    <a:lumMod val="75000"/>
                    <a:lumOff val="25000"/>
                  </a:schemeClr>
                </a:solidFill>
              </a:rPr>
              <a:t>)</a:t>
            </a:r>
          </a:p>
          <a:p>
            <a:r>
              <a:rPr lang="it-IT" sz="2000" b="1" dirty="0">
                <a:solidFill>
                  <a:schemeClr val="accent4">
                    <a:lumMod val="75000"/>
                    <a:lumOff val="25000"/>
                  </a:schemeClr>
                </a:solidFill>
              </a:rPr>
              <a:t>	Acquisizione a stazione singola HVSR</a:t>
            </a:r>
          </a:p>
          <a:p>
            <a:r>
              <a:rPr lang="it-IT" sz="2000" b="1" dirty="0">
                <a:solidFill>
                  <a:schemeClr val="accent4">
                    <a:lumMod val="75000"/>
                    <a:lumOff val="25000"/>
                  </a:schemeClr>
                </a:solidFill>
              </a:rPr>
              <a:t>	Acquisizione ad array bidimensionale</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374" y="2600474"/>
            <a:ext cx="6019800" cy="328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asellaDiTesto 5"/>
          <p:cNvSpPr txBox="1"/>
          <p:nvPr/>
        </p:nvSpPr>
        <p:spPr>
          <a:xfrm>
            <a:off x="251520" y="123872"/>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Tree>
    <p:extLst>
      <p:ext uri="{BB962C8B-B14F-4D97-AF65-F5344CB8AC3E}">
        <p14:creationId xmlns:p14="http://schemas.microsoft.com/office/powerpoint/2010/main" val="22723475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13" name="Rettangolo 12"/>
          <p:cNvSpPr/>
          <p:nvPr/>
        </p:nvSpPr>
        <p:spPr>
          <a:xfrm>
            <a:off x="183114" y="958058"/>
            <a:ext cx="8628321" cy="400110"/>
          </a:xfrm>
          <a:prstGeom prst="rect">
            <a:avLst/>
          </a:prstGeom>
        </p:spPr>
        <p:txBody>
          <a:bodyPr wrap="square">
            <a:spAutoFit/>
          </a:bodyPr>
          <a:lstStyle/>
          <a:p>
            <a:pPr algn="ctr"/>
            <a:r>
              <a:rPr lang="it-IT" sz="2000" b="1" dirty="0">
                <a:solidFill>
                  <a:schemeClr val="accent4">
                    <a:lumMod val="75000"/>
                    <a:lumOff val="25000"/>
                  </a:schemeClr>
                </a:solidFill>
              </a:rPr>
              <a:t>Indagini lineari di sismica attiva </a:t>
            </a:r>
            <a:r>
              <a:rPr lang="it-IT" sz="2000" b="1" dirty="0" smtClean="0">
                <a:solidFill>
                  <a:schemeClr val="accent4">
                    <a:lumMod val="75000"/>
                    <a:lumOff val="25000"/>
                  </a:schemeClr>
                </a:solidFill>
              </a:rPr>
              <a:t>(Sismica a Rifrazione - </a:t>
            </a:r>
            <a:r>
              <a:rPr lang="it-IT" sz="2000" b="1" dirty="0" err="1" smtClean="0">
                <a:solidFill>
                  <a:schemeClr val="accent4">
                    <a:lumMod val="75000"/>
                    <a:lumOff val="25000"/>
                  </a:schemeClr>
                </a:solidFill>
              </a:rPr>
              <a:t>Vp</a:t>
            </a:r>
            <a:r>
              <a:rPr lang="it-IT" sz="2000" b="1" dirty="0" smtClean="0">
                <a:solidFill>
                  <a:schemeClr val="accent4">
                    <a:lumMod val="75000"/>
                    <a:lumOff val="25000"/>
                  </a:schemeClr>
                </a:solidFill>
              </a:rPr>
              <a:t>)</a:t>
            </a:r>
            <a:endParaRPr lang="it-IT" sz="2000" b="1" dirty="0">
              <a:solidFill>
                <a:schemeClr val="accent4">
                  <a:lumMod val="75000"/>
                  <a:lumOff val="25000"/>
                </a:schemeClr>
              </a:solidFill>
            </a:endParaRPr>
          </a:p>
        </p:txBody>
      </p:sp>
      <p:pic>
        <p:nvPicPr>
          <p:cNvPr id="614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4606" y="4964484"/>
            <a:ext cx="6262687" cy="1239837"/>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0165" y="1805620"/>
            <a:ext cx="3763963"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404" y="1358168"/>
            <a:ext cx="3962400" cy="157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7403" y="3030175"/>
            <a:ext cx="4221163" cy="188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asellaDiTesto 8"/>
          <p:cNvSpPr txBox="1"/>
          <p:nvPr/>
        </p:nvSpPr>
        <p:spPr>
          <a:xfrm>
            <a:off x="215072" y="141979"/>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Tree>
    <p:extLst>
      <p:ext uri="{BB962C8B-B14F-4D97-AF65-F5344CB8AC3E}">
        <p14:creationId xmlns:p14="http://schemas.microsoft.com/office/powerpoint/2010/main" val="23661495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13" name="Rettangolo 12"/>
          <p:cNvSpPr/>
          <p:nvPr/>
        </p:nvSpPr>
        <p:spPr>
          <a:xfrm>
            <a:off x="183114" y="958058"/>
            <a:ext cx="8628321" cy="400110"/>
          </a:xfrm>
          <a:prstGeom prst="rect">
            <a:avLst/>
          </a:prstGeom>
        </p:spPr>
        <p:txBody>
          <a:bodyPr wrap="square">
            <a:spAutoFit/>
          </a:bodyPr>
          <a:lstStyle/>
          <a:p>
            <a:pPr algn="ctr"/>
            <a:r>
              <a:rPr lang="it-IT" sz="2000" b="1" dirty="0">
                <a:solidFill>
                  <a:schemeClr val="accent4">
                    <a:lumMod val="75000"/>
                    <a:lumOff val="25000"/>
                  </a:schemeClr>
                </a:solidFill>
              </a:rPr>
              <a:t>Indagini lineari di sismica attiva </a:t>
            </a:r>
            <a:r>
              <a:rPr lang="it-IT" sz="2000" b="1" dirty="0" smtClean="0">
                <a:solidFill>
                  <a:schemeClr val="accent4">
                    <a:lumMod val="75000"/>
                    <a:lumOff val="25000"/>
                  </a:schemeClr>
                </a:solidFill>
              </a:rPr>
              <a:t>(MASW)</a:t>
            </a:r>
            <a:endParaRPr lang="it-IT" sz="2000" b="1" dirty="0">
              <a:solidFill>
                <a:schemeClr val="accent4">
                  <a:lumMod val="75000"/>
                  <a:lumOff val="25000"/>
                </a:schemeClr>
              </a:solidFill>
            </a:endParaRPr>
          </a:p>
        </p:txBody>
      </p:sp>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1256" y="4908528"/>
            <a:ext cx="6262687" cy="1449387"/>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9732" y="1346261"/>
            <a:ext cx="2689225" cy="3513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2600" y="1358168"/>
            <a:ext cx="3360737" cy="348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asellaDiTesto 7"/>
          <p:cNvSpPr txBox="1"/>
          <p:nvPr/>
        </p:nvSpPr>
        <p:spPr>
          <a:xfrm>
            <a:off x="189666" y="129837"/>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Tree>
    <p:extLst>
      <p:ext uri="{BB962C8B-B14F-4D97-AF65-F5344CB8AC3E}">
        <p14:creationId xmlns:p14="http://schemas.microsoft.com/office/powerpoint/2010/main" val="12363302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13" name="Rettangolo 12"/>
          <p:cNvSpPr/>
          <p:nvPr/>
        </p:nvSpPr>
        <p:spPr>
          <a:xfrm>
            <a:off x="183114" y="958058"/>
            <a:ext cx="8628321" cy="400110"/>
          </a:xfrm>
          <a:prstGeom prst="rect">
            <a:avLst/>
          </a:prstGeom>
        </p:spPr>
        <p:txBody>
          <a:bodyPr wrap="square">
            <a:spAutoFit/>
          </a:bodyPr>
          <a:lstStyle/>
          <a:p>
            <a:pPr algn="ctr"/>
            <a:r>
              <a:rPr lang="it-IT" sz="2000" b="1" dirty="0">
                <a:solidFill>
                  <a:schemeClr val="accent4">
                    <a:lumMod val="75000"/>
                    <a:lumOff val="25000"/>
                  </a:schemeClr>
                </a:solidFill>
              </a:rPr>
              <a:t>Acquisizione a stazione singola HVSR</a:t>
            </a:r>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114" y="1513110"/>
            <a:ext cx="8701449" cy="10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6635" y="2377670"/>
            <a:ext cx="5121275" cy="352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asellaDiTesto 6"/>
          <p:cNvSpPr txBox="1"/>
          <p:nvPr/>
        </p:nvSpPr>
        <p:spPr>
          <a:xfrm>
            <a:off x="196545" y="129837"/>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Tree>
    <p:extLst>
      <p:ext uri="{BB962C8B-B14F-4D97-AF65-F5344CB8AC3E}">
        <p14:creationId xmlns:p14="http://schemas.microsoft.com/office/powerpoint/2010/main" val="3916952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13" name="Rettangolo 12"/>
          <p:cNvSpPr/>
          <p:nvPr/>
        </p:nvSpPr>
        <p:spPr>
          <a:xfrm>
            <a:off x="183114" y="958058"/>
            <a:ext cx="8628321" cy="400110"/>
          </a:xfrm>
          <a:prstGeom prst="rect">
            <a:avLst/>
          </a:prstGeom>
        </p:spPr>
        <p:txBody>
          <a:bodyPr wrap="square">
            <a:spAutoFit/>
          </a:bodyPr>
          <a:lstStyle/>
          <a:p>
            <a:pPr algn="ctr"/>
            <a:r>
              <a:rPr lang="it-IT" sz="2000" b="1" dirty="0">
                <a:solidFill>
                  <a:schemeClr val="accent4">
                    <a:lumMod val="75000"/>
                    <a:lumOff val="25000"/>
                  </a:schemeClr>
                </a:solidFill>
              </a:rPr>
              <a:t>Acquisizione ad array </a:t>
            </a:r>
            <a:r>
              <a:rPr lang="it-IT" sz="2000" b="1" dirty="0" smtClean="0">
                <a:solidFill>
                  <a:schemeClr val="accent4">
                    <a:lumMod val="75000"/>
                    <a:lumOff val="25000"/>
                  </a:schemeClr>
                </a:solidFill>
              </a:rPr>
              <a:t>bidimensionale – Modello del sottosuolo</a:t>
            </a:r>
            <a:endParaRPr lang="it-IT" sz="2000" b="1" dirty="0">
              <a:solidFill>
                <a:schemeClr val="accent4">
                  <a:lumMod val="75000"/>
                  <a:lumOff val="25000"/>
                </a:schemeClr>
              </a:solidFill>
            </a:endParaRPr>
          </a:p>
        </p:txBody>
      </p:sp>
      <p:pic>
        <p:nvPicPr>
          <p:cNvPr id="922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5930" y="4085045"/>
            <a:ext cx="6262687" cy="1830387"/>
          </a:xfrm>
          <a:prstGeom prst="rect">
            <a:avLst/>
          </a:prstGeom>
          <a:noFill/>
          <a:extLst>
            <a:ext uri="{909E8E84-426E-40DD-AFC4-6F175D3DCCD1}">
              <a14:hiddenFill xmlns:a14="http://schemas.microsoft.com/office/drawing/2010/main">
                <a:solidFill>
                  <a:srgbClr val="FFFFFF"/>
                </a:solidFill>
              </a14:hiddenFill>
            </a:ext>
          </a:extLst>
        </p:spPr>
      </p:pic>
      <p:pic>
        <p:nvPicPr>
          <p:cNvPr id="922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13" y="1373323"/>
            <a:ext cx="2384425" cy="2378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3110" y="1437930"/>
            <a:ext cx="3108325" cy="22701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5"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3009" y="1544260"/>
            <a:ext cx="3406775" cy="208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asellaDiTesto 8"/>
          <p:cNvSpPr txBox="1"/>
          <p:nvPr/>
        </p:nvSpPr>
        <p:spPr>
          <a:xfrm>
            <a:off x="183114" y="129837"/>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Tree>
    <p:extLst>
      <p:ext uri="{BB962C8B-B14F-4D97-AF65-F5344CB8AC3E}">
        <p14:creationId xmlns:p14="http://schemas.microsoft.com/office/powerpoint/2010/main" val="19812279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13" name="Rettangolo 12"/>
          <p:cNvSpPr/>
          <p:nvPr/>
        </p:nvSpPr>
        <p:spPr>
          <a:xfrm>
            <a:off x="183114" y="958058"/>
            <a:ext cx="8628321" cy="400110"/>
          </a:xfrm>
          <a:prstGeom prst="rect">
            <a:avLst/>
          </a:prstGeom>
        </p:spPr>
        <p:txBody>
          <a:bodyPr wrap="square">
            <a:spAutoFit/>
          </a:bodyPr>
          <a:lstStyle/>
          <a:p>
            <a:pPr algn="ctr"/>
            <a:r>
              <a:rPr lang="it-IT" sz="2000" b="1" dirty="0">
                <a:solidFill>
                  <a:schemeClr val="accent4">
                    <a:lumMod val="75000"/>
                    <a:lumOff val="25000"/>
                  </a:schemeClr>
                </a:solidFill>
              </a:rPr>
              <a:t>Analisi numerica per la valutazione delle amplificazioni sismiche </a:t>
            </a:r>
          </a:p>
        </p:txBody>
      </p:sp>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964" y="1536257"/>
            <a:ext cx="7256620"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278" y="4010866"/>
            <a:ext cx="7703444" cy="14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asellaDiTesto 6"/>
          <p:cNvSpPr txBox="1"/>
          <p:nvPr/>
        </p:nvSpPr>
        <p:spPr>
          <a:xfrm>
            <a:off x="183114" y="129837"/>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Tree>
    <p:extLst>
      <p:ext uri="{BB962C8B-B14F-4D97-AF65-F5344CB8AC3E}">
        <p14:creationId xmlns:p14="http://schemas.microsoft.com/office/powerpoint/2010/main" val="20048664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13" name="Rettangolo 12"/>
          <p:cNvSpPr/>
          <p:nvPr/>
        </p:nvSpPr>
        <p:spPr>
          <a:xfrm>
            <a:off x="183114" y="1158113"/>
            <a:ext cx="8628321" cy="400110"/>
          </a:xfrm>
          <a:prstGeom prst="rect">
            <a:avLst/>
          </a:prstGeom>
        </p:spPr>
        <p:txBody>
          <a:bodyPr wrap="square">
            <a:spAutoFit/>
          </a:bodyPr>
          <a:lstStyle/>
          <a:p>
            <a:pPr algn="ctr"/>
            <a:r>
              <a:rPr lang="it-IT" sz="2000" b="1" dirty="0">
                <a:solidFill>
                  <a:schemeClr val="accent4">
                    <a:lumMod val="75000"/>
                    <a:lumOff val="25000"/>
                  </a:schemeClr>
                </a:solidFill>
              </a:rPr>
              <a:t>Analisi numerica per la valutazione delle amplificazioni sismiche </a:t>
            </a:r>
          </a:p>
        </p:txBody>
      </p:sp>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700" y="2142312"/>
            <a:ext cx="4252286" cy="27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2598" y="2142312"/>
            <a:ext cx="4252286" cy="27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asellaDiTesto 6"/>
          <p:cNvSpPr txBox="1"/>
          <p:nvPr/>
        </p:nvSpPr>
        <p:spPr>
          <a:xfrm>
            <a:off x="183114" y="129837"/>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Tree>
    <p:extLst>
      <p:ext uri="{BB962C8B-B14F-4D97-AF65-F5344CB8AC3E}">
        <p14:creationId xmlns:p14="http://schemas.microsoft.com/office/powerpoint/2010/main" val="361917252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13" name="Rettangolo 12"/>
          <p:cNvSpPr/>
          <p:nvPr/>
        </p:nvSpPr>
        <p:spPr>
          <a:xfrm>
            <a:off x="183114" y="1266402"/>
            <a:ext cx="8628321" cy="400110"/>
          </a:xfrm>
          <a:prstGeom prst="rect">
            <a:avLst/>
          </a:prstGeom>
        </p:spPr>
        <p:txBody>
          <a:bodyPr wrap="square">
            <a:spAutoFit/>
          </a:bodyPr>
          <a:lstStyle/>
          <a:p>
            <a:pPr algn="ctr"/>
            <a:r>
              <a:rPr lang="it-IT" sz="2000" b="1" dirty="0">
                <a:solidFill>
                  <a:schemeClr val="accent4">
                    <a:lumMod val="75000"/>
                    <a:lumOff val="25000"/>
                  </a:schemeClr>
                </a:solidFill>
              </a:rPr>
              <a:t>Analisi numerica per la valutazione delle amplificazioni sismiche </a:t>
            </a:r>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9714" y="2014722"/>
            <a:ext cx="4252286" cy="27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7274" y="2025361"/>
            <a:ext cx="4252286" cy="27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asellaDiTesto 6"/>
          <p:cNvSpPr txBox="1"/>
          <p:nvPr/>
        </p:nvSpPr>
        <p:spPr>
          <a:xfrm>
            <a:off x="184535" y="114819"/>
            <a:ext cx="4809356" cy="707886"/>
          </a:xfrm>
          <a:prstGeom prst="rect">
            <a:avLst/>
          </a:prstGeom>
          <a:noFill/>
        </p:spPr>
        <p:txBody>
          <a:bodyPr wrap="square" rtlCol="0">
            <a:spAutoFit/>
          </a:bodyPr>
          <a:lstStyle/>
          <a:p>
            <a:r>
              <a:rPr lang="it-IT" sz="4000" b="1" dirty="0" smtClean="0">
                <a:solidFill>
                  <a:srgbClr val="FF9900"/>
                </a:solidFill>
              </a:rPr>
              <a:t>Esempio</a:t>
            </a:r>
            <a:endParaRPr lang="it-IT" sz="4000" b="1" dirty="0">
              <a:solidFill>
                <a:srgbClr val="FF9900"/>
              </a:solidFill>
            </a:endParaRPr>
          </a:p>
        </p:txBody>
      </p:sp>
    </p:spTree>
    <p:extLst>
      <p:ext uri="{BB962C8B-B14F-4D97-AF65-F5344CB8AC3E}">
        <p14:creationId xmlns:p14="http://schemas.microsoft.com/office/powerpoint/2010/main" val="62706484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
            <a:ext cx="9143999" cy="967565"/>
          </a:xfrm>
          <a:prstGeom prst="rect">
            <a:avLst/>
          </a:prstGeom>
        </p:spPr>
      </p:pic>
      <p:sp>
        <p:nvSpPr>
          <p:cNvPr id="6" name="CasellaDiTesto 5"/>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
        <p:nvSpPr>
          <p:cNvPr id="3" name="Rettangolo 2"/>
          <p:cNvSpPr/>
          <p:nvPr/>
        </p:nvSpPr>
        <p:spPr>
          <a:xfrm>
            <a:off x="180754" y="967563"/>
            <a:ext cx="8750594" cy="5232202"/>
          </a:xfrm>
          <a:prstGeom prst="rect">
            <a:avLst/>
          </a:prstGeom>
        </p:spPr>
        <p:txBody>
          <a:bodyPr wrap="square">
            <a:spAutoFit/>
          </a:bodyPr>
          <a:lstStyle/>
          <a:p>
            <a:pPr algn="just"/>
            <a:r>
              <a:rPr lang="it-IT" sz="2400" b="1" dirty="0">
                <a:solidFill>
                  <a:schemeClr val="accent4">
                    <a:lumMod val="75000"/>
                    <a:lumOff val="25000"/>
                  </a:schemeClr>
                </a:solidFill>
              </a:rPr>
              <a:t>Lo scopo del lavoro è </a:t>
            </a:r>
            <a:r>
              <a:rPr lang="it-IT" sz="2400" b="1" dirty="0" smtClean="0">
                <a:solidFill>
                  <a:schemeClr val="accent4">
                    <a:lumMod val="75000"/>
                    <a:lumOff val="25000"/>
                  </a:schemeClr>
                </a:solidFill>
              </a:rPr>
              <a:t>l’illustrazione delle procedure </a:t>
            </a:r>
            <a:r>
              <a:rPr lang="it-IT" sz="2400" b="1" dirty="0">
                <a:solidFill>
                  <a:schemeClr val="accent4">
                    <a:lumMod val="75000"/>
                    <a:lumOff val="25000"/>
                  </a:schemeClr>
                </a:solidFill>
              </a:rPr>
              <a:t>finalizzate alla predisposizione di mappe di </a:t>
            </a:r>
            <a:r>
              <a:rPr lang="it-IT" sz="2400" b="1" dirty="0" err="1">
                <a:solidFill>
                  <a:schemeClr val="accent4">
                    <a:lumMod val="75000"/>
                    <a:lumOff val="25000"/>
                  </a:schemeClr>
                </a:solidFill>
              </a:rPr>
              <a:t>Microzonazione</a:t>
            </a:r>
            <a:r>
              <a:rPr lang="it-IT" sz="2400" b="1" dirty="0">
                <a:solidFill>
                  <a:schemeClr val="accent4">
                    <a:lumMod val="75000"/>
                    <a:lumOff val="25000"/>
                  </a:schemeClr>
                </a:solidFill>
              </a:rPr>
              <a:t> Sismica di livello 3 (MS3) (ICMS, 2008).</a:t>
            </a:r>
          </a:p>
          <a:p>
            <a:pPr algn="just"/>
            <a:endParaRPr lang="it-IT" sz="1000" b="1" dirty="0" smtClean="0">
              <a:solidFill>
                <a:schemeClr val="accent4">
                  <a:lumMod val="75000"/>
                  <a:lumOff val="25000"/>
                </a:schemeClr>
              </a:solidFill>
            </a:endParaRPr>
          </a:p>
          <a:p>
            <a:pPr algn="just"/>
            <a:r>
              <a:rPr lang="it-IT" sz="2400" b="1" dirty="0">
                <a:solidFill>
                  <a:schemeClr val="accent4">
                    <a:lumMod val="75000"/>
                    <a:lumOff val="25000"/>
                  </a:schemeClr>
                </a:solidFill>
              </a:rPr>
              <a:t>Il percorso metodologico ha previsto diversi passi che possono essere così </a:t>
            </a:r>
            <a:r>
              <a:rPr lang="it-IT" sz="2400" b="1" dirty="0" smtClean="0">
                <a:solidFill>
                  <a:schemeClr val="accent4">
                    <a:lumMod val="75000"/>
                    <a:lumOff val="25000"/>
                  </a:schemeClr>
                </a:solidFill>
              </a:rPr>
              <a:t>riassunti:</a:t>
            </a:r>
          </a:p>
          <a:p>
            <a:pPr algn="just"/>
            <a:endParaRPr lang="it-IT" sz="2400" b="1" dirty="0">
              <a:solidFill>
                <a:schemeClr val="accent4">
                  <a:lumMod val="75000"/>
                  <a:lumOff val="25000"/>
                </a:schemeClr>
              </a:solidFill>
            </a:endParaRPr>
          </a:p>
          <a:p>
            <a:pPr marL="342900" lvl="0" indent="-342900" algn="just">
              <a:buFont typeface="Arial" panose="020B0604020202020204" pitchFamily="34" charset="0"/>
              <a:buChar char="•"/>
            </a:pPr>
            <a:r>
              <a:rPr lang="it-IT" sz="2000" b="1" dirty="0">
                <a:solidFill>
                  <a:schemeClr val="accent4">
                    <a:lumMod val="75000"/>
                    <a:lumOff val="25000"/>
                  </a:schemeClr>
                </a:solidFill>
              </a:rPr>
              <a:t>individuazione degli input sismici;</a:t>
            </a:r>
          </a:p>
          <a:p>
            <a:pPr marL="342900" indent="-342900" algn="just">
              <a:buFont typeface="Arial" panose="020B0604020202020204" pitchFamily="34" charset="0"/>
              <a:buChar char="•"/>
            </a:pPr>
            <a:r>
              <a:rPr lang="it-IT" sz="2000" b="1" dirty="0" smtClean="0">
                <a:solidFill>
                  <a:schemeClr val="accent4">
                    <a:lumMod val="75000"/>
                    <a:lumOff val="25000"/>
                  </a:schemeClr>
                </a:solidFill>
              </a:rPr>
              <a:t>campagna </a:t>
            </a:r>
            <a:r>
              <a:rPr lang="it-IT" sz="2000" b="1" dirty="0">
                <a:solidFill>
                  <a:schemeClr val="accent4">
                    <a:lumMod val="75000"/>
                    <a:lumOff val="25000"/>
                  </a:schemeClr>
                </a:solidFill>
              </a:rPr>
              <a:t>di rilievi geologici e </a:t>
            </a:r>
            <a:r>
              <a:rPr lang="it-IT" sz="2000" b="1" dirty="0" smtClean="0">
                <a:solidFill>
                  <a:schemeClr val="accent4">
                    <a:lumMod val="75000"/>
                    <a:lumOff val="25000"/>
                  </a:schemeClr>
                </a:solidFill>
              </a:rPr>
              <a:t>geomorfologici;</a:t>
            </a:r>
            <a:endParaRPr lang="it-IT" sz="2000" b="1" dirty="0">
              <a:solidFill>
                <a:schemeClr val="accent4">
                  <a:lumMod val="75000"/>
                  <a:lumOff val="25000"/>
                </a:schemeClr>
              </a:solidFill>
            </a:endParaRPr>
          </a:p>
          <a:p>
            <a:pPr marL="342900" lvl="0" indent="-342900" algn="just">
              <a:buFont typeface="Arial" panose="020B0604020202020204" pitchFamily="34" charset="0"/>
              <a:buChar char="•"/>
            </a:pPr>
            <a:r>
              <a:rPr lang="it-IT" sz="2000" b="1" dirty="0">
                <a:solidFill>
                  <a:schemeClr val="accent4">
                    <a:lumMod val="75000"/>
                    <a:lumOff val="25000"/>
                  </a:schemeClr>
                </a:solidFill>
              </a:rPr>
              <a:t>campagna di misure geofisiche sia attive sia </a:t>
            </a:r>
            <a:r>
              <a:rPr lang="it-IT" sz="2000" b="1" dirty="0" smtClean="0">
                <a:solidFill>
                  <a:schemeClr val="accent4">
                    <a:lumMod val="75000"/>
                    <a:lumOff val="25000"/>
                  </a:schemeClr>
                </a:solidFill>
              </a:rPr>
              <a:t>passive;</a:t>
            </a:r>
            <a:endParaRPr lang="it-IT" sz="2000" b="1" dirty="0">
              <a:solidFill>
                <a:schemeClr val="accent4">
                  <a:lumMod val="75000"/>
                  <a:lumOff val="25000"/>
                </a:schemeClr>
              </a:solidFill>
            </a:endParaRPr>
          </a:p>
          <a:p>
            <a:pPr marL="342900" lvl="0" indent="-342900" algn="just">
              <a:buFont typeface="Arial" panose="020B0604020202020204" pitchFamily="34" charset="0"/>
              <a:buChar char="•"/>
            </a:pPr>
            <a:r>
              <a:rPr lang="it-IT" sz="2000" b="1" dirty="0">
                <a:solidFill>
                  <a:schemeClr val="accent4">
                    <a:lumMod val="75000"/>
                    <a:lumOff val="25000"/>
                  </a:schemeClr>
                </a:solidFill>
              </a:rPr>
              <a:t>campagna di indagini geotecniche in situ e di </a:t>
            </a:r>
            <a:r>
              <a:rPr lang="it-IT" sz="2000" b="1" dirty="0" smtClean="0">
                <a:solidFill>
                  <a:schemeClr val="accent4">
                    <a:lumMod val="75000"/>
                    <a:lumOff val="25000"/>
                  </a:schemeClr>
                </a:solidFill>
              </a:rPr>
              <a:t>laboratorio;</a:t>
            </a:r>
            <a:endParaRPr lang="it-IT" sz="2000" b="1" dirty="0">
              <a:solidFill>
                <a:schemeClr val="accent4">
                  <a:lumMod val="75000"/>
                  <a:lumOff val="25000"/>
                </a:schemeClr>
              </a:solidFill>
            </a:endParaRPr>
          </a:p>
          <a:p>
            <a:pPr marL="342900" lvl="0" indent="-342900" algn="just">
              <a:buFont typeface="Arial" panose="020B0604020202020204" pitchFamily="34" charset="0"/>
              <a:buChar char="•"/>
            </a:pPr>
            <a:r>
              <a:rPr lang="it-IT" sz="2000" b="1" dirty="0">
                <a:solidFill>
                  <a:schemeClr val="accent4">
                    <a:lumMod val="75000"/>
                    <a:lumOff val="25000"/>
                  </a:schemeClr>
                </a:solidFill>
              </a:rPr>
              <a:t>costruzione dei modelli geologici, geofisici e geotecnici e delle sezioni rappresentative;</a:t>
            </a:r>
          </a:p>
          <a:p>
            <a:pPr marL="342900" lvl="0" indent="-342900" algn="just">
              <a:buFont typeface="Arial" panose="020B0604020202020204" pitchFamily="34" charset="0"/>
              <a:buChar char="•"/>
            </a:pPr>
            <a:r>
              <a:rPr lang="it-IT" sz="2000" b="1" dirty="0" smtClean="0">
                <a:solidFill>
                  <a:schemeClr val="accent4">
                    <a:lumMod val="75000"/>
                    <a:lumOff val="25000"/>
                  </a:schemeClr>
                </a:solidFill>
              </a:rPr>
              <a:t>modellazione </a:t>
            </a:r>
            <a:r>
              <a:rPr lang="it-IT" sz="2000" b="1" dirty="0">
                <a:solidFill>
                  <a:schemeClr val="accent4">
                    <a:lumMod val="75000"/>
                    <a:lumOff val="25000"/>
                  </a:schemeClr>
                </a:solidFill>
              </a:rPr>
              <a:t>numerica 1D e 2D in corrispondenza delle sezioni </a:t>
            </a:r>
            <a:r>
              <a:rPr lang="it-IT" sz="2000" b="1" dirty="0" smtClean="0">
                <a:solidFill>
                  <a:schemeClr val="accent4">
                    <a:lumMod val="75000"/>
                    <a:lumOff val="25000"/>
                  </a:schemeClr>
                </a:solidFill>
              </a:rPr>
              <a:t>rappresentative </a:t>
            </a:r>
            <a:endParaRPr lang="it-IT" sz="2000" b="1" dirty="0">
              <a:solidFill>
                <a:schemeClr val="accent4">
                  <a:lumMod val="75000"/>
                  <a:lumOff val="25000"/>
                </a:schemeClr>
              </a:solidFill>
            </a:endParaRPr>
          </a:p>
          <a:p>
            <a:pPr marL="342900" lvl="0" indent="-342900" algn="just">
              <a:buFont typeface="Arial" panose="020B0604020202020204" pitchFamily="34" charset="0"/>
              <a:buChar char="•"/>
            </a:pPr>
            <a:r>
              <a:rPr lang="it-IT" sz="2000" b="1" dirty="0">
                <a:solidFill>
                  <a:schemeClr val="accent4">
                    <a:lumMod val="75000"/>
                    <a:lumOff val="25000"/>
                  </a:schemeClr>
                </a:solidFill>
              </a:rPr>
              <a:t>costruzione delle mappe di MS3.</a:t>
            </a:r>
          </a:p>
        </p:txBody>
      </p:sp>
    </p:spTree>
    <p:extLst>
      <p:ext uri="{BB962C8B-B14F-4D97-AF65-F5344CB8AC3E}">
        <p14:creationId xmlns:p14="http://schemas.microsoft.com/office/powerpoint/2010/main" val="19610538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30944" y="116632"/>
            <a:ext cx="6453297" cy="553998"/>
          </a:xfrm>
          <a:prstGeom prst="rect">
            <a:avLst/>
          </a:prstGeom>
        </p:spPr>
        <p:txBody>
          <a:bodyPr vert="horz" wrap="square" lIns="0" tIns="0" rIns="0" bIns="0" rtlCol="0">
            <a:spAutoFit/>
          </a:bodyPr>
          <a:lstStyle/>
          <a:p>
            <a:pPr marL="11135"/>
            <a:r>
              <a:rPr sz="3600" b="1" dirty="0">
                <a:solidFill>
                  <a:srgbClr val="FF9900"/>
                </a:solidFill>
                <a:effectLst>
                  <a:outerShdw blurRad="38100" dist="38100" dir="2700000" algn="tl">
                    <a:srgbClr val="000000">
                      <a:alpha val="43137"/>
                    </a:srgbClr>
                  </a:outerShdw>
                </a:effectLst>
                <a:latin typeface="Calibri"/>
                <a:cs typeface="Calibri"/>
              </a:rPr>
              <a:t>Sc</a:t>
            </a:r>
            <a:r>
              <a:rPr sz="3600" b="1" spc="-4" dirty="0">
                <a:solidFill>
                  <a:srgbClr val="FF9900"/>
                </a:solidFill>
                <a:effectLst>
                  <a:outerShdw blurRad="38100" dist="38100" dir="2700000" algn="tl">
                    <a:srgbClr val="000000">
                      <a:alpha val="43137"/>
                    </a:srgbClr>
                  </a:outerShdw>
                </a:effectLst>
                <a:latin typeface="Calibri"/>
                <a:cs typeface="Calibri"/>
              </a:rPr>
              <a:t>el</a:t>
            </a:r>
            <a:r>
              <a:rPr sz="3600" b="1" spc="-26" dirty="0">
                <a:solidFill>
                  <a:srgbClr val="FF9900"/>
                </a:solidFill>
                <a:effectLst>
                  <a:outerShdw blurRad="38100" dist="38100" dir="2700000" algn="tl">
                    <a:srgbClr val="000000">
                      <a:alpha val="43137"/>
                    </a:srgbClr>
                  </a:outerShdw>
                </a:effectLst>
                <a:latin typeface="Calibri"/>
                <a:cs typeface="Calibri"/>
              </a:rPr>
              <a:t>t</a:t>
            </a:r>
            <a:r>
              <a:rPr sz="3600" b="1" dirty="0">
                <a:solidFill>
                  <a:srgbClr val="FF9900"/>
                </a:solidFill>
                <a:effectLst>
                  <a:outerShdw blurRad="38100" dist="38100" dir="2700000" algn="tl">
                    <a:srgbClr val="000000">
                      <a:alpha val="43137"/>
                    </a:srgbClr>
                  </a:outerShdw>
                </a:effectLst>
                <a:latin typeface="Calibri"/>
                <a:cs typeface="Calibri"/>
              </a:rPr>
              <a:t>a </a:t>
            </a:r>
            <a:r>
              <a:rPr sz="3600" b="1" spc="-9" dirty="0">
                <a:solidFill>
                  <a:srgbClr val="FF9900"/>
                </a:solidFill>
                <a:effectLst>
                  <a:outerShdw blurRad="38100" dist="38100" dir="2700000" algn="tl">
                    <a:srgbClr val="000000">
                      <a:alpha val="43137"/>
                    </a:srgbClr>
                  </a:outerShdw>
                </a:effectLst>
                <a:latin typeface="Calibri"/>
                <a:cs typeface="Calibri"/>
              </a:rPr>
              <a:t>d</a:t>
            </a:r>
            <a:r>
              <a:rPr sz="3600" b="1" spc="-4" dirty="0">
                <a:solidFill>
                  <a:srgbClr val="FF9900"/>
                </a:solidFill>
                <a:effectLst>
                  <a:outerShdw blurRad="38100" dist="38100" dir="2700000" algn="tl">
                    <a:srgbClr val="000000">
                      <a:alpha val="43137"/>
                    </a:srgbClr>
                  </a:outerShdw>
                </a:effectLst>
                <a:latin typeface="Calibri"/>
                <a:cs typeface="Calibri"/>
              </a:rPr>
              <a:t>elle</a:t>
            </a:r>
            <a:r>
              <a:rPr sz="3600" b="1" spc="4" dirty="0">
                <a:solidFill>
                  <a:srgbClr val="FF9900"/>
                </a:solidFill>
                <a:effectLst>
                  <a:outerShdw blurRad="38100" dist="38100" dir="2700000" algn="tl">
                    <a:srgbClr val="000000">
                      <a:alpha val="43137"/>
                    </a:srgbClr>
                  </a:outerShdw>
                </a:effectLst>
                <a:latin typeface="Calibri"/>
                <a:cs typeface="Calibri"/>
              </a:rPr>
              <a:t> </a:t>
            </a:r>
            <a:r>
              <a:rPr sz="3600" b="1" dirty="0">
                <a:solidFill>
                  <a:srgbClr val="FF9900"/>
                </a:solidFill>
                <a:effectLst>
                  <a:outerShdw blurRad="38100" dist="38100" dir="2700000" algn="tl">
                    <a:srgbClr val="000000">
                      <a:alpha val="43137"/>
                    </a:srgbClr>
                  </a:outerShdw>
                </a:effectLst>
                <a:latin typeface="Calibri"/>
                <a:cs typeface="Calibri"/>
              </a:rPr>
              <a:t>s</a:t>
            </a:r>
            <a:r>
              <a:rPr sz="3600" b="1" spc="-22" dirty="0">
                <a:solidFill>
                  <a:srgbClr val="FF9900"/>
                </a:solidFill>
                <a:effectLst>
                  <a:outerShdw blurRad="38100" dist="38100" dir="2700000" algn="tl">
                    <a:srgbClr val="000000">
                      <a:alpha val="43137"/>
                    </a:srgbClr>
                  </a:outerShdw>
                </a:effectLst>
                <a:latin typeface="Calibri"/>
                <a:cs typeface="Calibri"/>
              </a:rPr>
              <a:t>e</a:t>
            </a:r>
            <a:r>
              <a:rPr sz="3600" b="1" spc="-4" dirty="0">
                <a:solidFill>
                  <a:srgbClr val="FF9900"/>
                </a:solidFill>
                <a:effectLst>
                  <a:outerShdw blurRad="38100" dist="38100" dir="2700000" algn="tl">
                    <a:srgbClr val="000000">
                      <a:alpha val="43137"/>
                    </a:srgbClr>
                  </a:outerShdw>
                </a:effectLst>
                <a:latin typeface="Calibri"/>
                <a:cs typeface="Calibri"/>
              </a:rPr>
              <a:t>zioni </a:t>
            </a:r>
            <a:r>
              <a:rPr sz="3600" b="1" dirty="0">
                <a:solidFill>
                  <a:srgbClr val="FF9900"/>
                </a:solidFill>
                <a:effectLst>
                  <a:outerShdw blurRad="38100" dist="38100" dir="2700000" algn="tl">
                    <a:srgbClr val="000000">
                      <a:alpha val="43137"/>
                    </a:srgbClr>
                  </a:outerShdw>
                </a:effectLst>
                <a:latin typeface="Calibri"/>
                <a:cs typeface="Calibri"/>
              </a:rPr>
              <a:t>da</a:t>
            </a:r>
            <a:r>
              <a:rPr sz="3600" b="1" spc="-4" dirty="0">
                <a:solidFill>
                  <a:srgbClr val="FF9900"/>
                </a:solidFill>
                <a:effectLst>
                  <a:outerShdw blurRad="38100" dist="38100" dir="2700000" algn="tl">
                    <a:srgbClr val="000000">
                      <a:alpha val="43137"/>
                    </a:srgbClr>
                  </a:outerShdw>
                </a:effectLst>
                <a:latin typeface="Calibri"/>
                <a:cs typeface="Calibri"/>
              </a:rPr>
              <a:t> </a:t>
            </a:r>
            <a:r>
              <a:rPr sz="3600" b="1" dirty="0">
                <a:solidFill>
                  <a:srgbClr val="FF9900"/>
                </a:solidFill>
                <a:effectLst>
                  <a:outerShdw blurRad="38100" dist="38100" dir="2700000" algn="tl">
                    <a:srgbClr val="000000">
                      <a:alpha val="43137"/>
                    </a:srgbClr>
                  </a:outerShdw>
                </a:effectLst>
                <a:latin typeface="Calibri"/>
                <a:cs typeface="Calibri"/>
              </a:rPr>
              <a:t>anal</a:t>
            </a:r>
            <a:r>
              <a:rPr sz="3600" b="1" spc="-9" dirty="0">
                <a:solidFill>
                  <a:srgbClr val="FF9900"/>
                </a:solidFill>
                <a:effectLst>
                  <a:outerShdw blurRad="38100" dist="38100" dir="2700000" algn="tl">
                    <a:srgbClr val="000000">
                      <a:alpha val="43137"/>
                    </a:srgbClr>
                  </a:outerShdw>
                </a:effectLst>
                <a:latin typeface="Calibri"/>
                <a:cs typeface="Calibri"/>
              </a:rPr>
              <a:t>i</a:t>
            </a:r>
            <a:r>
              <a:rPr sz="3600" b="1" spc="-4" dirty="0">
                <a:solidFill>
                  <a:srgbClr val="FF9900"/>
                </a:solidFill>
                <a:effectLst>
                  <a:outerShdw blurRad="38100" dist="38100" dir="2700000" algn="tl">
                    <a:srgbClr val="000000">
                      <a:alpha val="43137"/>
                    </a:srgbClr>
                  </a:outerShdw>
                </a:effectLst>
                <a:latin typeface="Calibri"/>
                <a:cs typeface="Calibri"/>
              </a:rPr>
              <a:t>z</a:t>
            </a:r>
            <a:r>
              <a:rPr sz="3600" b="1" spc="-26" dirty="0">
                <a:solidFill>
                  <a:srgbClr val="FF9900"/>
                </a:solidFill>
                <a:effectLst>
                  <a:outerShdw blurRad="38100" dist="38100" dir="2700000" algn="tl">
                    <a:srgbClr val="000000">
                      <a:alpha val="43137"/>
                    </a:srgbClr>
                  </a:outerShdw>
                </a:effectLst>
                <a:latin typeface="Calibri"/>
                <a:cs typeface="Calibri"/>
              </a:rPr>
              <a:t>z</a:t>
            </a:r>
            <a:r>
              <a:rPr sz="3600" b="1" dirty="0">
                <a:solidFill>
                  <a:srgbClr val="FF9900"/>
                </a:solidFill>
                <a:effectLst>
                  <a:outerShdw blurRad="38100" dist="38100" dir="2700000" algn="tl">
                    <a:srgbClr val="000000">
                      <a:alpha val="43137"/>
                    </a:srgbClr>
                  </a:outerShdw>
                </a:effectLst>
                <a:latin typeface="Calibri"/>
                <a:cs typeface="Calibri"/>
              </a:rPr>
              <a:t>a</a:t>
            </a:r>
            <a:r>
              <a:rPr sz="3600" b="1" spc="-26" dirty="0">
                <a:solidFill>
                  <a:srgbClr val="FF9900"/>
                </a:solidFill>
                <a:effectLst>
                  <a:outerShdw blurRad="38100" dist="38100" dir="2700000" algn="tl">
                    <a:srgbClr val="000000">
                      <a:alpha val="43137"/>
                    </a:srgbClr>
                  </a:outerShdw>
                </a:effectLst>
                <a:latin typeface="Calibri"/>
                <a:cs typeface="Calibri"/>
              </a:rPr>
              <a:t>r</a:t>
            </a:r>
            <a:r>
              <a:rPr sz="3600" b="1" dirty="0">
                <a:solidFill>
                  <a:srgbClr val="FF9900"/>
                </a:solidFill>
                <a:effectLst>
                  <a:outerShdw blurRad="38100" dist="38100" dir="2700000" algn="tl">
                    <a:srgbClr val="000000">
                      <a:alpha val="43137"/>
                    </a:srgbClr>
                  </a:outerShdw>
                </a:effectLst>
                <a:latin typeface="Calibri"/>
                <a:cs typeface="Calibri"/>
              </a:rPr>
              <a:t>e</a:t>
            </a:r>
            <a:endParaRPr sz="3600" dirty="0">
              <a:solidFill>
                <a:srgbClr val="FF9900"/>
              </a:solidFill>
              <a:effectLst>
                <a:outerShdw blurRad="38100" dist="38100" dir="2700000" algn="tl">
                  <a:srgbClr val="000000">
                    <a:alpha val="43137"/>
                  </a:srgbClr>
                </a:outerShdw>
              </a:effectLst>
              <a:latin typeface="Calibri"/>
              <a:cs typeface="Calibri"/>
            </a:endParaRPr>
          </a:p>
        </p:txBody>
      </p:sp>
      <p:sp>
        <p:nvSpPr>
          <p:cNvPr id="3" name="object 3"/>
          <p:cNvSpPr txBox="1"/>
          <p:nvPr/>
        </p:nvSpPr>
        <p:spPr>
          <a:xfrm>
            <a:off x="411892" y="1043876"/>
            <a:ext cx="8409874" cy="1231106"/>
          </a:xfrm>
          <a:prstGeom prst="rect">
            <a:avLst/>
          </a:prstGeom>
        </p:spPr>
        <p:txBody>
          <a:bodyPr vert="horz" wrap="square" lIns="0" tIns="0" rIns="0" bIns="0" rtlCol="0">
            <a:spAutoFit/>
          </a:bodyPr>
          <a:lstStyle/>
          <a:p>
            <a:pPr marL="11135" marR="4454" algn="just"/>
            <a:r>
              <a:rPr sz="1600" b="1" spc="-4" dirty="0">
                <a:solidFill>
                  <a:schemeClr val="accent4">
                    <a:lumMod val="75000"/>
                    <a:lumOff val="25000"/>
                  </a:schemeClr>
                </a:solidFill>
                <a:latin typeface="Calibri"/>
                <a:cs typeface="Calibri"/>
              </a:rPr>
              <a:t>Comp</a:t>
            </a:r>
            <a:r>
              <a:rPr sz="1600" b="1" spc="-9"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bi</a:t>
            </a:r>
            <a:r>
              <a:rPr sz="1600" b="1" spc="-9" dirty="0">
                <a:solidFill>
                  <a:schemeClr val="accent4">
                    <a:lumMod val="75000"/>
                    <a:lumOff val="25000"/>
                  </a:schemeClr>
                </a:solidFill>
                <a:latin typeface="Calibri"/>
                <a:cs typeface="Calibri"/>
              </a:rPr>
              <a:t>l</a:t>
            </a:r>
            <a:r>
              <a:rPr sz="1600" b="1" spc="-13" dirty="0">
                <a:solidFill>
                  <a:schemeClr val="accent4">
                    <a:lumMod val="75000"/>
                    <a:lumOff val="25000"/>
                  </a:schemeClr>
                </a:solidFill>
                <a:latin typeface="Calibri"/>
                <a:cs typeface="Calibri"/>
              </a:rPr>
              <a:t>men</a:t>
            </a:r>
            <a:r>
              <a:rPr sz="1600" b="1" spc="-26"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n </a:t>
            </a:r>
            <a:r>
              <a:rPr sz="1600" b="1" spc="35"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on</a:t>
            </a:r>
            <a:r>
              <a:rPr sz="1600" b="1" spc="4"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i </a:t>
            </a:r>
            <a:r>
              <a:rPr sz="1600" b="1" spc="3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26"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9" dirty="0">
                <a:solidFill>
                  <a:schemeClr val="accent4">
                    <a:lumMod val="75000"/>
                    <a:lumOff val="25000"/>
                  </a:schemeClr>
                </a:solidFill>
                <a:latin typeface="Calibri"/>
                <a:cs typeface="Calibri"/>
              </a:rPr>
              <a:t>a</a:t>
            </a:r>
            <a:r>
              <a:rPr sz="1600" b="1" spc="-44"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spc="-22"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logi</a:t>
            </a:r>
            <a:r>
              <a:rPr sz="1600" b="1" spc="-18"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ti</a:t>
            </a:r>
            <a:r>
              <a:rPr sz="1600" b="1" spc="-13"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o </a:t>
            </a:r>
            <a:r>
              <a:rPr sz="1600" b="1" spc="2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ed</a:t>
            </a:r>
            <a:r>
              <a:rPr sz="1600" b="1" dirty="0">
                <a:solidFill>
                  <a:schemeClr val="accent4">
                    <a:lumMod val="75000"/>
                    <a:lumOff val="25000"/>
                  </a:schemeClr>
                </a:solidFill>
                <a:latin typeface="Calibri"/>
                <a:cs typeface="Calibri"/>
              </a:rPr>
              <a:t> </a:t>
            </a:r>
            <a:r>
              <a:rPr sz="1600" b="1" spc="3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urba</a:t>
            </a:r>
            <a:r>
              <a:rPr sz="1600" b="1" spc="4"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ti</a:t>
            </a:r>
            <a:r>
              <a:rPr sz="1600" b="1" spc="-13" dirty="0">
                <a:solidFill>
                  <a:schemeClr val="accent4">
                    <a:lumMod val="75000"/>
                    <a:lumOff val="25000"/>
                  </a:schemeClr>
                </a:solidFill>
                <a:latin typeface="Calibri"/>
                <a:cs typeface="Calibri"/>
              </a:rPr>
              <a:t>c</a:t>
            </a:r>
            <a:r>
              <a:rPr sz="1600" b="1" spc="-35"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e </a:t>
            </a:r>
            <a:r>
              <a:rPr sz="1600" b="1" spc="3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mode</a:t>
            </a:r>
            <a:r>
              <a:rPr sz="1600" b="1" spc="-4" dirty="0">
                <a:solidFill>
                  <a:schemeClr val="accent4">
                    <a:lumMod val="75000"/>
                    <a:lumOff val="25000"/>
                  </a:schemeClr>
                </a:solidFill>
                <a:latin typeface="Calibri"/>
                <a:cs typeface="Calibri"/>
              </a:rPr>
              <a:t>ll</a:t>
            </a:r>
            <a:r>
              <a:rPr sz="1600" b="1" spc="9"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i </a:t>
            </a:r>
            <a:r>
              <a:rPr sz="1600" b="1" spc="2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n</a:t>
            </a:r>
            <a:r>
              <a:rPr sz="1600" b="1" spc="-18" dirty="0">
                <a:solidFill>
                  <a:schemeClr val="accent4">
                    <a:lumMod val="75000"/>
                    <a:lumOff val="25000"/>
                  </a:schemeClr>
                </a:solidFill>
                <a:latin typeface="Calibri"/>
                <a:cs typeface="Calibri"/>
              </a:rPr>
              <a:t>um</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he</a:t>
            </a:r>
            <a:r>
              <a:rPr sz="1600" b="1" spc="-9"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anno </a:t>
            </a:r>
            <a:r>
              <a:rPr sz="1600" b="1" spc="7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18" dirty="0">
                <a:solidFill>
                  <a:schemeClr val="accent4">
                    <a:lumMod val="75000"/>
                    <a:lumOff val="25000"/>
                  </a:schemeClr>
                </a:solidFill>
                <a:latin typeface="Calibri"/>
                <a:cs typeface="Calibri"/>
              </a:rPr>
              <a:t>e</a:t>
            </a:r>
            <a:r>
              <a:rPr sz="1600" b="1" spc="-44" dirty="0">
                <a:solidFill>
                  <a:schemeClr val="accent4">
                    <a:lumMod val="75000"/>
                    <a:lumOff val="25000"/>
                  </a:schemeClr>
                </a:solidFill>
                <a:latin typeface="Calibri"/>
                <a:cs typeface="Calibri"/>
              </a:rPr>
              <a:t>f</a:t>
            </a:r>
            <a:r>
              <a:rPr sz="1600" b="1" spc="-9" dirty="0">
                <a:solidFill>
                  <a:schemeClr val="accent4">
                    <a:lumMod val="75000"/>
                    <a:lumOff val="25000"/>
                  </a:schemeClr>
                </a:solidFill>
                <a:latin typeface="Calibri"/>
                <a:cs typeface="Calibri"/>
              </a:rPr>
              <a:t>er</a:t>
            </a:r>
            <a:r>
              <a:rPr sz="1600" b="1" spc="-13"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b</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13" dirty="0">
                <a:solidFill>
                  <a:schemeClr val="accent4">
                    <a:lumMod val="75000"/>
                    <a:lumOff val="25000"/>
                  </a:schemeClr>
                </a:solidFill>
                <a:latin typeface="Calibri"/>
                <a:cs typeface="Calibri"/>
              </a:rPr>
              <a:t>men</a:t>
            </a:r>
            <a:r>
              <a:rPr sz="1600" b="1" spc="-39"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83"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on</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o</a:t>
            </a:r>
            <a:r>
              <a:rPr sz="1600" b="1" spc="-26"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9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lu</a:t>
            </a:r>
            <a:r>
              <a:rPr sz="1600" b="1" dirty="0">
                <a:solidFill>
                  <a:schemeClr val="accent4">
                    <a:lumMod val="75000"/>
                    <a:lumOff val="25000"/>
                  </a:schemeClr>
                </a:solidFill>
                <a:latin typeface="Calibri"/>
                <a:cs typeface="Calibri"/>
              </a:rPr>
              <a:t>n</a:t>
            </a:r>
            <a:r>
              <a:rPr sz="1600" b="1" spc="-18" dirty="0">
                <a:solidFill>
                  <a:schemeClr val="accent4">
                    <a:lumMod val="75000"/>
                    <a:lumOff val="25000"/>
                  </a:schemeClr>
                </a:solidFill>
                <a:latin typeface="Calibri"/>
                <a:cs typeface="Calibri"/>
              </a:rPr>
              <a:t>g</a:t>
            </a:r>
            <a:r>
              <a:rPr sz="1600" b="1" dirty="0">
                <a:solidFill>
                  <a:schemeClr val="accent4">
                    <a:lumMod val="75000"/>
                    <a:lumOff val="25000"/>
                  </a:schemeClr>
                </a:solidFill>
                <a:latin typeface="Calibri"/>
                <a:cs typeface="Calibri"/>
              </a:rPr>
              <a:t>o </a:t>
            </a:r>
            <a:r>
              <a:rPr sz="1600" b="1" spc="8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se</a:t>
            </a:r>
            <a:r>
              <a:rPr sz="1600" b="1" spc="-18" dirty="0">
                <a:solidFill>
                  <a:schemeClr val="accent4">
                    <a:lumMod val="75000"/>
                    <a:lumOff val="25000"/>
                  </a:schemeClr>
                </a:solidFill>
                <a:latin typeface="Calibri"/>
                <a:cs typeface="Calibri"/>
              </a:rPr>
              <a:t>z</a:t>
            </a:r>
            <a:r>
              <a:rPr sz="1600" b="1" spc="-4" dirty="0">
                <a:solidFill>
                  <a:schemeClr val="accent4">
                    <a:lumMod val="75000"/>
                    <a:lumOff val="25000"/>
                  </a:schemeClr>
                </a:solidFill>
                <a:latin typeface="Calibri"/>
                <a:cs typeface="Calibri"/>
              </a:rPr>
              <a:t>ion</a:t>
            </a:r>
            <a:r>
              <a:rPr sz="1600" b="1" dirty="0">
                <a:solidFill>
                  <a:schemeClr val="accent4">
                    <a:lumMod val="75000"/>
                    <a:lumOff val="25000"/>
                  </a:schemeClr>
                </a:solidFill>
                <a:latin typeface="Calibri"/>
                <a:cs typeface="Calibri"/>
              </a:rPr>
              <a:t>i </a:t>
            </a:r>
            <a:r>
              <a:rPr sz="1600" b="1" spc="92" dirty="0">
                <a:solidFill>
                  <a:schemeClr val="accent4">
                    <a:lumMod val="75000"/>
                    <a:lumOff val="25000"/>
                  </a:schemeClr>
                </a:solidFill>
                <a:latin typeface="Calibri"/>
                <a:cs typeface="Calibri"/>
              </a:rPr>
              <a:t> </a:t>
            </a:r>
            <a:r>
              <a:rPr sz="1600" b="1" spc="-22"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op</a:t>
            </a:r>
            <a:r>
              <a:rPr sz="1600" b="1"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ig</a:t>
            </a:r>
            <a:r>
              <a:rPr sz="1600" b="1" spc="-44"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fi</a:t>
            </a:r>
            <a:r>
              <a:rPr sz="1600" b="1" spc="-9"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h</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8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ma</a:t>
            </a:r>
            <a:r>
              <a:rPr sz="1600" b="1" spc="4"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t</a:t>
            </a:r>
            <a:r>
              <a:rPr sz="1600" b="1" spc="-31"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a:t>
            </a:r>
            <a:r>
              <a:rPr sz="1600" b="1" spc="-153"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 </a:t>
            </a:r>
            <a:r>
              <a:rPr sz="1600" b="1" spc="8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t</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ac</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8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ng</a:t>
            </a:r>
            <a:r>
              <a:rPr sz="1600" b="1" dirty="0">
                <a:solidFill>
                  <a:schemeClr val="accent4">
                    <a:lumMod val="75000"/>
                    <a:lumOff val="25000"/>
                  </a:schemeClr>
                </a:solidFill>
                <a:latin typeface="Calibri"/>
                <a:cs typeface="Calibri"/>
              </a:rPr>
              <a:t>o </a:t>
            </a:r>
            <a:r>
              <a:rPr sz="1600" b="1" spc="70"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r</a:t>
            </a:r>
            <a:r>
              <a:rPr sz="1600" b="1" spc="-18"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oni </a:t>
            </a:r>
            <a:r>
              <a:rPr sz="1600" b="1" spc="-13" dirty="0">
                <a:solidFill>
                  <a:schemeClr val="accent4">
                    <a:lumMod val="75000"/>
                    <a:lumOff val="25000"/>
                  </a:schemeClr>
                </a:solidFill>
                <a:latin typeface="Calibri"/>
                <a:cs typeface="Calibri"/>
              </a:rPr>
              <a:t>or</a:t>
            </a:r>
            <a:r>
              <a:rPr sz="1600" b="1" spc="-26"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g</a:t>
            </a:r>
            <a:r>
              <a:rPr sz="1600" b="1" spc="-4" dirty="0">
                <a:solidFill>
                  <a:schemeClr val="accent4">
                    <a:lumMod val="75000"/>
                    <a:lumOff val="25000"/>
                  </a:schemeClr>
                </a:solidFill>
                <a:latin typeface="Calibri"/>
                <a:cs typeface="Calibri"/>
              </a:rPr>
              <a:t>onal</a:t>
            </a:r>
            <a:r>
              <a:rPr sz="1600" b="1" dirty="0">
                <a:solidFill>
                  <a:schemeClr val="accent4">
                    <a:lumMod val="75000"/>
                    <a:lumOff val="25000"/>
                  </a:schemeClr>
                </a:solidFill>
                <a:latin typeface="Calibri"/>
                <a:cs typeface="Calibri"/>
              </a:rPr>
              <a:t>i</a:t>
            </a:r>
            <a:r>
              <a:rPr sz="1600" b="1" spc="2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o</a:t>
            </a:r>
            <a:r>
              <a:rPr sz="1600" b="1" spc="3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a:t>
            </a:r>
            <a:r>
              <a:rPr sz="1600" b="1" spc="-22"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al</a:t>
            </a:r>
            <a:r>
              <a:rPr sz="1600" b="1" spc="-9" dirty="0">
                <a:solidFill>
                  <a:schemeClr val="accent4">
                    <a:lumMod val="75000"/>
                    <a:lumOff val="25000"/>
                  </a:schemeClr>
                </a:solidFill>
                <a:latin typeface="Calibri"/>
                <a:cs typeface="Calibri"/>
              </a:rPr>
              <a:t>lele</a:t>
            </a:r>
            <a:r>
              <a:rPr sz="1600" b="1" spc="3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31"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ai</a:t>
            </a:r>
            <a:r>
              <a:rPr sz="1600" b="1" spc="3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li</a:t>
            </a:r>
            <a:r>
              <a:rPr sz="1600" b="1" spc="-13"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ame</a:t>
            </a:r>
            <a:r>
              <a:rPr sz="1600" b="1" spc="-18"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ti</a:t>
            </a:r>
            <a:r>
              <a:rPr sz="1600" b="1" spc="26"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mor</a:t>
            </a:r>
            <a:r>
              <a:rPr sz="1600" b="1" spc="-44"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ogic</a:t>
            </a:r>
            <a:r>
              <a:rPr sz="1600" b="1"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pri</a:t>
            </a:r>
            <a:r>
              <a:rPr sz="1600" b="1" spc="4"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cipal</a:t>
            </a:r>
            <a:r>
              <a:rPr sz="1600" b="1" dirty="0">
                <a:solidFill>
                  <a:schemeClr val="accent4">
                    <a:lumMod val="75000"/>
                    <a:lumOff val="25000"/>
                  </a:schemeClr>
                </a:solidFill>
                <a:latin typeface="Calibri"/>
                <a:cs typeface="Calibri"/>
              </a:rPr>
              <a:t>i</a:t>
            </a:r>
            <a:r>
              <a:rPr sz="1600" b="1" spc="3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u</a:t>
            </a:r>
            <a:r>
              <a:rPr sz="1600" b="1" spc="-13"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rf</a:t>
            </a:r>
            <a:r>
              <a:rPr sz="1600" b="1" spc="-9"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31"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ed</a:t>
            </a:r>
            <a:r>
              <a:rPr sz="1600" b="1" spc="3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3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pi</a:t>
            </a:r>
            <a:r>
              <a:rPr sz="1600" b="1" dirty="0">
                <a:solidFill>
                  <a:schemeClr val="accent4">
                    <a:lumMod val="75000"/>
                    <a:lumOff val="25000"/>
                  </a:schemeClr>
                </a:solidFill>
                <a:latin typeface="Calibri"/>
                <a:cs typeface="Calibri"/>
              </a:rPr>
              <a:t>ù</a:t>
            </a:r>
            <a:r>
              <a:rPr sz="1600" b="1" spc="3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po</a:t>
            </a:r>
            <a:r>
              <a:rPr sz="1600" b="1" spc="4"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sibi</a:t>
            </a:r>
            <a:r>
              <a:rPr sz="1600" b="1" spc="-9" dirty="0">
                <a:solidFill>
                  <a:schemeClr val="accent4">
                    <a:lumMod val="75000"/>
                    <a:lumOff val="25000"/>
                  </a:schemeClr>
                </a:solidFill>
                <a:latin typeface="Calibri"/>
                <a:cs typeface="Calibri"/>
              </a:rPr>
              <a:t>le</a:t>
            </a:r>
            <a:r>
              <a:rPr sz="1600" b="1" spc="35"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or</a:t>
            </a:r>
            <a:r>
              <a:rPr sz="1600" b="1" spc="-18"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g</a:t>
            </a:r>
            <a:r>
              <a:rPr sz="1600" b="1" spc="-4" dirty="0">
                <a:solidFill>
                  <a:schemeClr val="accent4">
                    <a:lumMod val="75000"/>
                    <a:lumOff val="25000"/>
                  </a:schemeClr>
                </a:solidFill>
                <a:latin typeface="Calibri"/>
                <a:cs typeface="Calibri"/>
              </a:rPr>
              <a:t>onali </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spe</a:t>
            </a:r>
            <a:r>
              <a:rPr sz="1600" b="1" spc="-31" dirty="0">
                <a:solidFill>
                  <a:schemeClr val="accent4">
                    <a:lumMod val="75000"/>
                    <a:lumOff val="25000"/>
                  </a:schemeClr>
                </a:solidFill>
                <a:latin typeface="Calibri"/>
                <a:cs typeface="Calibri"/>
              </a:rPr>
              <a:t>t</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17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ai</a:t>
            </a:r>
            <a:r>
              <a:rPr sz="1600" b="1" spc="171"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li</a:t>
            </a:r>
            <a:r>
              <a:rPr sz="1600" b="1" spc="-4" dirty="0">
                <a:solidFill>
                  <a:schemeClr val="accent4">
                    <a:lumMod val="75000"/>
                    <a:lumOff val="25000"/>
                  </a:schemeClr>
                </a:solidFill>
                <a:latin typeface="Calibri"/>
                <a:cs typeface="Calibri"/>
              </a:rPr>
              <a:t>ne</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me</a:t>
            </a:r>
            <a:r>
              <a:rPr sz="1600" b="1" spc="-9"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ti</a:t>
            </a:r>
            <a:r>
              <a:rPr sz="1600" b="1" spc="17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a:t>
            </a:r>
            <a:r>
              <a:rPr sz="1600" b="1" spc="-9" dirty="0">
                <a:solidFill>
                  <a:schemeClr val="accent4">
                    <a:lumMod val="75000"/>
                    <a:lumOff val="25000"/>
                  </a:schemeClr>
                </a:solidFill>
                <a:latin typeface="Calibri"/>
                <a:cs typeface="Calibri"/>
              </a:rPr>
              <a:t>r</a:t>
            </a:r>
            <a:r>
              <a:rPr sz="1600" b="1" spc="-31"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og</a:t>
            </a:r>
            <a:r>
              <a:rPr sz="1600" b="1" spc="4"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i </a:t>
            </a:r>
            <a:r>
              <a:rPr sz="1600" b="1" spc="-17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po</a:t>
            </a:r>
            <a:r>
              <a:rPr sz="1600" b="1" spc="-9"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 </a:t>
            </a:r>
            <a:r>
              <a:rPr sz="1600" b="1" spc="-17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In </a:t>
            </a:r>
            <a:r>
              <a:rPr sz="1600" b="1" spc="-17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t</a:t>
            </a:r>
            <a:r>
              <a:rPr sz="1600" b="1" spc="-39"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ambi</a:t>
            </a:r>
            <a:r>
              <a:rPr sz="1600" b="1" spc="17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i</a:t>
            </a:r>
            <a:r>
              <a:rPr sz="1600" b="1" spc="171"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asi</a:t>
            </a:r>
            <a:r>
              <a:rPr sz="1600" b="1" spc="17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e </a:t>
            </a:r>
            <a:r>
              <a:rPr sz="1600" b="1" spc="-167"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i</a:t>
            </a:r>
            <a:r>
              <a:rPr sz="1600" b="1" spc="17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spc="-13"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v</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anno </a:t>
            </a:r>
            <a:r>
              <a:rPr sz="1600" b="1" spc="-167"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n</a:t>
            </a:r>
            <a:r>
              <a:rPr sz="1600" b="1" spc="-26"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ene</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 </a:t>
            </a:r>
            <a:r>
              <a:rPr sz="1600" b="1" spc="-17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g</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17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em</a:t>
            </a:r>
            <a:r>
              <a:rPr sz="1600" b="1" spc="4"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ti </a:t>
            </a:r>
            <a:r>
              <a:rPr sz="1600" b="1" spc="-18"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ig</a:t>
            </a:r>
            <a:r>
              <a:rPr sz="1600" b="1" spc="-44"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fi</a:t>
            </a:r>
            <a:r>
              <a:rPr sz="1600" b="1" spc="-9"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dirty="0" err="1">
                <a:solidFill>
                  <a:schemeClr val="accent4">
                    <a:lumMod val="75000"/>
                    <a:lumOff val="25000"/>
                  </a:schemeClr>
                </a:solidFill>
                <a:latin typeface="Calibri"/>
                <a:cs typeface="Calibri"/>
              </a:rPr>
              <a:t>l</a:t>
            </a:r>
            <a:r>
              <a:rPr sz="1600" b="1" spc="-4" dirty="0" err="1">
                <a:solidFill>
                  <a:schemeClr val="accent4">
                    <a:lumMod val="75000"/>
                    <a:lumOff val="25000"/>
                  </a:schemeClr>
                </a:solidFill>
                <a:latin typeface="Calibri"/>
                <a:cs typeface="Calibri"/>
              </a:rPr>
              <a:t>i</a:t>
            </a:r>
            <a:r>
              <a:rPr sz="1600" b="1" spc="-22" dirty="0" err="1">
                <a:solidFill>
                  <a:schemeClr val="accent4">
                    <a:lumMod val="75000"/>
                    <a:lumOff val="25000"/>
                  </a:schemeClr>
                </a:solidFill>
                <a:latin typeface="Calibri"/>
                <a:cs typeface="Calibri"/>
              </a:rPr>
              <a:t>t</a:t>
            </a:r>
            <a:r>
              <a:rPr sz="1600" b="1" spc="-4" dirty="0" err="1">
                <a:solidFill>
                  <a:schemeClr val="accent4">
                    <a:lumMod val="75000"/>
                    <a:lumOff val="25000"/>
                  </a:schemeClr>
                </a:solidFill>
                <a:latin typeface="Calibri"/>
                <a:cs typeface="Calibri"/>
              </a:rPr>
              <a:t>o</a:t>
            </a:r>
            <a:r>
              <a:rPr sz="1600" b="1" spc="-9" dirty="0" err="1">
                <a:solidFill>
                  <a:schemeClr val="accent4">
                    <a:lumMod val="75000"/>
                    <a:lumOff val="25000"/>
                  </a:schemeClr>
                </a:solidFill>
                <a:latin typeface="Calibri"/>
                <a:cs typeface="Calibri"/>
              </a:rPr>
              <a:t>l</a:t>
            </a:r>
            <a:r>
              <a:rPr sz="1600" b="1" spc="-4" dirty="0" err="1">
                <a:solidFill>
                  <a:schemeClr val="accent4">
                    <a:lumMod val="75000"/>
                    <a:lumOff val="25000"/>
                  </a:schemeClr>
                </a:solidFill>
                <a:latin typeface="Calibri"/>
                <a:cs typeface="Calibri"/>
              </a:rPr>
              <a:t>ogic</a:t>
            </a:r>
            <a:r>
              <a:rPr sz="1600" b="1" dirty="0" err="1">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 </a:t>
            </a:r>
            <a:r>
              <a:rPr sz="1600" b="1" spc="-31" dirty="0" err="1" smtClean="0">
                <a:solidFill>
                  <a:schemeClr val="accent4">
                    <a:lumMod val="75000"/>
                    <a:lumOff val="25000"/>
                  </a:schemeClr>
                </a:solidFill>
                <a:latin typeface="Calibri"/>
                <a:cs typeface="Calibri"/>
              </a:rPr>
              <a:t>f</a:t>
            </a:r>
            <a:r>
              <a:rPr sz="1600" b="1" spc="-4" dirty="0" err="1" smtClean="0">
                <a:solidFill>
                  <a:schemeClr val="accent4">
                    <a:lumMod val="75000"/>
                    <a:lumOff val="25000"/>
                  </a:schemeClr>
                </a:solidFill>
                <a:latin typeface="Calibri"/>
                <a:cs typeface="Calibri"/>
              </a:rPr>
              <a:t>ond</a:t>
            </a:r>
            <a:r>
              <a:rPr sz="1600" b="1" spc="4" dirty="0" err="1" smtClean="0">
                <a:solidFill>
                  <a:schemeClr val="accent4">
                    <a:lumMod val="75000"/>
                    <a:lumOff val="25000"/>
                  </a:schemeClr>
                </a:solidFill>
                <a:latin typeface="Calibri"/>
                <a:cs typeface="Calibri"/>
              </a:rPr>
              <a:t>a</a:t>
            </a:r>
            <a:r>
              <a:rPr sz="1600" b="1" spc="-13" dirty="0" err="1" smtClean="0">
                <a:solidFill>
                  <a:schemeClr val="accent4">
                    <a:lumMod val="75000"/>
                    <a:lumOff val="25000"/>
                  </a:schemeClr>
                </a:solidFill>
                <a:latin typeface="Calibri"/>
                <a:cs typeface="Calibri"/>
              </a:rPr>
              <a:t>men</a:t>
            </a:r>
            <a:r>
              <a:rPr sz="1600" b="1" spc="-39" dirty="0" err="1" smtClean="0">
                <a:solidFill>
                  <a:schemeClr val="accent4">
                    <a:lumMod val="75000"/>
                    <a:lumOff val="25000"/>
                  </a:schemeClr>
                </a:solidFill>
                <a:latin typeface="Calibri"/>
                <a:cs typeface="Calibri"/>
              </a:rPr>
              <a:t>t</a:t>
            </a:r>
            <a:r>
              <a:rPr sz="1600" b="1" dirty="0" err="1" smtClean="0">
                <a:solidFill>
                  <a:schemeClr val="accent4">
                    <a:lumMod val="75000"/>
                    <a:lumOff val="25000"/>
                  </a:schemeClr>
                </a:solidFill>
                <a:latin typeface="Calibri"/>
                <a:cs typeface="Calibri"/>
              </a:rPr>
              <a:t>al</a:t>
            </a:r>
            <a:r>
              <a:rPr sz="1600" b="1" spc="-9" dirty="0" err="1" smtClean="0">
                <a:solidFill>
                  <a:schemeClr val="accent4">
                    <a:lumMod val="75000"/>
                    <a:lumOff val="25000"/>
                  </a:schemeClr>
                </a:solidFill>
                <a:latin typeface="Calibri"/>
                <a:cs typeface="Calibri"/>
              </a:rPr>
              <a:t>i</a:t>
            </a:r>
            <a:r>
              <a:rPr lang="it-IT" sz="1600" b="1" spc="-4" dirty="0">
                <a:solidFill>
                  <a:schemeClr val="accent4">
                    <a:lumMod val="75000"/>
                    <a:lumOff val="25000"/>
                  </a:schemeClr>
                </a:solidFill>
                <a:latin typeface="Calibri"/>
                <a:cs typeface="Calibri"/>
              </a:rPr>
              <a:t>.</a:t>
            </a:r>
            <a:endParaRPr sz="1600" b="1" dirty="0">
              <a:solidFill>
                <a:schemeClr val="accent4">
                  <a:lumMod val="75000"/>
                  <a:lumOff val="25000"/>
                </a:schemeClr>
              </a:solidFill>
              <a:latin typeface="Calibri"/>
              <a:cs typeface="Calibri"/>
            </a:endParaRPr>
          </a:p>
        </p:txBody>
      </p:sp>
      <p:grpSp>
        <p:nvGrpSpPr>
          <p:cNvPr id="529" name="Gruppo 528"/>
          <p:cNvGrpSpPr/>
          <p:nvPr/>
        </p:nvGrpSpPr>
        <p:grpSpPr>
          <a:xfrm>
            <a:off x="371407" y="2961156"/>
            <a:ext cx="3689637" cy="3204148"/>
            <a:chOff x="371407" y="3321196"/>
            <a:chExt cx="3689637" cy="3204148"/>
          </a:xfrm>
        </p:grpSpPr>
        <p:sp>
          <p:nvSpPr>
            <p:cNvPr id="4" name="object 4"/>
            <p:cNvSpPr/>
            <p:nvPr/>
          </p:nvSpPr>
          <p:spPr>
            <a:xfrm>
              <a:off x="375553" y="3321196"/>
              <a:ext cx="3678697" cy="1752166"/>
            </a:xfrm>
            <a:prstGeom prst="rect">
              <a:avLst/>
            </a:prstGeom>
            <a:blipFill>
              <a:blip r:embed="rId3" cstate="print"/>
              <a:stretch>
                <a:fillRect/>
              </a:stretch>
            </a:blipFill>
          </p:spPr>
          <p:txBody>
            <a:bodyPr wrap="square" lIns="0" tIns="0" rIns="0" bIns="0" rtlCol="0"/>
            <a:lstStyle/>
            <a:p>
              <a:endParaRPr/>
            </a:p>
          </p:txBody>
        </p:sp>
        <p:grpSp>
          <p:nvGrpSpPr>
            <p:cNvPr id="528" name="Gruppo 527"/>
            <p:cNvGrpSpPr/>
            <p:nvPr/>
          </p:nvGrpSpPr>
          <p:grpSpPr>
            <a:xfrm>
              <a:off x="371407" y="3328594"/>
              <a:ext cx="3689637" cy="3196750"/>
              <a:chOff x="371407" y="3355464"/>
              <a:chExt cx="3689637" cy="3196750"/>
            </a:xfrm>
          </p:grpSpPr>
          <p:sp>
            <p:nvSpPr>
              <p:cNvPr id="5" name="object 5"/>
              <p:cNvSpPr/>
              <p:nvPr/>
            </p:nvSpPr>
            <p:spPr>
              <a:xfrm>
                <a:off x="655846" y="5705394"/>
                <a:ext cx="3275333" cy="0"/>
              </a:xfrm>
              <a:custGeom>
                <a:avLst/>
                <a:gdLst/>
                <a:ahLst/>
                <a:cxnLst/>
                <a:rect l="l" t="t" r="r" b="b"/>
                <a:pathLst>
                  <a:path w="3830320">
                    <a:moveTo>
                      <a:pt x="0" y="0"/>
                    </a:moveTo>
                    <a:lnTo>
                      <a:pt x="3829714" y="0"/>
                    </a:lnTo>
                  </a:path>
                </a:pathLst>
              </a:custGeom>
              <a:ln w="3175">
                <a:solidFill>
                  <a:srgbClr val="000000"/>
                </a:solidFill>
              </a:ln>
            </p:spPr>
            <p:txBody>
              <a:bodyPr wrap="square" lIns="0" tIns="0" rIns="0" bIns="0" rtlCol="0"/>
              <a:lstStyle/>
              <a:p>
                <a:endParaRPr/>
              </a:p>
            </p:txBody>
          </p:sp>
          <p:sp>
            <p:nvSpPr>
              <p:cNvPr id="6" name="object 6"/>
              <p:cNvSpPr/>
              <p:nvPr/>
            </p:nvSpPr>
            <p:spPr>
              <a:xfrm>
                <a:off x="680090" y="5151237"/>
                <a:ext cx="0" cy="582066"/>
              </a:xfrm>
              <a:custGeom>
                <a:avLst/>
                <a:gdLst/>
                <a:ahLst/>
                <a:cxnLst/>
                <a:rect l="l" t="t" r="r" b="b"/>
                <a:pathLst>
                  <a:path h="641350">
                    <a:moveTo>
                      <a:pt x="0" y="0"/>
                    </a:moveTo>
                    <a:lnTo>
                      <a:pt x="0" y="641050"/>
                    </a:lnTo>
                  </a:path>
                </a:pathLst>
              </a:custGeom>
              <a:ln w="3175">
                <a:solidFill>
                  <a:srgbClr val="000000"/>
                </a:solidFill>
              </a:ln>
            </p:spPr>
            <p:txBody>
              <a:bodyPr wrap="square" lIns="0" tIns="0" rIns="0" bIns="0" rtlCol="0"/>
              <a:lstStyle/>
              <a:p>
                <a:endParaRPr/>
              </a:p>
            </p:txBody>
          </p:sp>
          <p:sp>
            <p:nvSpPr>
              <p:cNvPr id="7" name="object 7"/>
              <p:cNvSpPr/>
              <p:nvPr/>
            </p:nvSpPr>
            <p:spPr>
              <a:xfrm>
                <a:off x="875823"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8" name="object 8"/>
              <p:cNvSpPr/>
              <p:nvPr/>
            </p:nvSpPr>
            <p:spPr>
              <a:xfrm>
                <a:off x="1070963"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9" name="object 9"/>
              <p:cNvSpPr/>
              <p:nvPr/>
            </p:nvSpPr>
            <p:spPr>
              <a:xfrm>
                <a:off x="1266104"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0" name="object 10"/>
              <p:cNvSpPr/>
              <p:nvPr/>
            </p:nvSpPr>
            <p:spPr>
              <a:xfrm>
                <a:off x="1461836"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1" name="object 11"/>
              <p:cNvSpPr/>
              <p:nvPr/>
            </p:nvSpPr>
            <p:spPr>
              <a:xfrm>
                <a:off x="1657568"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2" name="object 12"/>
              <p:cNvSpPr/>
              <p:nvPr/>
            </p:nvSpPr>
            <p:spPr>
              <a:xfrm>
                <a:off x="1852709"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3" name="object 13"/>
              <p:cNvSpPr/>
              <p:nvPr/>
            </p:nvSpPr>
            <p:spPr>
              <a:xfrm>
                <a:off x="2047849"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4" name="object 14"/>
              <p:cNvSpPr/>
              <p:nvPr/>
            </p:nvSpPr>
            <p:spPr>
              <a:xfrm>
                <a:off x="2244764"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5" name="object 15"/>
              <p:cNvSpPr/>
              <p:nvPr/>
            </p:nvSpPr>
            <p:spPr>
              <a:xfrm>
                <a:off x="2439905"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6" name="object 16"/>
              <p:cNvSpPr/>
              <p:nvPr/>
            </p:nvSpPr>
            <p:spPr>
              <a:xfrm>
                <a:off x="2635045"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7" name="object 17"/>
              <p:cNvSpPr/>
              <p:nvPr/>
            </p:nvSpPr>
            <p:spPr>
              <a:xfrm>
                <a:off x="2830777"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8" name="object 18"/>
              <p:cNvSpPr/>
              <p:nvPr/>
            </p:nvSpPr>
            <p:spPr>
              <a:xfrm>
                <a:off x="3026510"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19" name="object 19"/>
              <p:cNvSpPr/>
              <p:nvPr/>
            </p:nvSpPr>
            <p:spPr>
              <a:xfrm>
                <a:off x="3222241"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20" name="object 20"/>
              <p:cNvSpPr/>
              <p:nvPr/>
            </p:nvSpPr>
            <p:spPr>
              <a:xfrm>
                <a:off x="3417383"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21" name="object 21"/>
              <p:cNvSpPr/>
              <p:nvPr/>
            </p:nvSpPr>
            <p:spPr>
              <a:xfrm>
                <a:off x="3613706"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22" name="object 22"/>
              <p:cNvSpPr/>
              <p:nvPr/>
            </p:nvSpPr>
            <p:spPr>
              <a:xfrm>
                <a:off x="3809438" y="5705394"/>
                <a:ext cx="0" cy="27663"/>
              </a:xfrm>
              <a:custGeom>
                <a:avLst/>
                <a:gdLst/>
                <a:ahLst/>
                <a:cxnLst/>
                <a:rect l="l" t="t" r="r" b="b"/>
                <a:pathLst>
                  <a:path h="30479">
                    <a:moveTo>
                      <a:pt x="0" y="0"/>
                    </a:moveTo>
                    <a:lnTo>
                      <a:pt x="0" y="30451"/>
                    </a:lnTo>
                  </a:path>
                </a:pathLst>
              </a:custGeom>
              <a:ln w="3175">
                <a:solidFill>
                  <a:srgbClr val="000000"/>
                </a:solidFill>
              </a:ln>
            </p:spPr>
            <p:txBody>
              <a:bodyPr wrap="square" lIns="0" tIns="0" rIns="0" bIns="0" rtlCol="0"/>
              <a:lstStyle/>
              <a:p>
                <a:endParaRPr/>
              </a:p>
            </p:txBody>
          </p:sp>
          <p:sp>
            <p:nvSpPr>
              <p:cNvPr id="23" name="object 23"/>
              <p:cNvSpPr/>
              <p:nvPr/>
            </p:nvSpPr>
            <p:spPr>
              <a:xfrm>
                <a:off x="69901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24" name="object 24"/>
              <p:cNvSpPr/>
              <p:nvPr/>
            </p:nvSpPr>
            <p:spPr>
              <a:xfrm>
                <a:off x="71911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25" name="object 25"/>
              <p:cNvSpPr/>
              <p:nvPr/>
            </p:nvSpPr>
            <p:spPr>
              <a:xfrm>
                <a:off x="73804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26" name="object 26"/>
              <p:cNvSpPr/>
              <p:nvPr/>
            </p:nvSpPr>
            <p:spPr>
              <a:xfrm>
                <a:off x="75814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27" name="object 27"/>
              <p:cNvSpPr/>
              <p:nvPr/>
            </p:nvSpPr>
            <p:spPr>
              <a:xfrm>
                <a:off x="77707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28" name="object 28"/>
              <p:cNvSpPr/>
              <p:nvPr/>
            </p:nvSpPr>
            <p:spPr>
              <a:xfrm>
                <a:off x="79717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29" name="object 29"/>
              <p:cNvSpPr/>
              <p:nvPr/>
            </p:nvSpPr>
            <p:spPr>
              <a:xfrm>
                <a:off x="81668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0" name="object 30"/>
              <p:cNvSpPr/>
              <p:nvPr/>
            </p:nvSpPr>
            <p:spPr>
              <a:xfrm>
                <a:off x="83620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1" name="object 31"/>
              <p:cNvSpPr/>
              <p:nvPr/>
            </p:nvSpPr>
            <p:spPr>
              <a:xfrm>
                <a:off x="85571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2" name="object 32"/>
              <p:cNvSpPr/>
              <p:nvPr/>
            </p:nvSpPr>
            <p:spPr>
              <a:xfrm>
                <a:off x="89474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3" name="object 33"/>
              <p:cNvSpPr/>
              <p:nvPr/>
            </p:nvSpPr>
            <p:spPr>
              <a:xfrm>
                <a:off x="91426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4" name="object 34"/>
              <p:cNvSpPr/>
              <p:nvPr/>
            </p:nvSpPr>
            <p:spPr>
              <a:xfrm>
                <a:off x="93377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5" name="object 35"/>
              <p:cNvSpPr/>
              <p:nvPr/>
            </p:nvSpPr>
            <p:spPr>
              <a:xfrm>
                <a:off x="95387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6" name="object 36"/>
              <p:cNvSpPr/>
              <p:nvPr/>
            </p:nvSpPr>
            <p:spPr>
              <a:xfrm>
                <a:off x="97280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7" name="object 37"/>
              <p:cNvSpPr/>
              <p:nvPr/>
            </p:nvSpPr>
            <p:spPr>
              <a:xfrm>
                <a:off x="99290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8" name="object 38"/>
              <p:cNvSpPr/>
              <p:nvPr/>
            </p:nvSpPr>
            <p:spPr>
              <a:xfrm>
                <a:off x="101301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39" name="object 39"/>
              <p:cNvSpPr/>
              <p:nvPr/>
            </p:nvSpPr>
            <p:spPr>
              <a:xfrm>
                <a:off x="103193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0" name="object 40"/>
              <p:cNvSpPr/>
              <p:nvPr/>
            </p:nvSpPr>
            <p:spPr>
              <a:xfrm>
                <a:off x="105204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1" name="object 41"/>
              <p:cNvSpPr/>
              <p:nvPr/>
            </p:nvSpPr>
            <p:spPr>
              <a:xfrm>
                <a:off x="108988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2" name="object 42"/>
              <p:cNvSpPr/>
              <p:nvPr/>
            </p:nvSpPr>
            <p:spPr>
              <a:xfrm>
                <a:off x="110999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3" name="object 43"/>
              <p:cNvSpPr/>
              <p:nvPr/>
            </p:nvSpPr>
            <p:spPr>
              <a:xfrm>
                <a:off x="112891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4" name="object 44"/>
              <p:cNvSpPr/>
              <p:nvPr/>
            </p:nvSpPr>
            <p:spPr>
              <a:xfrm>
                <a:off x="114901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5" name="object 45"/>
              <p:cNvSpPr/>
              <p:nvPr/>
            </p:nvSpPr>
            <p:spPr>
              <a:xfrm>
                <a:off x="116912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6" name="object 46"/>
              <p:cNvSpPr/>
              <p:nvPr/>
            </p:nvSpPr>
            <p:spPr>
              <a:xfrm>
                <a:off x="118804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7" name="object 47"/>
              <p:cNvSpPr/>
              <p:nvPr/>
            </p:nvSpPr>
            <p:spPr>
              <a:xfrm>
                <a:off x="120815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8" name="object 48"/>
              <p:cNvSpPr/>
              <p:nvPr/>
            </p:nvSpPr>
            <p:spPr>
              <a:xfrm>
                <a:off x="122707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49" name="object 49"/>
              <p:cNvSpPr/>
              <p:nvPr/>
            </p:nvSpPr>
            <p:spPr>
              <a:xfrm>
                <a:off x="124718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0" name="object 50"/>
              <p:cNvSpPr/>
              <p:nvPr/>
            </p:nvSpPr>
            <p:spPr>
              <a:xfrm>
                <a:off x="128620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1" name="object 51"/>
              <p:cNvSpPr/>
              <p:nvPr/>
            </p:nvSpPr>
            <p:spPr>
              <a:xfrm>
                <a:off x="130572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2" name="object 52"/>
              <p:cNvSpPr/>
              <p:nvPr/>
            </p:nvSpPr>
            <p:spPr>
              <a:xfrm>
                <a:off x="132523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3" name="object 53"/>
              <p:cNvSpPr/>
              <p:nvPr/>
            </p:nvSpPr>
            <p:spPr>
              <a:xfrm>
                <a:off x="134475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4" name="object 54"/>
              <p:cNvSpPr/>
              <p:nvPr/>
            </p:nvSpPr>
            <p:spPr>
              <a:xfrm>
                <a:off x="136426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5" name="object 55"/>
              <p:cNvSpPr/>
              <p:nvPr/>
            </p:nvSpPr>
            <p:spPr>
              <a:xfrm>
                <a:off x="138377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6" name="object 56"/>
              <p:cNvSpPr/>
              <p:nvPr/>
            </p:nvSpPr>
            <p:spPr>
              <a:xfrm>
                <a:off x="140329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7" name="object 57"/>
              <p:cNvSpPr/>
              <p:nvPr/>
            </p:nvSpPr>
            <p:spPr>
              <a:xfrm>
                <a:off x="142280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8" name="object 58"/>
              <p:cNvSpPr/>
              <p:nvPr/>
            </p:nvSpPr>
            <p:spPr>
              <a:xfrm>
                <a:off x="144291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59" name="object 59"/>
              <p:cNvSpPr/>
              <p:nvPr/>
            </p:nvSpPr>
            <p:spPr>
              <a:xfrm>
                <a:off x="148194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0" name="object 60"/>
              <p:cNvSpPr/>
              <p:nvPr/>
            </p:nvSpPr>
            <p:spPr>
              <a:xfrm>
                <a:off x="150145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1" name="object 61"/>
              <p:cNvSpPr/>
              <p:nvPr/>
            </p:nvSpPr>
            <p:spPr>
              <a:xfrm>
                <a:off x="152096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2" name="object 62"/>
              <p:cNvSpPr/>
              <p:nvPr/>
            </p:nvSpPr>
            <p:spPr>
              <a:xfrm>
                <a:off x="154048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3" name="object 63"/>
              <p:cNvSpPr/>
              <p:nvPr/>
            </p:nvSpPr>
            <p:spPr>
              <a:xfrm>
                <a:off x="155999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4" name="object 64"/>
              <p:cNvSpPr/>
              <p:nvPr/>
            </p:nvSpPr>
            <p:spPr>
              <a:xfrm>
                <a:off x="157951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5" name="object 65"/>
              <p:cNvSpPr/>
              <p:nvPr/>
            </p:nvSpPr>
            <p:spPr>
              <a:xfrm>
                <a:off x="159961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6" name="object 66"/>
              <p:cNvSpPr/>
              <p:nvPr/>
            </p:nvSpPr>
            <p:spPr>
              <a:xfrm>
                <a:off x="161853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7" name="object 67"/>
              <p:cNvSpPr/>
              <p:nvPr/>
            </p:nvSpPr>
            <p:spPr>
              <a:xfrm>
                <a:off x="163864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8" name="object 68"/>
              <p:cNvSpPr/>
              <p:nvPr/>
            </p:nvSpPr>
            <p:spPr>
              <a:xfrm>
                <a:off x="167708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69" name="object 69"/>
              <p:cNvSpPr/>
              <p:nvPr/>
            </p:nvSpPr>
            <p:spPr>
              <a:xfrm>
                <a:off x="169659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0" name="object 70"/>
              <p:cNvSpPr/>
              <p:nvPr/>
            </p:nvSpPr>
            <p:spPr>
              <a:xfrm>
                <a:off x="171611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1" name="object 71"/>
              <p:cNvSpPr/>
              <p:nvPr/>
            </p:nvSpPr>
            <p:spPr>
              <a:xfrm>
                <a:off x="173562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2" name="object 72"/>
              <p:cNvSpPr/>
              <p:nvPr/>
            </p:nvSpPr>
            <p:spPr>
              <a:xfrm>
                <a:off x="175513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3" name="object 73"/>
              <p:cNvSpPr/>
              <p:nvPr/>
            </p:nvSpPr>
            <p:spPr>
              <a:xfrm>
                <a:off x="177465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4" name="object 74"/>
              <p:cNvSpPr/>
              <p:nvPr/>
            </p:nvSpPr>
            <p:spPr>
              <a:xfrm>
                <a:off x="179475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5" name="object 75"/>
              <p:cNvSpPr/>
              <p:nvPr/>
            </p:nvSpPr>
            <p:spPr>
              <a:xfrm>
                <a:off x="181368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6" name="object 76"/>
              <p:cNvSpPr/>
              <p:nvPr/>
            </p:nvSpPr>
            <p:spPr>
              <a:xfrm>
                <a:off x="183378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7" name="object 77"/>
              <p:cNvSpPr/>
              <p:nvPr/>
            </p:nvSpPr>
            <p:spPr>
              <a:xfrm>
                <a:off x="187281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8" name="object 78"/>
              <p:cNvSpPr/>
              <p:nvPr/>
            </p:nvSpPr>
            <p:spPr>
              <a:xfrm>
                <a:off x="189291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79" name="object 79"/>
              <p:cNvSpPr/>
              <p:nvPr/>
            </p:nvSpPr>
            <p:spPr>
              <a:xfrm>
                <a:off x="191184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0" name="object 80"/>
              <p:cNvSpPr/>
              <p:nvPr/>
            </p:nvSpPr>
            <p:spPr>
              <a:xfrm>
                <a:off x="193194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1" name="object 81"/>
              <p:cNvSpPr/>
              <p:nvPr/>
            </p:nvSpPr>
            <p:spPr>
              <a:xfrm>
                <a:off x="195146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2" name="object 82"/>
              <p:cNvSpPr/>
              <p:nvPr/>
            </p:nvSpPr>
            <p:spPr>
              <a:xfrm>
                <a:off x="197097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3" name="object 83"/>
              <p:cNvSpPr/>
              <p:nvPr/>
            </p:nvSpPr>
            <p:spPr>
              <a:xfrm>
                <a:off x="198989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4" name="object 84"/>
              <p:cNvSpPr/>
              <p:nvPr/>
            </p:nvSpPr>
            <p:spPr>
              <a:xfrm>
                <a:off x="201000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5" name="object 85"/>
              <p:cNvSpPr/>
              <p:nvPr/>
            </p:nvSpPr>
            <p:spPr>
              <a:xfrm>
                <a:off x="202951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6" name="object 86"/>
              <p:cNvSpPr/>
              <p:nvPr/>
            </p:nvSpPr>
            <p:spPr>
              <a:xfrm>
                <a:off x="206795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7" name="object 87"/>
              <p:cNvSpPr/>
              <p:nvPr/>
            </p:nvSpPr>
            <p:spPr>
              <a:xfrm>
                <a:off x="208806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8" name="object 88"/>
              <p:cNvSpPr/>
              <p:nvPr/>
            </p:nvSpPr>
            <p:spPr>
              <a:xfrm>
                <a:off x="210698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89" name="object 89"/>
              <p:cNvSpPr/>
              <p:nvPr/>
            </p:nvSpPr>
            <p:spPr>
              <a:xfrm>
                <a:off x="212708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0" name="object 90"/>
              <p:cNvSpPr/>
              <p:nvPr/>
            </p:nvSpPr>
            <p:spPr>
              <a:xfrm>
                <a:off x="214660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1" name="object 91"/>
              <p:cNvSpPr/>
              <p:nvPr/>
            </p:nvSpPr>
            <p:spPr>
              <a:xfrm>
                <a:off x="216611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2" name="object 92"/>
              <p:cNvSpPr/>
              <p:nvPr/>
            </p:nvSpPr>
            <p:spPr>
              <a:xfrm>
                <a:off x="218563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3" name="object 93"/>
              <p:cNvSpPr/>
              <p:nvPr/>
            </p:nvSpPr>
            <p:spPr>
              <a:xfrm>
                <a:off x="220514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4" name="object 94"/>
              <p:cNvSpPr/>
              <p:nvPr/>
            </p:nvSpPr>
            <p:spPr>
              <a:xfrm>
                <a:off x="222465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5" name="object 95"/>
              <p:cNvSpPr/>
              <p:nvPr/>
            </p:nvSpPr>
            <p:spPr>
              <a:xfrm>
                <a:off x="226368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6" name="object 96"/>
              <p:cNvSpPr/>
              <p:nvPr/>
            </p:nvSpPr>
            <p:spPr>
              <a:xfrm>
                <a:off x="228379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7" name="object 97"/>
              <p:cNvSpPr/>
              <p:nvPr/>
            </p:nvSpPr>
            <p:spPr>
              <a:xfrm>
                <a:off x="230271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8" name="object 98"/>
              <p:cNvSpPr/>
              <p:nvPr/>
            </p:nvSpPr>
            <p:spPr>
              <a:xfrm>
                <a:off x="232282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99" name="object 99"/>
              <p:cNvSpPr/>
              <p:nvPr/>
            </p:nvSpPr>
            <p:spPr>
              <a:xfrm>
                <a:off x="234174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0" name="object 100"/>
              <p:cNvSpPr/>
              <p:nvPr/>
            </p:nvSpPr>
            <p:spPr>
              <a:xfrm>
                <a:off x="236184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1" name="object 101"/>
              <p:cNvSpPr/>
              <p:nvPr/>
            </p:nvSpPr>
            <p:spPr>
              <a:xfrm>
                <a:off x="238136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2" name="object 102"/>
              <p:cNvSpPr/>
              <p:nvPr/>
            </p:nvSpPr>
            <p:spPr>
              <a:xfrm>
                <a:off x="240087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3" name="object 103"/>
              <p:cNvSpPr/>
              <p:nvPr/>
            </p:nvSpPr>
            <p:spPr>
              <a:xfrm>
                <a:off x="242039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4" name="object 104"/>
              <p:cNvSpPr/>
              <p:nvPr/>
            </p:nvSpPr>
            <p:spPr>
              <a:xfrm>
                <a:off x="245941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5" name="object 105"/>
              <p:cNvSpPr/>
              <p:nvPr/>
            </p:nvSpPr>
            <p:spPr>
              <a:xfrm>
                <a:off x="247893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6" name="object 106"/>
              <p:cNvSpPr/>
              <p:nvPr/>
            </p:nvSpPr>
            <p:spPr>
              <a:xfrm>
                <a:off x="249844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7" name="object 107"/>
              <p:cNvSpPr/>
              <p:nvPr/>
            </p:nvSpPr>
            <p:spPr>
              <a:xfrm>
                <a:off x="251855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8" name="object 108"/>
              <p:cNvSpPr/>
              <p:nvPr/>
            </p:nvSpPr>
            <p:spPr>
              <a:xfrm>
                <a:off x="253747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09" name="object 109"/>
              <p:cNvSpPr/>
              <p:nvPr/>
            </p:nvSpPr>
            <p:spPr>
              <a:xfrm>
                <a:off x="255758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0" name="object 110"/>
              <p:cNvSpPr/>
              <p:nvPr/>
            </p:nvSpPr>
            <p:spPr>
              <a:xfrm>
                <a:off x="257768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1" name="object 111"/>
              <p:cNvSpPr/>
              <p:nvPr/>
            </p:nvSpPr>
            <p:spPr>
              <a:xfrm>
                <a:off x="259660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2" name="object 112"/>
              <p:cNvSpPr/>
              <p:nvPr/>
            </p:nvSpPr>
            <p:spPr>
              <a:xfrm>
                <a:off x="261671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3" name="object 113"/>
              <p:cNvSpPr/>
              <p:nvPr/>
            </p:nvSpPr>
            <p:spPr>
              <a:xfrm>
                <a:off x="265456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4" name="object 114"/>
              <p:cNvSpPr/>
              <p:nvPr/>
            </p:nvSpPr>
            <p:spPr>
              <a:xfrm>
                <a:off x="267466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5" name="object 115"/>
              <p:cNvSpPr/>
              <p:nvPr/>
            </p:nvSpPr>
            <p:spPr>
              <a:xfrm>
                <a:off x="269358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6" name="object 116"/>
              <p:cNvSpPr/>
              <p:nvPr/>
            </p:nvSpPr>
            <p:spPr>
              <a:xfrm>
                <a:off x="271369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7" name="object 117"/>
              <p:cNvSpPr/>
              <p:nvPr/>
            </p:nvSpPr>
            <p:spPr>
              <a:xfrm>
                <a:off x="273379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8" name="object 118"/>
              <p:cNvSpPr/>
              <p:nvPr/>
            </p:nvSpPr>
            <p:spPr>
              <a:xfrm>
                <a:off x="275272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19" name="object 119"/>
              <p:cNvSpPr/>
              <p:nvPr/>
            </p:nvSpPr>
            <p:spPr>
              <a:xfrm>
                <a:off x="277164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0" name="object 120"/>
              <p:cNvSpPr/>
              <p:nvPr/>
            </p:nvSpPr>
            <p:spPr>
              <a:xfrm>
                <a:off x="279175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1" name="object 121"/>
              <p:cNvSpPr/>
              <p:nvPr/>
            </p:nvSpPr>
            <p:spPr>
              <a:xfrm>
                <a:off x="281185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2" name="object 122"/>
              <p:cNvSpPr/>
              <p:nvPr/>
            </p:nvSpPr>
            <p:spPr>
              <a:xfrm>
                <a:off x="285088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3" name="object 123"/>
              <p:cNvSpPr/>
              <p:nvPr/>
            </p:nvSpPr>
            <p:spPr>
              <a:xfrm>
                <a:off x="287039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4" name="object 124"/>
              <p:cNvSpPr/>
              <p:nvPr/>
            </p:nvSpPr>
            <p:spPr>
              <a:xfrm>
                <a:off x="288991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5" name="object 125"/>
              <p:cNvSpPr/>
              <p:nvPr/>
            </p:nvSpPr>
            <p:spPr>
              <a:xfrm>
                <a:off x="290942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6" name="object 126"/>
              <p:cNvSpPr/>
              <p:nvPr/>
            </p:nvSpPr>
            <p:spPr>
              <a:xfrm>
                <a:off x="292893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7" name="object 127"/>
              <p:cNvSpPr/>
              <p:nvPr/>
            </p:nvSpPr>
            <p:spPr>
              <a:xfrm>
                <a:off x="294845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8" name="object 128"/>
              <p:cNvSpPr/>
              <p:nvPr/>
            </p:nvSpPr>
            <p:spPr>
              <a:xfrm>
                <a:off x="296855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29" name="object 129"/>
              <p:cNvSpPr/>
              <p:nvPr/>
            </p:nvSpPr>
            <p:spPr>
              <a:xfrm>
                <a:off x="298748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0" name="object 130"/>
              <p:cNvSpPr/>
              <p:nvPr/>
            </p:nvSpPr>
            <p:spPr>
              <a:xfrm>
                <a:off x="300758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1" name="object 131"/>
              <p:cNvSpPr/>
              <p:nvPr/>
            </p:nvSpPr>
            <p:spPr>
              <a:xfrm>
                <a:off x="304661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2" name="object 132"/>
              <p:cNvSpPr/>
              <p:nvPr/>
            </p:nvSpPr>
            <p:spPr>
              <a:xfrm>
                <a:off x="306553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3" name="object 133"/>
              <p:cNvSpPr/>
              <p:nvPr/>
            </p:nvSpPr>
            <p:spPr>
              <a:xfrm>
                <a:off x="308564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4" name="object 134"/>
              <p:cNvSpPr/>
              <p:nvPr/>
            </p:nvSpPr>
            <p:spPr>
              <a:xfrm>
                <a:off x="3105157"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5" name="object 135"/>
              <p:cNvSpPr/>
              <p:nvPr/>
            </p:nvSpPr>
            <p:spPr>
              <a:xfrm>
                <a:off x="312467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6" name="object 136"/>
              <p:cNvSpPr/>
              <p:nvPr/>
            </p:nvSpPr>
            <p:spPr>
              <a:xfrm>
                <a:off x="3144185"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7" name="object 137"/>
              <p:cNvSpPr/>
              <p:nvPr/>
            </p:nvSpPr>
            <p:spPr>
              <a:xfrm>
                <a:off x="316429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8" name="object 138"/>
              <p:cNvSpPr/>
              <p:nvPr/>
            </p:nvSpPr>
            <p:spPr>
              <a:xfrm>
                <a:off x="318321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39" name="object 139"/>
              <p:cNvSpPr/>
              <p:nvPr/>
            </p:nvSpPr>
            <p:spPr>
              <a:xfrm>
                <a:off x="320272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0" name="object 140"/>
              <p:cNvSpPr/>
              <p:nvPr/>
            </p:nvSpPr>
            <p:spPr>
              <a:xfrm>
                <a:off x="324175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1" name="object 141"/>
              <p:cNvSpPr/>
              <p:nvPr/>
            </p:nvSpPr>
            <p:spPr>
              <a:xfrm>
                <a:off x="326127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2" name="object 142"/>
              <p:cNvSpPr/>
              <p:nvPr/>
            </p:nvSpPr>
            <p:spPr>
              <a:xfrm>
                <a:off x="328078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3" name="object 143"/>
              <p:cNvSpPr/>
              <p:nvPr/>
            </p:nvSpPr>
            <p:spPr>
              <a:xfrm>
                <a:off x="330029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4" name="object 144"/>
              <p:cNvSpPr/>
              <p:nvPr/>
            </p:nvSpPr>
            <p:spPr>
              <a:xfrm>
                <a:off x="331981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5" name="object 145"/>
              <p:cNvSpPr/>
              <p:nvPr/>
            </p:nvSpPr>
            <p:spPr>
              <a:xfrm>
                <a:off x="333932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6" name="object 146"/>
              <p:cNvSpPr/>
              <p:nvPr/>
            </p:nvSpPr>
            <p:spPr>
              <a:xfrm>
                <a:off x="335943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7" name="object 147"/>
              <p:cNvSpPr/>
              <p:nvPr/>
            </p:nvSpPr>
            <p:spPr>
              <a:xfrm>
                <a:off x="337835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8" name="object 148"/>
              <p:cNvSpPr/>
              <p:nvPr/>
            </p:nvSpPr>
            <p:spPr>
              <a:xfrm>
                <a:off x="3398460"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49" name="object 149"/>
              <p:cNvSpPr/>
              <p:nvPr/>
            </p:nvSpPr>
            <p:spPr>
              <a:xfrm>
                <a:off x="343748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0" name="object 150"/>
              <p:cNvSpPr/>
              <p:nvPr/>
            </p:nvSpPr>
            <p:spPr>
              <a:xfrm>
                <a:off x="345759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1" name="object 151"/>
              <p:cNvSpPr/>
              <p:nvPr/>
            </p:nvSpPr>
            <p:spPr>
              <a:xfrm>
                <a:off x="347651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2" name="object 152"/>
              <p:cNvSpPr/>
              <p:nvPr/>
            </p:nvSpPr>
            <p:spPr>
              <a:xfrm>
                <a:off x="349662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3" name="object 153"/>
              <p:cNvSpPr/>
              <p:nvPr/>
            </p:nvSpPr>
            <p:spPr>
              <a:xfrm>
                <a:off x="351554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4" name="object 154"/>
              <p:cNvSpPr/>
              <p:nvPr/>
            </p:nvSpPr>
            <p:spPr>
              <a:xfrm>
                <a:off x="353564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5" name="object 155"/>
              <p:cNvSpPr/>
              <p:nvPr/>
            </p:nvSpPr>
            <p:spPr>
              <a:xfrm>
                <a:off x="3554572"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6" name="object 156"/>
              <p:cNvSpPr/>
              <p:nvPr/>
            </p:nvSpPr>
            <p:spPr>
              <a:xfrm>
                <a:off x="357467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7" name="object 157"/>
              <p:cNvSpPr/>
              <p:nvPr/>
            </p:nvSpPr>
            <p:spPr>
              <a:xfrm>
                <a:off x="359419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8" name="object 158"/>
              <p:cNvSpPr/>
              <p:nvPr/>
            </p:nvSpPr>
            <p:spPr>
              <a:xfrm>
                <a:off x="363321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59" name="object 159"/>
              <p:cNvSpPr/>
              <p:nvPr/>
            </p:nvSpPr>
            <p:spPr>
              <a:xfrm>
                <a:off x="365332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0" name="object 160"/>
              <p:cNvSpPr/>
              <p:nvPr/>
            </p:nvSpPr>
            <p:spPr>
              <a:xfrm>
                <a:off x="3672248"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1" name="object 161"/>
              <p:cNvSpPr/>
              <p:nvPr/>
            </p:nvSpPr>
            <p:spPr>
              <a:xfrm>
                <a:off x="3692353"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2" name="object 162"/>
              <p:cNvSpPr/>
              <p:nvPr/>
            </p:nvSpPr>
            <p:spPr>
              <a:xfrm>
                <a:off x="3711276"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3" name="object 163"/>
              <p:cNvSpPr/>
              <p:nvPr/>
            </p:nvSpPr>
            <p:spPr>
              <a:xfrm>
                <a:off x="373138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4" name="object 164"/>
              <p:cNvSpPr/>
              <p:nvPr/>
            </p:nvSpPr>
            <p:spPr>
              <a:xfrm>
                <a:off x="375030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5" name="object 165"/>
              <p:cNvSpPr/>
              <p:nvPr/>
            </p:nvSpPr>
            <p:spPr>
              <a:xfrm>
                <a:off x="377040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6" name="object 166"/>
              <p:cNvSpPr/>
              <p:nvPr/>
            </p:nvSpPr>
            <p:spPr>
              <a:xfrm>
                <a:off x="378992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7" name="object 167"/>
              <p:cNvSpPr/>
              <p:nvPr/>
            </p:nvSpPr>
            <p:spPr>
              <a:xfrm>
                <a:off x="3828361"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8" name="object 168"/>
              <p:cNvSpPr/>
              <p:nvPr/>
            </p:nvSpPr>
            <p:spPr>
              <a:xfrm>
                <a:off x="384787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69" name="object 169"/>
              <p:cNvSpPr/>
              <p:nvPr/>
            </p:nvSpPr>
            <p:spPr>
              <a:xfrm>
                <a:off x="3867389"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70" name="object 170"/>
              <p:cNvSpPr/>
              <p:nvPr/>
            </p:nvSpPr>
            <p:spPr>
              <a:xfrm>
                <a:off x="3887494" y="5705394"/>
                <a:ext cx="0" cy="13254"/>
              </a:xfrm>
              <a:custGeom>
                <a:avLst/>
                <a:gdLst/>
                <a:ahLst/>
                <a:cxnLst/>
                <a:rect l="l" t="t" r="r" b="b"/>
                <a:pathLst>
                  <a:path h="14604">
                    <a:moveTo>
                      <a:pt x="0" y="0"/>
                    </a:moveTo>
                    <a:lnTo>
                      <a:pt x="0" y="14464"/>
                    </a:lnTo>
                  </a:path>
                </a:pathLst>
              </a:custGeom>
              <a:ln w="3175">
                <a:solidFill>
                  <a:srgbClr val="000000"/>
                </a:solidFill>
              </a:ln>
            </p:spPr>
            <p:txBody>
              <a:bodyPr wrap="square" lIns="0" tIns="0" rIns="0" bIns="0" rtlCol="0"/>
              <a:lstStyle/>
              <a:p>
                <a:endParaRPr/>
              </a:p>
            </p:txBody>
          </p:sp>
          <p:sp>
            <p:nvSpPr>
              <p:cNvPr id="171" name="object 171"/>
              <p:cNvSpPr/>
              <p:nvPr/>
            </p:nvSpPr>
            <p:spPr>
              <a:xfrm>
                <a:off x="3906416" y="5151237"/>
                <a:ext cx="0" cy="567658"/>
              </a:xfrm>
              <a:custGeom>
                <a:avLst/>
                <a:gdLst/>
                <a:ahLst/>
                <a:cxnLst/>
                <a:rect l="l" t="t" r="r" b="b"/>
                <a:pathLst>
                  <a:path h="625475">
                    <a:moveTo>
                      <a:pt x="0" y="0"/>
                    </a:moveTo>
                    <a:lnTo>
                      <a:pt x="0" y="625063"/>
                    </a:lnTo>
                  </a:path>
                </a:pathLst>
              </a:custGeom>
              <a:ln w="3175">
                <a:solidFill>
                  <a:srgbClr val="000000"/>
                </a:solidFill>
              </a:ln>
            </p:spPr>
            <p:txBody>
              <a:bodyPr wrap="square" lIns="0" tIns="0" rIns="0" bIns="0" rtlCol="0"/>
              <a:lstStyle/>
              <a:p>
                <a:endParaRPr/>
              </a:p>
            </p:txBody>
          </p:sp>
          <p:sp>
            <p:nvSpPr>
              <p:cNvPr id="172" name="object 172"/>
              <p:cNvSpPr/>
              <p:nvPr/>
            </p:nvSpPr>
            <p:spPr>
              <a:xfrm>
                <a:off x="655846" y="5643902"/>
                <a:ext cx="3275333" cy="0"/>
              </a:xfrm>
              <a:custGeom>
                <a:avLst/>
                <a:gdLst/>
                <a:ahLst/>
                <a:cxnLst/>
                <a:rect l="l" t="t" r="r" b="b"/>
                <a:pathLst>
                  <a:path w="3830320">
                    <a:moveTo>
                      <a:pt x="0" y="0"/>
                    </a:moveTo>
                    <a:lnTo>
                      <a:pt x="3829714" y="0"/>
                    </a:lnTo>
                  </a:path>
                </a:pathLst>
              </a:custGeom>
              <a:ln w="3175">
                <a:solidFill>
                  <a:srgbClr val="000000"/>
                </a:solidFill>
              </a:ln>
            </p:spPr>
            <p:txBody>
              <a:bodyPr wrap="square" lIns="0" tIns="0" rIns="0" bIns="0" rtlCol="0"/>
              <a:lstStyle/>
              <a:p>
                <a:endParaRPr/>
              </a:p>
            </p:txBody>
          </p:sp>
          <p:sp>
            <p:nvSpPr>
              <p:cNvPr id="173" name="object 173"/>
              <p:cNvSpPr/>
              <p:nvPr/>
            </p:nvSpPr>
            <p:spPr>
              <a:xfrm>
                <a:off x="655846" y="5581720"/>
                <a:ext cx="3275333" cy="0"/>
              </a:xfrm>
              <a:custGeom>
                <a:avLst/>
                <a:gdLst/>
                <a:ahLst/>
                <a:cxnLst/>
                <a:rect l="l" t="t" r="r" b="b"/>
                <a:pathLst>
                  <a:path w="3830320">
                    <a:moveTo>
                      <a:pt x="0" y="0"/>
                    </a:moveTo>
                    <a:lnTo>
                      <a:pt x="3829714" y="0"/>
                    </a:lnTo>
                  </a:path>
                </a:pathLst>
              </a:custGeom>
              <a:ln w="7703">
                <a:solidFill>
                  <a:srgbClr val="000000"/>
                </a:solidFill>
              </a:ln>
            </p:spPr>
            <p:txBody>
              <a:bodyPr wrap="square" lIns="0" tIns="0" rIns="0" bIns="0" rtlCol="0"/>
              <a:lstStyle/>
              <a:p>
                <a:endParaRPr/>
              </a:p>
            </p:txBody>
          </p:sp>
          <p:sp>
            <p:nvSpPr>
              <p:cNvPr id="174" name="object 174"/>
              <p:cNvSpPr/>
              <p:nvPr/>
            </p:nvSpPr>
            <p:spPr>
              <a:xfrm>
                <a:off x="655846" y="5520228"/>
                <a:ext cx="3275333" cy="0"/>
              </a:xfrm>
              <a:custGeom>
                <a:avLst/>
                <a:gdLst/>
                <a:ahLst/>
                <a:cxnLst/>
                <a:rect l="l" t="t" r="r" b="b"/>
                <a:pathLst>
                  <a:path w="3830320">
                    <a:moveTo>
                      <a:pt x="0" y="0"/>
                    </a:moveTo>
                    <a:lnTo>
                      <a:pt x="3829714" y="0"/>
                    </a:lnTo>
                  </a:path>
                </a:pathLst>
              </a:custGeom>
              <a:ln w="3175">
                <a:solidFill>
                  <a:srgbClr val="000000"/>
                </a:solidFill>
              </a:ln>
            </p:spPr>
            <p:txBody>
              <a:bodyPr wrap="square" lIns="0" tIns="0" rIns="0" bIns="0" rtlCol="0"/>
              <a:lstStyle/>
              <a:p>
                <a:endParaRPr/>
              </a:p>
            </p:txBody>
          </p:sp>
          <p:sp>
            <p:nvSpPr>
              <p:cNvPr id="175" name="object 175"/>
              <p:cNvSpPr/>
              <p:nvPr/>
            </p:nvSpPr>
            <p:spPr>
              <a:xfrm>
                <a:off x="655846" y="5459427"/>
                <a:ext cx="3275333" cy="0"/>
              </a:xfrm>
              <a:custGeom>
                <a:avLst/>
                <a:gdLst/>
                <a:ahLst/>
                <a:cxnLst/>
                <a:rect l="l" t="t" r="r" b="b"/>
                <a:pathLst>
                  <a:path w="3830320">
                    <a:moveTo>
                      <a:pt x="0" y="0"/>
                    </a:moveTo>
                    <a:lnTo>
                      <a:pt x="3829714" y="0"/>
                    </a:lnTo>
                  </a:path>
                </a:pathLst>
              </a:custGeom>
              <a:ln w="3175">
                <a:solidFill>
                  <a:srgbClr val="000000"/>
                </a:solidFill>
              </a:ln>
            </p:spPr>
            <p:txBody>
              <a:bodyPr wrap="square" lIns="0" tIns="0" rIns="0" bIns="0" rtlCol="0"/>
              <a:lstStyle/>
              <a:p>
                <a:endParaRPr/>
              </a:p>
            </p:txBody>
          </p:sp>
          <p:sp>
            <p:nvSpPr>
              <p:cNvPr id="176" name="object 176"/>
              <p:cNvSpPr/>
              <p:nvPr/>
            </p:nvSpPr>
            <p:spPr>
              <a:xfrm>
                <a:off x="655846" y="5397935"/>
                <a:ext cx="3275333" cy="0"/>
              </a:xfrm>
              <a:custGeom>
                <a:avLst/>
                <a:gdLst/>
                <a:ahLst/>
                <a:cxnLst/>
                <a:rect l="l" t="t" r="r" b="b"/>
                <a:pathLst>
                  <a:path w="3830320">
                    <a:moveTo>
                      <a:pt x="0" y="0"/>
                    </a:moveTo>
                    <a:lnTo>
                      <a:pt x="3829714" y="0"/>
                    </a:lnTo>
                  </a:path>
                </a:pathLst>
              </a:custGeom>
              <a:ln w="3175">
                <a:solidFill>
                  <a:srgbClr val="000000"/>
                </a:solidFill>
              </a:ln>
            </p:spPr>
            <p:txBody>
              <a:bodyPr wrap="square" lIns="0" tIns="0" rIns="0" bIns="0" rtlCol="0"/>
              <a:lstStyle/>
              <a:p>
                <a:endParaRPr/>
              </a:p>
            </p:txBody>
          </p:sp>
          <p:sp>
            <p:nvSpPr>
              <p:cNvPr id="177" name="object 177"/>
              <p:cNvSpPr/>
              <p:nvPr/>
            </p:nvSpPr>
            <p:spPr>
              <a:xfrm>
                <a:off x="655846" y="5336444"/>
                <a:ext cx="3275333" cy="0"/>
              </a:xfrm>
              <a:custGeom>
                <a:avLst/>
                <a:gdLst/>
                <a:ahLst/>
                <a:cxnLst/>
                <a:rect l="l" t="t" r="r" b="b"/>
                <a:pathLst>
                  <a:path w="3830320">
                    <a:moveTo>
                      <a:pt x="0" y="0"/>
                    </a:moveTo>
                    <a:lnTo>
                      <a:pt x="3829714" y="0"/>
                    </a:lnTo>
                  </a:path>
                </a:pathLst>
              </a:custGeom>
              <a:ln w="3175">
                <a:solidFill>
                  <a:srgbClr val="000000"/>
                </a:solidFill>
              </a:ln>
            </p:spPr>
            <p:txBody>
              <a:bodyPr wrap="square" lIns="0" tIns="0" rIns="0" bIns="0" rtlCol="0"/>
              <a:lstStyle/>
              <a:p>
                <a:endParaRPr/>
              </a:p>
            </p:txBody>
          </p:sp>
          <p:sp>
            <p:nvSpPr>
              <p:cNvPr id="178" name="object 178"/>
              <p:cNvSpPr/>
              <p:nvPr/>
            </p:nvSpPr>
            <p:spPr>
              <a:xfrm>
                <a:off x="655846" y="5274952"/>
                <a:ext cx="3275333" cy="0"/>
              </a:xfrm>
              <a:custGeom>
                <a:avLst/>
                <a:gdLst/>
                <a:ahLst/>
                <a:cxnLst/>
                <a:rect l="l" t="t" r="r" b="b"/>
                <a:pathLst>
                  <a:path w="3830320">
                    <a:moveTo>
                      <a:pt x="0" y="0"/>
                    </a:moveTo>
                    <a:lnTo>
                      <a:pt x="3829714" y="0"/>
                    </a:lnTo>
                  </a:path>
                </a:pathLst>
              </a:custGeom>
              <a:ln w="3175">
                <a:solidFill>
                  <a:srgbClr val="000000"/>
                </a:solidFill>
              </a:ln>
            </p:spPr>
            <p:txBody>
              <a:bodyPr wrap="square" lIns="0" tIns="0" rIns="0" bIns="0" rtlCol="0"/>
              <a:lstStyle/>
              <a:p>
                <a:endParaRPr/>
              </a:p>
            </p:txBody>
          </p:sp>
          <p:sp>
            <p:nvSpPr>
              <p:cNvPr id="179" name="object 179"/>
              <p:cNvSpPr/>
              <p:nvPr/>
            </p:nvSpPr>
            <p:spPr>
              <a:xfrm>
                <a:off x="1520969" y="5212770"/>
                <a:ext cx="2409802" cy="0"/>
              </a:xfrm>
              <a:custGeom>
                <a:avLst/>
                <a:gdLst/>
                <a:ahLst/>
                <a:cxnLst/>
                <a:rect l="l" t="t" r="r" b="b"/>
                <a:pathLst>
                  <a:path w="2818129">
                    <a:moveTo>
                      <a:pt x="0" y="0"/>
                    </a:moveTo>
                    <a:lnTo>
                      <a:pt x="2818000" y="0"/>
                    </a:lnTo>
                  </a:path>
                </a:pathLst>
              </a:custGeom>
              <a:ln w="3175">
                <a:solidFill>
                  <a:srgbClr val="000000"/>
                </a:solidFill>
              </a:ln>
            </p:spPr>
            <p:txBody>
              <a:bodyPr wrap="square" lIns="0" tIns="0" rIns="0" bIns="0" rtlCol="0"/>
              <a:lstStyle/>
              <a:p>
                <a:endParaRPr/>
              </a:p>
            </p:txBody>
          </p:sp>
          <p:sp>
            <p:nvSpPr>
              <p:cNvPr id="180" name="object 180"/>
              <p:cNvSpPr/>
              <p:nvPr/>
            </p:nvSpPr>
            <p:spPr>
              <a:xfrm>
                <a:off x="655846" y="5212770"/>
                <a:ext cx="39638" cy="0"/>
              </a:xfrm>
              <a:custGeom>
                <a:avLst/>
                <a:gdLst/>
                <a:ahLst/>
                <a:cxnLst/>
                <a:rect l="l" t="t" r="r" b="b"/>
                <a:pathLst>
                  <a:path w="46355">
                    <a:moveTo>
                      <a:pt x="0" y="0"/>
                    </a:moveTo>
                    <a:lnTo>
                      <a:pt x="46332" y="0"/>
                    </a:lnTo>
                  </a:path>
                </a:pathLst>
              </a:custGeom>
              <a:ln w="3175">
                <a:solidFill>
                  <a:srgbClr val="000000"/>
                </a:solidFill>
              </a:ln>
            </p:spPr>
            <p:txBody>
              <a:bodyPr wrap="square" lIns="0" tIns="0" rIns="0" bIns="0" rtlCol="0"/>
              <a:lstStyle/>
              <a:p>
                <a:endParaRPr/>
              </a:p>
            </p:txBody>
          </p:sp>
          <p:sp>
            <p:nvSpPr>
              <p:cNvPr id="181" name="object 181"/>
              <p:cNvSpPr/>
              <p:nvPr/>
            </p:nvSpPr>
            <p:spPr>
              <a:xfrm>
                <a:off x="655846" y="5151237"/>
                <a:ext cx="3275333" cy="0"/>
              </a:xfrm>
              <a:custGeom>
                <a:avLst/>
                <a:gdLst/>
                <a:ahLst/>
                <a:cxnLst/>
                <a:rect l="l" t="t" r="r" b="b"/>
                <a:pathLst>
                  <a:path w="3830320">
                    <a:moveTo>
                      <a:pt x="0" y="0"/>
                    </a:moveTo>
                    <a:lnTo>
                      <a:pt x="3829714" y="0"/>
                    </a:lnTo>
                  </a:path>
                </a:pathLst>
              </a:custGeom>
              <a:ln w="3175">
                <a:solidFill>
                  <a:srgbClr val="000000"/>
                </a:solidFill>
              </a:ln>
            </p:spPr>
            <p:txBody>
              <a:bodyPr wrap="square" lIns="0" tIns="0" rIns="0" bIns="0" rtlCol="0"/>
              <a:lstStyle/>
              <a:p>
                <a:endParaRPr/>
              </a:p>
            </p:txBody>
          </p:sp>
          <p:sp>
            <p:nvSpPr>
              <p:cNvPr id="182" name="object 182"/>
              <p:cNvSpPr/>
              <p:nvPr/>
            </p:nvSpPr>
            <p:spPr>
              <a:xfrm>
                <a:off x="667673" y="5692957"/>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83" name="object 183"/>
              <p:cNvSpPr/>
              <p:nvPr/>
            </p:nvSpPr>
            <p:spPr>
              <a:xfrm>
                <a:off x="667673" y="5680520"/>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84" name="object 184"/>
              <p:cNvSpPr/>
              <p:nvPr/>
            </p:nvSpPr>
            <p:spPr>
              <a:xfrm>
                <a:off x="667673" y="5668084"/>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85" name="object 185"/>
              <p:cNvSpPr/>
              <p:nvPr/>
            </p:nvSpPr>
            <p:spPr>
              <a:xfrm>
                <a:off x="667673" y="5655648"/>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86" name="object 186"/>
              <p:cNvSpPr/>
              <p:nvPr/>
            </p:nvSpPr>
            <p:spPr>
              <a:xfrm>
                <a:off x="667673" y="5631466"/>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87" name="object 187"/>
              <p:cNvSpPr/>
              <p:nvPr/>
            </p:nvSpPr>
            <p:spPr>
              <a:xfrm>
                <a:off x="667673" y="5619029"/>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88" name="object 188"/>
              <p:cNvSpPr/>
              <p:nvPr/>
            </p:nvSpPr>
            <p:spPr>
              <a:xfrm>
                <a:off x="667673" y="5606592"/>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89" name="object 189"/>
              <p:cNvSpPr/>
              <p:nvPr/>
            </p:nvSpPr>
            <p:spPr>
              <a:xfrm>
                <a:off x="667673" y="5594156"/>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0" name="object 190"/>
              <p:cNvSpPr/>
              <p:nvPr/>
            </p:nvSpPr>
            <p:spPr>
              <a:xfrm>
                <a:off x="667673" y="5569974"/>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1" name="object 191"/>
              <p:cNvSpPr/>
              <p:nvPr/>
            </p:nvSpPr>
            <p:spPr>
              <a:xfrm>
                <a:off x="667673" y="5557538"/>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2" name="object 192"/>
              <p:cNvSpPr/>
              <p:nvPr/>
            </p:nvSpPr>
            <p:spPr>
              <a:xfrm>
                <a:off x="667673" y="5545101"/>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3" name="object 193"/>
              <p:cNvSpPr/>
              <p:nvPr/>
            </p:nvSpPr>
            <p:spPr>
              <a:xfrm>
                <a:off x="667673" y="5532665"/>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4" name="object 194"/>
              <p:cNvSpPr/>
              <p:nvPr/>
            </p:nvSpPr>
            <p:spPr>
              <a:xfrm>
                <a:off x="667673" y="5507791"/>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5" name="object 195"/>
              <p:cNvSpPr/>
              <p:nvPr/>
            </p:nvSpPr>
            <p:spPr>
              <a:xfrm>
                <a:off x="667673" y="5496737"/>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6" name="object 196"/>
              <p:cNvSpPr/>
              <p:nvPr/>
            </p:nvSpPr>
            <p:spPr>
              <a:xfrm>
                <a:off x="667673" y="5484300"/>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7" name="object 197"/>
              <p:cNvSpPr/>
              <p:nvPr/>
            </p:nvSpPr>
            <p:spPr>
              <a:xfrm>
                <a:off x="667673" y="5471864"/>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8" name="object 198"/>
              <p:cNvSpPr/>
              <p:nvPr/>
            </p:nvSpPr>
            <p:spPr>
              <a:xfrm>
                <a:off x="667673" y="5446991"/>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199" name="object 199"/>
              <p:cNvSpPr/>
              <p:nvPr/>
            </p:nvSpPr>
            <p:spPr>
              <a:xfrm>
                <a:off x="667673" y="5434555"/>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0" name="object 200"/>
              <p:cNvSpPr/>
              <p:nvPr/>
            </p:nvSpPr>
            <p:spPr>
              <a:xfrm>
                <a:off x="667673" y="5422809"/>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1" name="object 201"/>
              <p:cNvSpPr/>
              <p:nvPr/>
            </p:nvSpPr>
            <p:spPr>
              <a:xfrm>
                <a:off x="667673" y="5410373"/>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2" name="object 202"/>
              <p:cNvSpPr/>
              <p:nvPr/>
            </p:nvSpPr>
            <p:spPr>
              <a:xfrm>
                <a:off x="667673" y="5385499"/>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3" name="object 203"/>
              <p:cNvSpPr/>
              <p:nvPr/>
            </p:nvSpPr>
            <p:spPr>
              <a:xfrm>
                <a:off x="667673" y="5373063"/>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4" name="object 204"/>
              <p:cNvSpPr/>
              <p:nvPr/>
            </p:nvSpPr>
            <p:spPr>
              <a:xfrm>
                <a:off x="667673" y="5360626"/>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5" name="object 205"/>
              <p:cNvSpPr/>
              <p:nvPr/>
            </p:nvSpPr>
            <p:spPr>
              <a:xfrm>
                <a:off x="667673" y="5348881"/>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6" name="object 206"/>
              <p:cNvSpPr/>
              <p:nvPr/>
            </p:nvSpPr>
            <p:spPr>
              <a:xfrm>
                <a:off x="667673" y="5324007"/>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7" name="object 207"/>
              <p:cNvSpPr/>
              <p:nvPr/>
            </p:nvSpPr>
            <p:spPr>
              <a:xfrm>
                <a:off x="667673" y="5311571"/>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8" name="object 208"/>
              <p:cNvSpPr/>
              <p:nvPr/>
            </p:nvSpPr>
            <p:spPr>
              <a:xfrm>
                <a:off x="667673" y="5299134"/>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09" name="object 209"/>
              <p:cNvSpPr/>
              <p:nvPr/>
            </p:nvSpPr>
            <p:spPr>
              <a:xfrm>
                <a:off x="667673" y="5286698"/>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10" name="object 210"/>
              <p:cNvSpPr/>
              <p:nvPr/>
            </p:nvSpPr>
            <p:spPr>
              <a:xfrm>
                <a:off x="667673" y="5262516"/>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11" name="object 211"/>
              <p:cNvSpPr/>
              <p:nvPr/>
            </p:nvSpPr>
            <p:spPr>
              <a:xfrm>
                <a:off x="667673" y="5250080"/>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12" name="object 212"/>
              <p:cNvSpPr/>
              <p:nvPr/>
            </p:nvSpPr>
            <p:spPr>
              <a:xfrm>
                <a:off x="667673" y="5237643"/>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13" name="object 213"/>
              <p:cNvSpPr/>
              <p:nvPr/>
            </p:nvSpPr>
            <p:spPr>
              <a:xfrm>
                <a:off x="667673" y="5225206"/>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14" name="object 214"/>
              <p:cNvSpPr/>
              <p:nvPr/>
            </p:nvSpPr>
            <p:spPr>
              <a:xfrm>
                <a:off x="667673" y="5201024"/>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15" name="object 215"/>
              <p:cNvSpPr/>
              <p:nvPr/>
            </p:nvSpPr>
            <p:spPr>
              <a:xfrm>
                <a:off x="667673" y="5188588"/>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16" name="object 216"/>
              <p:cNvSpPr/>
              <p:nvPr/>
            </p:nvSpPr>
            <p:spPr>
              <a:xfrm>
                <a:off x="667673" y="5176151"/>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17" name="object 217"/>
              <p:cNvSpPr/>
              <p:nvPr/>
            </p:nvSpPr>
            <p:spPr>
              <a:xfrm>
                <a:off x="667673" y="5163673"/>
                <a:ext cx="12488" cy="0"/>
              </a:xfrm>
              <a:custGeom>
                <a:avLst/>
                <a:gdLst/>
                <a:ahLst/>
                <a:cxnLst/>
                <a:rect l="l" t="t" r="r" b="b"/>
                <a:pathLst>
                  <a:path w="14604">
                    <a:moveTo>
                      <a:pt x="14522" y="0"/>
                    </a:moveTo>
                    <a:lnTo>
                      <a:pt x="0" y="0"/>
                    </a:lnTo>
                  </a:path>
                </a:pathLst>
              </a:custGeom>
              <a:ln w="3175">
                <a:solidFill>
                  <a:srgbClr val="000000"/>
                </a:solidFill>
              </a:ln>
            </p:spPr>
            <p:txBody>
              <a:bodyPr wrap="square" lIns="0" tIns="0" rIns="0" bIns="0" rtlCol="0"/>
              <a:lstStyle/>
              <a:p>
                <a:endParaRPr/>
              </a:p>
            </p:txBody>
          </p:sp>
          <p:sp>
            <p:nvSpPr>
              <p:cNvPr id="218" name="object 218"/>
              <p:cNvSpPr/>
              <p:nvPr/>
            </p:nvSpPr>
            <p:spPr>
              <a:xfrm>
                <a:off x="807819" y="5230042"/>
                <a:ext cx="3064108" cy="345782"/>
              </a:xfrm>
              <a:custGeom>
                <a:avLst/>
                <a:gdLst/>
                <a:ahLst/>
                <a:cxnLst/>
                <a:rect l="l" t="t" r="r" b="b"/>
                <a:pathLst>
                  <a:path w="3583304" h="381000">
                    <a:moveTo>
                      <a:pt x="0" y="333444"/>
                    </a:moveTo>
                    <a:lnTo>
                      <a:pt x="12447" y="336489"/>
                    </a:lnTo>
                    <a:lnTo>
                      <a:pt x="26969" y="338012"/>
                    </a:lnTo>
                    <a:lnTo>
                      <a:pt x="55322" y="340295"/>
                    </a:lnTo>
                    <a:lnTo>
                      <a:pt x="69153" y="341057"/>
                    </a:lnTo>
                    <a:lnTo>
                      <a:pt x="82984" y="341818"/>
                    </a:lnTo>
                    <a:lnTo>
                      <a:pt x="96814" y="342579"/>
                    </a:lnTo>
                    <a:lnTo>
                      <a:pt x="110645" y="343341"/>
                    </a:lnTo>
                    <a:lnTo>
                      <a:pt x="124476" y="343341"/>
                    </a:lnTo>
                    <a:lnTo>
                      <a:pt x="138998" y="344102"/>
                    </a:lnTo>
                    <a:lnTo>
                      <a:pt x="152828" y="344863"/>
                    </a:lnTo>
                    <a:lnTo>
                      <a:pt x="165968" y="346386"/>
                    </a:lnTo>
                    <a:lnTo>
                      <a:pt x="179798" y="347147"/>
                    </a:lnTo>
                    <a:lnTo>
                      <a:pt x="194321" y="347147"/>
                    </a:lnTo>
                    <a:lnTo>
                      <a:pt x="207460" y="349431"/>
                    </a:lnTo>
                    <a:lnTo>
                      <a:pt x="224748" y="350192"/>
                    </a:lnTo>
                    <a:lnTo>
                      <a:pt x="239270" y="350192"/>
                    </a:lnTo>
                    <a:lnTo>
                      <a:pt x="252409" y="350192"/>
                    </a:lnTo>
                    <a:lnTo>
                      <a:pt x="264165" y="350192"/>
                    </a:lnTo>
                    <a:lnTo>
                      <a:pt x="313264" y="341057"/>
                    </a:lnTo>
                    <a:lnTo>
                      <a:pt x="329861" y="336489"/>
                    </a:lnTo>
                    <a:lnTo>
                      <a:pt x="360980" y="328115"/>
                    </a:lnTo>
                    <a:lnTo>
                      <a:pt x="374811" y="326592"/>
                    </a:lnTo>
                    <a:lnTo>
                      <a:pt x="385184" y="323547"/>
                    </a:lnTo>
                    <a:lnTo>
                      <a:pt x="399706" y="322024"/>
                    </a:lnTo>
                    <a:lnTo>
                      <a:pt x="452263" y="305276"/>
                    </a:lnTo>
                    <a:lnTo>
                      <a:pt x="488914" y="283199"/>
                    </a:lnTo>
                    <a:lnTo>
                      <a:pt x="511735" y="267973"/>
                    </a:lnTo>
                    <a:lnTo>
                      <a:pt x="526257" y="260360"/>
                    </a:lnTo>
                    <a:lnTo>
                      <a:pt x="565674" y="242089"/>
                    </a:lnTo>
                    <a:lnTo>
                      <a:pt x="616848" y="230670"/>
                    </a:lnTo>
                    <a:lnTo>
                      <a:pt x="629987" y="228386"/>
                    </a:lnTo>
                    <a:lnTo>
                      <a:pt x="644509" y="226102"/>
                    </a:lnTo>
                    <a:lnTo>
                      <a:pt x="665255" y="220773"/>
                    </a:lnTo>
                    <a:lnTo>
                      <a:pt x="678394" y="216967"/>
                    </a:lnTo>
                    <a:lnTo>
                      <a:pt x="694300" y="213922"/>
                    </a:lnTo>
                    <a:lnTo>
                      <a:pt x="709513" y="212399"/>
                    </a:lnTo>
                    <a:lnTo>
                      <a:pt x="724036" y="209354"/>
                    </a:lnTo>
                    <a:lnTo>
                      <a:pt x="739941" y="207831"/>
                    </a:lnTo>
                    <a:lnTo>
                      <a:pt x="755155" y="206309"/>
                    </a:lnTo>
                    <a:lnTo>
                      <a:pt x="769677" y="205547"/>
                    </a:lnTo>
                    <a:lnTo>
                      <a:pt x="783507" y="205547"/>
                    </a:lnTo>
                    <a:lnTo>
                      <a:pt x="795955" y="205547"/>
                    </a:lnTo>
                    <a:lnTo>
                      <a:pt x="848512" y="210115"/>
                    </a:lnTo>
                    <a:lnTo>
                      <a:pt x="863034" y="211638"/>
                    </a:lnTo>
                    <a:lnTo>
                      <a:pt x="881014" y="213160"/>
                    </a:lnTo>
                    <a:lnTo>
                      <a:pt x="893461" y="213160"/>
                    </a:lnTo>
                    <a:lnTo>
                      <a:pt x="907292" y="213922"/>
                    </a:lnTo>
                    <a:lnTo>
                      <a:pt x="948784" y="217728"/>
                    </a:lnTo>
                    <a:lnTo>
                      <a:pt x="976445" y="220773"/>
                    </a:lnTo>
                    <a:lnTo>
                      <a:pt x="990276" y="222296"/>
                    </a:lnTo>
                    <a:lnTo>
                      <a:pt x="1004107" y="223818"/>
                    </a:lnTo>
                    <a:lnTo>
                      <a:pt x="1017937" y="225341"/>
                    </a:lnTo>
                    <a:lnTo>
                      <a:pt x="1033151" y="227625"/>
                    </a:lnTo>
                    <a:lnTo>
                      <a:pt x="1046290" y="229909"/>
                    </a:lnTo>
                    <a:lnTo>
                      <a:pt x="1062196" y="234476"/>
                    </a:lnTo>
                    <a:lnTo>
                      <a:pt x="1076026" y="237521"/>
                    </a:lnTo>
                    <a:lnTo>
                      <a:pt x="1116135" y="251225"/>
                    </a:lnTo>
                    <a:lnTo>
                      <a:pt x="1154170" y="268734"/>
                    </a:lnTo>
                    <a:lnTo>
                      <a:pt x="1167309" y="274825"/>
                    </a:lnTo>
                    <a:lnTo>
                      <a:pt x="1179756" y="280154"/>
                    </a:lnTo>
                    <a:lnTo>
                      <a:pt x="1192896" y="284721"/>
                    </a:lnTo>
                    <a:lnTo>
                      <a:pt x="1215025" y="293857"/>
                    </a:lnTo>
                    <a:lnTo>
                      <a:pt x="1228164" y="299186"/>
                    </a:lnTo>
                    <a:lnTo>
                      <a:pt x="1240611" y="300708"/>
                    </a:lnTo>
                    <a:lnTo>
                      <a:pt x="1250984" y="302992"/>
                    </a:lnTo>
                    <a:lnTo>
                      <a:pt x="1261357" y="299947"/>
                    </a:lnTo>
                    <a:lnTo>
                      <a:pt x="1271730" y="293857"/>
                    </a:lnTo>
                    <a:lnTo>
                      <a:pt x="1282795" y="286244"/>
                    </a:lnTo>
                    <a:lnTo>
                      <a:pt x="1293859" y="281676"/>
                    </a:lnTo>
                    <a:lnTo>
                      <a:pt x="1304232" y="280915"/>
                    </a:lnTo>
                    <a:lnTo>
                      <a:pt x="1315297" y="278631"/>
                    </a:lnTo>
                    <a:lnTo>
                      <a:pt x="1325670" y="277870"/>
                    </a:lnTo>
                    <a:lnTo>
                      <a:pt x="1349182" y="274063"/>
                    </a:lnTo>
                    <a:lnTo>
                      <a:pt x="1365087" y="269496"/>
                    </a:lnTo>
                    <a:lnTo>
                      <a:pt x="1378918" y="255031"/>
                    </a:lnTo>
                    <a:lnTo>
                      <a:pt x="1385142" y="235238"/>
                    </a:lnTo>
                    <a:lnTo>
                      <a:pt x="1395515" y="229909"/>
                    </a:lnTo>
                    <a:lnTo>
                      <a:pt x="1407963" y="221534"/>
                    </a:lnTo>
                    <a:lnTo>
                      <a:pt x="1419719" y="213160"/>
                    </a:lnTo>
                    <a:lnTo>
                      <a:pt x="1432166" y="207070"/>
                    </a:lnTo>
                    <a:lnTo>
                      <a:pt x="1486106" y="196412"/>
                    </a:lnTo>
                    <a:lnTo>
                      <a:pt x="1529673" y="193367"/>
                    </a:lnTo>
                    <a:lnTo>
                      <a:pt x="1551802" y="194128"/>
                    </a:lnTo>
                    <a:lnTo>
                      <a:pt x="1591911" y="208593"/>
                    </a:lnTo>
                    <a:lnTo>
                      <a:pt x="1624413" y="237521"/>
                    </a:lnTo>
                    <a:lnTo>
                      <a:pt x="1634786" y="246657"/>
                    </a:lnTo>
                    <a:lnTo>
                      <a:pt x="1683193" y="270257"/>
                    </a:lnTo>
                    <a:lnTo>
                      <a:pt x="1702556" y="271018"/>
                    </a:lnTo>
                    <a:lnTo>
                      <a:pt x="1717078" y="267973"/>
                    </a:lnTo>
                    <a:lnTo>
                      <a:pt x="1730217" y="263405"/>
                    </a:lnTo>
                    <a:lnTo>
                      <a:pt x="1744048" y="258838"/>
                    </a:lnTo>
                    <a:lnTo>
                      <a:pt x="1782082" y="239805"/>
                    </a:lnTo>
                    <a:lnTo>
                      <a:pt x="1813201" y="209354"/>
                    </a:lnTo>
                    <a:lnTo>
                      <a:pt x="1823574" y="199457"/>
                    </a:lnTo>
                    <a:lnTo>
                      <a:pt x="1869216" y="172051"/>
                    </a:lnTo>
                    <a:lnTo>
                      <a:pt x="1896185" y="164438"/>
                    </a:lnTo>
                    <a:lnTo>
                      <a:pt x="1909325" y="160631"/>
                    </a:lnTo>
                    <a:lnTo>
                      <a:pt x="1950125" y="145406"/>
                    </a:lnTo>
                    <a:lnTo>
                      <a:pt x="1988851" y="128657"/>
                    </a:lnTo>
                    <a:lnTo>
                      <a:pt x="2035184" y="103535"/>
                    </a:lnTo>
                    <a:lnTo>
                      <a:pt x="2078059" y="60903"/>
                    </a:lnTo>
                    <a:lnTo>
                      <a:pt x="2085666" y="51006"/>
                    </a:lnTo>
                    <a:lnTo>
                      <a:pt x="2122317" y="15987"/>
                    </a:lnTo>
                    <a:lnTo>
                      <a:pt x="2163809" y="0"/>
                    </a:lnTo>
                    <a:lnTo>
                      <a:pt x="2174874" y="761"/>
                    </a:lnTo>
                    <a:lnTo>
                      <a:pt x="2185938" y="4567"/>
                    </a:lnTo>
                    <a:lnTo>
                      <a:pt x="2197003" y="11419"/>
                    </a:lnTo>
                    <a:lnTo>
                      <a:pt x="2217057" y="30451"/>
                    </a:lnTo>
                    <a:lnTo>
                      <a:pt x="2231579" y="42632"/>
                    </a:lnTo>
                    <a:lnTo>
                      <a:pt x="2242644" y="51767"/>
                    </a:lnTo>
                    <a:lnTo>
                      <a:pt x="2253017" y="60903"/>
                    </a:lnTo>
                    <a:lnTo>
                      <a:pt x="2264082" y="70799"/>
                    </a:lnTo>
                    <a:lnTo>
                      <a:pt x="2274455" y="80696"/>
                    </a:lnTo>
                    <a:lnTo>
                      <a:pt x="2284828" y="89832"/>
                    </a:lnTo>
                    <a:lnTo>
                      <a:pt x="2329086" y="126373"/>
                    </a:lnTo>
                    <a:lnTo>
                      <a:pt x="2370578" y="153780"/>
                    </a:lnTo>
                    <a:lnTo>
                      <a:pt x="2412761" y="173573"/>
                    </a:lnTo>
                    <a:lnTo>
                      <a:pt x="2427975" y="178902"/>
                    </a:lnTo>
                    <a:lnTo>
                      <a:pt x="2441114" y="184231"/>
                    </a:lnTo>
                    <a:lnTo>
                      <a:pt x="2490905" y="198696"/>
                    </a:lnTo>
                    <a:lnTo>
                      <a:pt x="2533088" y="201741"/>
                    </a:lnTo>
                    <a:lnTo>
                      <a:pt x="2566282" y="203264"/>
                    </a:lnTo>
                    <a:lnTo>
                      <a:pt x="2578729" y="207070"/>
                    </a:lnTo>
                    <a:lnTo>
                      <a:pt x="2591177" y="211638"/>
                    </a:lnTo>
                    <a:lnTo>
                      <a:pt x="2602933" y="217728"/>
                    </a:lnTo>
                    <a:lnTo>
                      <a:pt x="2615381" y="223057"/>
                    </a:lnTo>
                    <a:lnTo>
                      <a:pt x="2627137" y="229147"/>
                    </a:lnTo>
                    <a:lnTo>
                      <a:pt x="2639584" y="233715"/>
                    </a:lnTo>
                    <a:lnTo>
                      <a:pt x="2652032" y="236760"/>
                    </a:lnTo>
                    <a:lnTo>
                      <a:pt x="2664480" y="238283"/>
                    </a:lnTo>
                    <a:lnTo>
                      <a:pt x="2676927" y="236760"/>
                    </a:lnTo>
                    <a:lnTo>
                      <a:pt x="2690066" y="232954"/>
                    </a:lnTo>
                    <a:lnTo>
                      <a:pt x="2704589" y="227625"/>
                    </a:lnTo>
                    <a:lnTo>
                      <a:pt x="2718419" y="219251"/>
                    </a:lnTo>
                    <a:lnTo>
                      <a:pt x="2729484" y="208593"/>
                    </a:lnTo>
                    <a:lnTo>
                      <a:pt x="2746772" y="194889"/>
                    </a:lnTo>
                    <a:lnTo>
                      <a:pt x="2746772" y="184993"/>
                    </a:lnTo>
                    <a:lnTo>
                      <a:pt x="2760603" y="172812"/>
                    </a:lnTo>
                    <a:lnTo>
                      <a:pt x="2773051" y="162915"/>
                    </a:lnTo>
                    <a:lnTo>
                      <a:pt x="2786190" y="154541"/>
                    </a:lnTo>
                    <a:lnTo>
                      <a:pt x="2797946" y="148451"/>
                    </a:lnTo>
                    <a:lnTo>
                      <a:pt x="2809702" y="146928"/>
                    </a:lnTo>
                    <a:lnTo>
                      <a:pt x="2821458" y="148451"/>
                    </a:lnTo>
                    <a:lnTo>
                      <a:pt x="2870557" y="186515"/>
                    </a:lnTo>
                    <a:lnTo>
                      <a:pt x="2898218" y="242089"/>
                    </a:lnTo>
                    <a:lnTo>
                      <a:pt x="2909974" y="277870"/>
                    </a:lnTo>
                    <a:lnTo>
                      <a:pt x="2923113" y="309083"/>
                    </a:lnTo>
                    <a:lnTo>
                      <a:pt x="2949392" y="366941"/>
                    </a:lnTo>
                    <a:lnTo>
                      <a:pt x="2999874" y="380644"/>
                    </a:lnTo>
                    <a:lnTo>
                      <a:pt x="3013704" y="379882"/>
                    </a:lnTo>
                    <a:lnTo>
                      <a:pt x="3026152" y="378360"/>
                    </a:lnTo>
                    <a:lnTo>
                      <a:pt x="3038600" y="376837"/>
                    </a:lnTo>
                    <a:lnTo>
                      <a:pt x="3051047" y="374553"/>
                    </a:lnTo>
                    <a:lnTo>
                      <a:pt x="3064186" y="372270"/>
                    </a:lnTo>
                    <a:lnTo>
                      <a:pt x="3077325" y="369986"/>
                    </a:lnTo>
                    <a:lnTo>
                      <a:pt x="3127807" y="367702"/>
                    </a:lnTo>
                    <a:lnTo>
                      <a:pt x="3157543" y="366941"/>
                    </a:lnTo>
                    <a:lnTo>
                      <a:pt x="3171374" y="365418"/>
                    </a:lnTo>
                    <a:lnTo>
                      <a:pt x="3212866" y="363895"/>
                    </a:lnTo>
                    <a:lnTo>
                      <a:pt x="3268189" y="362373"/>
                    </a:lnTo>
                    <a:lnTo>
                      <a:pt x="3281328" y="361611"/>
                    </a:lnTo>
                    <a:lnTo>
                      <a:pt x="3295159" y="362373"/>
                    </a:lnTo>
                    <a:lnTo>
                      <a:pt x="3349790" y="363134"/>
                    </a:lnTo>
                    <a:lnTo>
                      <a:pt x="3391973" y="365418"/>
                    </a:lnTo>
                    <a:lnTo>
                      <a:pt x="3405804" y="366941"/>
                    </a:lnTo>
                    <a:lnTo>
                      <a:pt x="3470808" y="369986"/>
                    </a:lnTo>
                    <a:lnTo>
                      <a:pt x="3526822" y="373792"/>
                    </a:lnTo>
                    <a:lnTo>
                      <a:pt x="3582837" y="377599"/>
                    </a:lnTo>
                  </a:path>
                </a:pathLst>
              </a:custGeom>
              <a:ln w="9248">
                <a:solidFill>
                  <a:srgbClr val="000000"/>
                </a:solidFill>
              </a:ln>
            </p:spPr>
            <p:txBody>
              <a:bodyPr wrap="square" lIns="0" tIns="0" rIns="0" bIns="0" rtlCol="0"/>
              <a:lstStyle/>
              <a:p>
                <a:endParaRPr/>
              </a:p>
            </p:txBody>
          </p:sp>
          <p:sp>
            <p:nvSpPr>
              <p:cNvPr id="219" name="object 219"/>
              <p:cNvSpPr/>
              <p:nvPr/>
            </p:nvSpPr>
            <p:spPr>
              <a:xfrm>
                <a:off x="807819" y="5277026"/>
                <a:ext cx="3064108" cy="301406"/>
              </a:xfrm>
              <a:custGeom>
                <a:avLst/>
                <a:gdLst/>
                <a:ahLst/>
                <a:cxnLst/>
                <a:rect l="l" t="t" r="r" b="b"/>
                <a:pathLst>
                  <a:path w="3583304" h="332104">
                    <a:moveTo>
                      <a:pt x="0" y="287767"/>
                    </a:moveTo>
                    <a:lnTo>
                      <a:pt x="12447" y="290050"/>
                    </a:lnTo>
                    <a:lnTo>
                      <a:pt x="26969" y="290812"/>
                    </a:lnTo>
                    <a:lnTo>
                      <a:pt x="41492" y="293096"/>
                    </a:lnTo>
                    <a:lnTo>
                      <a:pt x="55322" y="293096"/>
                    </a:lnTo>
                    <a:lnTo>
                      <a:pt x="69153" y="293857"/>
                    </a:lnTo>
                    <a:lnTo>
                      <a:pt x="82984" y="294618"/>
                    </a:lnTo>
                    <a:lnTo>
                      <a:pt x="96814" y="295379"/>
                    </a:lnTo>
                    <a:lnTo>
                      <a:pt x="110645" y="295379"/>
                    </a:lnTo>
                    <a:lnTo>
                      <a:pt x="124476" y="296141"/>
                    </a:lnTo>
                    <a:lnTo>
                      <a:pt x="138306" y="296141"/>
                    </a:lnTo>
                    <a:lnTo>
                      <a:pt x="152137" y="296902"/>
                    </a:lnTo>
                    <a:lnTo>
                      <a:pt x="165968" y="296902"/>
                    </a:lnTo>
                    <a:lnTo>
                      <a:pt x="179798" y="297663"/>
                    </a:lnTo>
                    <a:lnTo>
                      <a:pt x="194321" y="299186"/>
                    </a:lnTo>
                    <a:lnTo>
                      <a:pt x="207460" y="299947"/>
                    </a:lnTo>
                    <a:lnTo>
                      <a:pt x="222673" y="301470"/>
                    </a:lnTo>
                    <a:lnTo>
                      <a:pt x="237196" y="302231"/>
                    </a:lnTo>
                    <a:lnTo>
                      <a:pt x="250335" y="302992"/>
                    </a:lnTo>
                    <a:lnTo>
                      <a:pt x="262782" y="302992"/>
                    </a:lnTo>
                    <a:lnTo>
                      <a:pt x="315339" y="296141"/>
                    </a:lnTo>
                    <a:lnTo>
                      <a:pt x="330553" y="293096"/>
                    </a:lnTo>
                    <a:lnTo>
                      <a:pt x="360980" y="287767"/>
                    </a:lnTo>
                    <a:lnTo>
                      <a:pt x="374811" y="286244"/>
                    </a:lnTo>
                    <a:lnTo>
                      <a:pt x="385184" y="285483"/>
                    </a:lnTo>
                    <a:lnTo>
                      <a:pt x="402472" y="284721"/>
                    </a:lnTo>
                    <a:lnTo>
                      <a:pt x="452263" y="272541"/>
                    </a:lnTo>
                    <a:lnTo>
                      <a:pt x="488914" y="250463"/>
                    </a:lnTo>
                    <a:lnTo>
                      <a:pt x="526257" y="228386"/>
                    </a:lnTo>
                    <a:lnTo>
                      <a:pt x="566366" y="210115"/>
                    </a:lnTo>
                    <a:lnTo>
                      <a:pt x="617539" y="197934"/>
                    </a:lnTo>
                    <a:lnTo>
                      <a:pt x="631370" y="195651"/>
                    </a:lnTo>
                    <a:lnTo>
                      <a:pt x="645201" y="191844"/>
                    </a:lnTo>
                    <a:lnTo>
                      <a:pt x="665255" y="188038"/>
                    </a:lnTo>
                    <a:lnTo>
                      <a:pt x="678394" y="184231"/>
                    </a:lnTo>
                    <a:lnTo>
                      <a:pt x="694300" y="180425"/>
                    </a:lnTo>
                    <a:lnTo>
                      <a:pt x="709513" y="178902"/>
                    </a:lnTo>
                    <a:lnTo>
                      <a:pt x="724036" y="178141"/>
                    </a:lnTo>
                    <a:lnTo>
                      <a:pt x="739941" y="176618"/>
                    </a:lnTo>
                    <a:lnTo>
                      <a:pt x="755155" y="175096"/>
                    </a:lnTo>
                    <a:lnTo>
                      <a:pt x="771060" y="175096"/>
                    </a:lnTo>
                    <a:lnTo>
                      <a:pt x="786274" y="175096"/>
                    </a:lnTo>
                    <a:lnTo>
                      <a:pt x="801487" y="175096"/>
                    </a:lnTo>
                    <a:lnTo>
                      <a:pt x="847820" y="177380"/>
                    </a:lnTo>
                    <a:lnTo>
                      <a:pt x="894153" y="181947"/>
                    </a:lnTo>
                    <a:lnTo>
                      <a:pt x="940486" y="188038"/>
                    </a:lnTo>
                    <a:lnTo>
                      <a:pt x="955699" y="189560"/>
                    </a:lnTo>
                    <a:lnTo>
                      <a:pt x="971605" y="191844"/>
                    </a:lnTo>
                    <a:lnTo>
                      <a:pt x="1017937" y="196412"/>
                    </a:lnTo>
                    <a:lnTo>
                      <a:pt x="1046290" y="198696"/>
                    </a:lnTo>
                    <a:lnTo>
                      <a:pt x="1062196" y="202502"/>
                    </a:lnTo>
                    <a:lnTo>
                      <a:pt x="1103688" y="213160"/>
                    </a:lnTo>
                    <a:lnTo>
                      <a:pt x="1154861" y="232192"/>
                    </a:lnTo>
                    <a:lnTo>
                      <a:pt x="1168000" y="237521"/>
                    </a:lnTo>
                    <a:lnTo>
                      <a:pt x="1180448" y="242850"/>
                    </a:lnTo>
                    <a:lnTo>
                      <a:pt x="1194279" y="247418"/>
                    </a:lnTo>
                    <a:lnTo>
                      <a:pt x="1215025" y="255792"/>
                    </a:lnTo>
                    <a:lnTo>
                      <a:pt x="1228164" y="261121"/>
                    </a:lnTo>
                    <a:lnTo>
                      <a:pt x="1240611" y="266450"/>
                    </a:lnTo>
                    <a:lnTo>
                      <a:pt x="1250984" y="269496"/>
                    </a:lnTo>
                    <a:lnTo>
                      <a:pt x="1261357" y="267973"/>
                    </a:lnTo>
                    <a:lnTo>
                      <a:pt x="1271730" y="262644"/>
                    </a:lnTo>
                    <a:lnTo>
                      <a:pt x="1282795" y="256554"/>
                    </a:lnTo>
                    <a:lnTo>
                      <a:pt x="1293859" y="251986"/>
                    </a:lnTo>
                    <a:lnTo>
                      <a:pt x="1304232" y="249702"/>
                    </a:lnTo>
                    <a:lnTo>
                      <a:pt x="1325670" y="248180"/>
                    </a:lnTo>
                    <a:lnTo>
                      <a:pt x="1349182" y="244373"/>
                    </a:lnTo>
                    <a:lnTo>
                      <a:pt x="1365087" y="239044"/>
                    </a:lnTo>
                    <a:lnTo>
                      <a:pt x="1378918" y="224580"/>
                    </a:lnTo>
                    <a:lnTo>
                      <a:pt x="1385142" y="203264"/>
                    </a:lnTo>
                    <a:lnTo>
                      <a:pt x="1395515" y="197934"/>
                    </a:lnTo>
                    <a:lnTo>
                      <a:pt x="1407963" y="189560"/>
                    </a:lnTo>
                    <a:lnTo>
                      <a:pt x="1419719" y="181186"/>
                    </a:lnTo>
                    <a:lnTo>
                      <a:pt x="1432166" y="175857"/>
                    </a:lnTo>
                    <a:lnTo>
                      <a:pt x="1486106" y="160631"/>
                    </a:lnTo>
                    <a:lnTo>
                      <a:pt x="1528289" y="156825"/>
                    </a:lnTo>
                    <a:lnTo>
                      <a:pt x="1551802" y="157586"/>
                    </a:lnTo>
                    <a:lnTo>
                      <a:pt x="1590528" y="175857"/>
                    </a:lnTo>
                    <a:lnTo>
                      <a:pt x="1621647" y="204025"/>
                    </a:lnTo>
                    <a:lnTo>
                      <a:pt x="1631328" y="213160"/>
                    </a:lnTo>
                    <a:lnTo>
                      <a:pt x="1641701" y="220773"/>
                    </a:lnTo>
                    <a:lnTo>
                      <a:pt x="1652074" y="226863"/>
                    </a:lnTo>
                    <a:lnTo>
                      <a:pt x="1664522" y="231431"/>
                    </a:lnTo>
                    <a:lnTo>
                      <a:pt x="1677661" y="232954"/>
                    </a:lnTo>
                    <a:lnTo>
                      <a:pt x="1702556" y="230670"/>
                    </a:lnTo>
                    <a:lnTo>
                      <a:pt x="1717078" y="226863"/>
                    </a:lnTo>
                    <a:lnTo>
                      <a:pt x="1730217" y="221534"/>
                    </a:lnTo>
                    <a:lnTo>
                      <a:pt x="1744048" y="216205"/>
                    </a:lnTo>
                    <a:lnTo>
                      <a:pt x="1786232" y="202502"/>
                    </a:lnTo>
                    <a:lnTo>
                      <a:pt x="1817351" y="179664"/>
                    </a:lnTo>
                    <a:lnTo>
                      <a:pt x="1828415" y="171289"/>
                    </a:lnTo>
                    <a:lnTo>
                      <a:pt x="1841554" y="164438"/>
                    </a:lnTo>
                    <a:lnTo>
                      <a:pt x="1869216" y="153780"/>
                    </a:lnTo>
                    <a:lnTo>
                      <a:pt x="1883738" y="151496"/>
                    </a:lnTo>
                    <a:lnTo>
                      <a:pt x="1896877" y="148451"/>
                    </a:lnTo>
                    <a:lnTo>
                      <a:pt x="1936986" y="135509"/>
                    </a:lnTo>
                    <a:lnTo>
                      <a:pt x="1975712" y="118760"/>
                    </a:lnTo>
                    <a:lnTo>
                      <a:pt x="2009597" y="100490"/>
                    </a:lnTo>
                    <a:lnTo>
                      <a:pt x="2022736" y="93638"/>
                    </a:lnTo>
                    <a:lnTo>
                      <a:pt x="2035184" y="85264"/>
                    </a:lnTo>
                    <a:lnTo>
                      <a:pt x="2049706" y="75367"/>
                    </a:lnTo>
                    <a:lnTo>
                      <a:pt x="2063537" y="63948"/>
                    </a:lnTo>
                    <a:lnTo>
                      <a:pt x="2078059" y="48722"/>
                    </a:lnTo>
                    <a:lnTo>
                      <a:pt x="2087049" y="40348"/>
                    </a:lnTo>
                    <a:lnTo>
                      <a:pt x="2127158" y="9896"/>
                    </a:lnTo>
                    <a:lnTo>
                      <a:pt x="2159660" y="0"/>
                    </a:lnTo>
                    <a:lnTo>
                      <a:pt x="2170724" y="1522"/>
                    </a:lnTo>
                    <a:lnTo>
                      <a:pt x="2181789" y="4567"/>
                    </a:lnTo>
                    <a:lnTo>
                      <a:pt x="2192854" y="11419"/>
                    </a:lnTo>
                    <a:lnTo>
                      <a:pt x="2204610" y="20554"/>
                    </a:lnTo>
                    <a:lnTo>
                      <a:pt x="2217057" y="30451"/>
                    </a:lnTo>
                    <a:lnTo>
                      <a:pt x="2231579" y="38825"/>
                    </a:lnTo>
                    <a:lnTo>
                      <a:pt x="2244027" y="45677"/>
                    </a:lnTo>
                    <a:lnTo>
                      <a:pt x="2256475" y="52528"/>
                    </a:lnTo>
                    <a:lnTo>
                      <a:pt x="2268231" y="59380"/>
                    </a:lnTo>
                    <a:lnTo>
                      <a:pt x="2280678" y="66993"/>
                    </a:lnTo>
                    <a:lnTo>
                      <a:pt x="2293126" y="74606"/>
                    </a:lnTo>
                    <a:lnTo>
                      <a:pt x="2304882" y="81457"/>
                    </a:lnTo>
                    <a:lnTo>
                      <a:pt x="2317330" y="89070"/>
                    </a:lnTo>
                    <a:lnTo>
                      <a:pt x="2370578" y="119522"/>
                    </a:lnTo>
                    <a:lnTo>
                      <a:pt x="2412761" y="137031"/>
                    </a:lnTo>
                    <a:lnTo>
                      <a:pt x="2427975" y="140838"/>
                    </a:lnTo>
                    <a:lnTo>
                      <a:pt x="2441806" y="145406"/>
                    </a:lnTo>
                    <a:lnTo>
                      <a:pt x="2454253" y="149212"/>
                    </a:lnTo>
                    <a:lnTo>
                      <a:pt x="2466701" y="153780"/>
                    </a:lnTo>
                    <a:lnTo>
                      <a:pt x="2478457" y="157586"/>
                    </a:lnTo>
                    <a:lnTo>
                      <a:pt x="2533780" y="166722"/>
                    </a:lnTo>
                    <a:lnTo>
                      <a:pt x="2552451" y="166722"/>
                    </a:lnTo>
                    <a:lnTo>
                      <a:pt x="2566282" y="169767"/>
                    </a:lnTo>
                    <a:lnTo>
                      <a:pt x="2579421" y="173573"/>
                    </a:lnTo>
                    <a:lnTo>
                      <a:pt x="2591869" y="178902"/>
                    </a:lnTo>
                    <a:lnTo>
                      <a:pt x="2603625" y="184231"/>
                    </a:lnTo>
                    <a:lnTo>
                      <a:pt x="2614689" y="189560"/>
                    </a:lnTo>
                    <a:lnTo>
                      <a:pt x="2626445" y="194889"/>
                    </a:lnTo>
                    <a:lnTo>
                      <a:pt x="2638201" y="199457"/>
                    </a:lnTo>
                    <a:lnTo>
                      <a:pt x="2649957" y="202502"/>
                    </a:lnTo>
                    <a:lnTo>
                      <a:pt x="2663097" y="203264"/>
                    </a:lnTo>
                    <a:lnTo>
                      <a:pt x="2676927" y="201741"/>
                    </a:lnTo>
                    <a:lnTo>
                      <a:pt x="2704589" y="191844"/>
                    </a:lnTo>
                    <a:lnTo>
                      <a:pt x="2718419" y="183470"/>
                    </a:lnTo>
                    <a:lnTo>
                      <a:pt x="2729484" y="172051"/>
                    </a:lnTo>
                    <a:lnTo>
                      <a:pt x="2746772" y="159870"/>
                    </a:lnTo>
                    <a:lnTo>
                      <a:pt x="2746772" y="150735"/>
                    </a:lnTo>
                    <a:lnTo>
                      <a:pt x="2760603" y="139315"/>
                    </a:lnTo>
                    <a:lnTo>
                      <a:pt x="2773051" y="130180"/>
                    </a:lnTo>
                    <a:lnTo>
                      <a:pt x="2786190" y="123328"/>
                    </a:lnTo>
                    <a:lnTo>
                      <a:pt x="2800712" y="117238"/>
                    </a:lnTo>
                    <a:lnTo>
                      <a:pt x="2813159" y="114954"/>
                    </a:lnTo>
                    <a:lnTo>
                      <a:pt x="2825607" y="117238"/>
                    </a:lnTo>
                    <a:lnTo>
                      <a:pt x="2870557" y="151496"/>
                    </a:lnTo>
                    <a:lnTo>
                      <a:pt x="2896835" y="197934"/>
                    </a:lnTo>
                    <a:lnTo>
                      <a:pt x="2907208" y="226102"/>
                    </a:lnTo>
                    <a:lnTo>
                      <a:pt x="2912740" y="240567"/>
                    </a:lnTo>
                    <a:lnTo>
                      <a:pt x="2930029" y="282437"/>
                    </a:lnTo>
                    <a:lnTo>
                      <a:pt x="2956307" y="325831"/>
                    </a:lnTo>
                    <a:lnTo>
                      <a:pt x="2970138" y="330399"/>
                    </a:lnTo>
                    <a:lnTo>
                      <a:pt x="2980511" y="331921"/>
                    </a:lnTo>
                    <a:lnTo>
                      <a:pt x="3023386" y="331160"/>
                    </a:lnTo>
                    <a:lnTo>
                      <a:pt x="3062112" y="324308"/>
                    </a:lnTo>
                    <a:lnTo>
                      <a:pt x="3075251" y="322024"/>
                    </a:lnTo>
                    <a:lnTo>
                      <a:pt x="3088390" y="320502"/>
                    </a:lnTo>
                    <a:lnTo>
                      <a:pt x="3101529" y="318979"/>
                    </a:lnTo>
                    <a:lnTo>
                      <a:pt x="3116051" y="318218"/>
                    </a:lnTo>
                    <a:lnTo>
                      <a:pt x="3157543" y="317457"/>
                    </a:lnTo>
                    <a:lnTo>
                      <a:pt x="3178289" y="316695"/>
                    </a:lnTo>
                    <a:lnTo>
                      <a:pt x="3233612" y="313650"/>
                    </a:lnTo>
                    <a:lnTo>
                      <a:pt x="3275104" y="312889"/>
                    </a:lnTo>
                    <a:lnTo>
                      <a:pt x="3288935" y="312889"/>
                    </a:lnTo>
                    <a:lnTo>
                      <a:pt x="3343566" y="314412"/>
                    </a:lnTo>
                    <a:lnTo>
                      <a:pt x="3398889" y="317457"/>
                    </a:lnTo>
                    <a:lnTo>
                      <a:pt x="3412719" y="318218"/>
                    </a:lnTo>
                    <a:lnTo>
                      <a:pt x="3470808" y="322024"/>
                    </a:lnTo>
                    <a:lnTo>
                      <a:pt x="3526822" y="326592"/>
                    </a:lnTo>
                    <a:lnTo>
                      <a:pt x="3582837" y="330399"/>
                    </a:lnTo>
                  </a:path>
                </a:pathLst>
              </a:custGeom>
              <a:ln w="3175">
                <a:solidFill>
                  <a:srgbClr val="000000"/>
                </a:solidFill>
              </a:ln>
            </p:spPr>
            <p:txBody>
              <a:bodyPr wrap="square" lIns="0" tIns="0" rIns="0" bIns="0" rtlCol="0"/>
              <a:lstStyle/>
              <a:p>
                <a:endParaRPr/>
              </a:p>
            </p:txBody>
          </p:sp>
          <p:sp>
            <p:nvSpPr>
              <p:cNvPr id="220" name="object 220"/>
              <p:cNvSpPr/>
              <p:nvPr/>
            </p:nvSpPr>
            <p:spPr>
              <a:xfrm>
                <a:off x="807819" y="5181679"/>
                <a:ext cx="3064108" cy="390157"/>
              </a:xfrm>
              <a:custGeom>
                <a:avLst/>
                <a:gdLst/>
                <a:ahLst/>
                <a:cxnLst/>
                <a:rect l="l" t="t" r="r" b="b"/>
                <a:pathLst>
                  <a:path w="3583304" h="429895">
                    <a:moveTo>
                      <a:pt x="0" y="382166"/>
                    </a:moveTo>
                    <a:lnTo>
                      <a:pt x="12447" y="385211"/>
                    </a:lnTo>
                    <a:lnTo>
                      <a:pt x="26969" y="386734"/>
                    </a:lnTo>
                    <a:lnTo>
                      <a:pt x="55322" y="389018"/>
                    </a:lnTo>
                    <a:lnTo>
                      <a:pt x="69153" y="389779"/>
                    </a:lnTo>
                    <a:lnTo>
                      <a:pt x="82984" y="390540"/>
                    </a:lnTo>
                    <a:lnTo>
                      <a:pt x="96814" y="391302"/>
                    </a:lnTo>
                    <a:lnTo>
                      <a:pt x="110645" y="392063"/>
                    </a:lnTo>
                    <a:lnTo>
                      <a:pt x="124476" y="393586"/>
                    </a:lnTo>
                    <a:lnTo>
                      <a:pt x="138306" y="394347"/>
                    </a:lnTo>
                    <a:lnTo>
                      <a:pt x="152137" y="395108"/>
                    </a:lnTo>
                    <a:lnTo>
                      <a:pt x="165968" y="395869"/>
                    </a:lnTo>
                    <a:lnTo>
                      <a:pt x="179798" y="397392"/>
                    </a:lnTo>
                    <a:lnTo>
                      <a:pt x="194321" y="398153"/>
                    </a:lnTo>
                    <a:lnTo>
                      <a:pt x="207460" y="398915"/>
                    </a:lnTo>
                    <a:lnTo>
                      <a:pt x="221290" y="399676"/>
                    </a:lnTo>
                    <a:lnTo>
                      <a:pt x="248952" y="399676"/>
                    </a:lnTo>
                    <a:lnTo>
                      <a:pt x="290444" y="394347"/>
                    </a:lnTo>
                    <a:lnTo>
                      <a:pt x="318797" y="383689"/>
                    </a:lnTo>
                    <a:lnTo>
                      <a:pt x="332627" y="379882"/>
                    </a:lnTo>
                    <a:lnTo>
                      <a:pt x="346458" y="374553"/>
                    </a:lnTo>
                    <a:lnTo>
                      <a:pt x="360980" y="369986"/>
                    </a:lnTo>
                    <a:lnTo>
                      <a:pt x="374811" y="366941"/>
                    </a:lnTo>
                    <a:lnTo>
                      <a:pt x="385184" y="363895"/>
                    </a:lnTo>
                    <a:lnTo>
                      <a:pt x="425984" y="351715"/>
                    </a:lnTo>
                    <a:lnTo>
                      <a:pt x="474392" y="326592"/>
                    </a:lnTo>
                    <a:lnTo>
                      <a:pt x="486839" y="318218"/>
                    </a:lnTo>
                    <a:lnTo>
                      <a:pt x="526257" y="293857"/>
                    </a:lnTo>
                    <a:lnTo>
                      <a:pt x="566366" y="274825"/>
                    </a:lnTo>
                    <a:lnTo>
                      <a:pt x="616156" y="264928"/>
                    </a:lnTo>
                    <a:lnTo>
                      <a:pt x="629295" y="262644"/>
                    </a:lnTo>
                    <a:lnTo>
                      <a:pt x="643818" y="259599"/>
                    </a:lnTo>
                    <a:lnTo>
                      <a:pt x="665255" y="255792"/>
                    </a:lnTo>
                    <a:lnTo>
                      <a:pt x="678394" y="251986"/>
                    </a:lnTo>
                    <a:lnTo>
                      <a:pt x="694300" y="248180"/>
                    </a:lnTo>
                    <a:lnTo>
                      <a:pt x="709513" y="245134"/>
                    </a:lnTo>
                    <a:lnTo>
                      <a:pt x="724036" y="243612"/>
                    </a:lnTo>
                    <a:lnTo>
                      <a:pt x="739941" y="240567"/>
                    </a:lnTo>
                    <a:lnTo>
                      <a:pt x="755155" y="239044"/>
                    </a:lnTo>
                    <a:lnTo>
                      <a:pt x="768985" y="237521"/>
                    </a:lnTo>
                    <a:lnTo>
                      <a:pt x="782816" y="237521"/>
                    </a:lnTo>
                    <a:lnTo>
                      <a:pt x="795955" y="238283"/>
                    </a:lnTo>
                    <a:lnTo>
                      <a:pt x="809094" y="239044"/>
                    </a:lnTo>
                    <a:lnTo>
                      <a:pt x="821542" y="240567"/>
                    </a:lnTo>
                    <a:lnTo>
                      <a:pt x="834681" y="242089"/>
                    </a:lnTo>
                    <a:lnTo>
                      <a:pt x="848512" y="243612"/>
                    </a:lnTo>
                    <a:lnTo>
                      <a:pt x="863034" y="245896"/>
                    </a:lnTo>
                    <a:lnTo>
                      <a:pt x="893461" y="246657"/>
                    </a:lnTo>
                    <a:lnTo>
                      <a:pt x="907292" y="246657"/>
                    </a:lnTo>
                    <a:lnTo>
                      <a:pt x="921123" y="246657"/>
                    </a:lnTo>
                    <a:lnTo>
                      <a:pt x="976445" y="250463"/>
                    </a:lnTo>
                    <a:lnTo>
                      <a:pt x="1033151" y="258076"/>
                    </a:lnTo>
                    <a:lnTo>
                      <a:pt x="1076026" y="271018"/>
                    </a:lnTo>
                    <a:lnTo>
                      <a:pt x="1114752" y="287767"/>
                    </a:lnTo>
                    <a:lnTo>
                      <a:pt x="1152787" y="306037"/>
                    </a:lnTo>
                    <a:lnTo>
                      <a:pt x="1165234" y="311366"/>
                    </a:lnTo>
                    <a:lnTo>
                      <a:pt x="1177682" y="317457"/>
                    </a:lnTo>
                    <a:lnTo>
                      <a:pt x="1190821" y="323547"/>
                    </a:lnTo>
                    <a:lnTo>
                      <a:pt x="1215025" y="334205"/>
                    </a:lnTo>
                    <a:lnTo>
                      <a:pt x="1228164" y="338012"/>
                    </a:lnTo>
                    <a:lnTo>
                      <a:pt x="1241303" y="338012"/>
                    </a:lnTo>
                    <a:lnTo>
                      <a:pt x="1251676" y="336489"/>
                    </a:lnTo>
                    <a:lnTo>
                      <a:pt x="1259974" y="333444"/>
                    </a:lnTo>
                    <a:lnTo>
                      <a:pt x="1266198" y="330399"/>
                    </a:lnTo>
                    <a:lnTo>
                      <a:pt x="1271730" y="325831"/>
                    </a:lnTo>
                    <a:lnTo>
                      <a:pt x="1278646" y="321263"/>
                    </a:lnTo>
                    <a:lnTo>
                      <a:pt x="1324978" y="308321"/>
                    </a:lnTo>
                    <a:lnTo>
                      <a:pt x="1349182" y="306037"/>
                    </a:lnTo>
                    <a:lnTo>
                      <a:pt x="1365087" y="301470"/>
                    </a:lnTo>
                    <a:lnTo>
                      <a:pt x="1378918" y="287767"/>
                    </a:lnTo>
                    <a:lnTo>
                      <a:pt x="1385142" y="267973"/>
                    </a:lnTo>
                    <a:lnTo>
                      <a:pt x="1395515" y="262644"/>
                    </a:lnTo>
                    <a:lnTo>
                      <a:pt x="1407963" y="254270"/>
                    </a:lnTo>
                    <a:lnTo>
                      <a:pt x="1419719" y="245134"/>
                    </a:lnTo>
                    <a:lnTo>
                      <a:pt x="1432166" y="239805"/>
                    </a:lnTo>
                    <a:lnTo>
                      <a:pt x="1443922" y="235238"/>
                    </a:lnTo>
                    <a:lnTo>
                      <a:pt x="1455678" y="234476"/>
                    </a:lnTo>
                    <a:lnTo>
                      <a:pt x="1469509" y="235238"/>
                    </a:lnTo>
                    <a:lnTo>
                      <a:pt x="1481957" y="235238"/>
                    </a:lnTo>
                    <a:lnTo>
                      <a:pt x="1490947" y="234476"/>
                    </a:lnTo>
                    <a:lnTo>
                      <a:pt x="1503394" y="233715"/>
                    </a:lnTo>
                    <a:lnTo>
                      <a:pt x="1515150" y="232954"/>
                    </a:lnTo>
                    <a:lnTo>
                      <a:pt x="1527598" y="230670"/>
                    </a:lnTo>
                    <a:lnTo>
                      <a:pt x="1539354" y="230670"/>
                    </a:lnTo>
                    <a:lnTo>
                      <a:pt x="1551802" y="229909"/>
                    </a:lnTo>
                    <a:lnTo>
                      <a:pt x="1592602" y="242089"/>
                    </a:lnTo>
                    <a:lnTo>
                      <a:pt x="1626487" y="271018"/>
                    </a:lnTo>
                    <a:lnTo>
                      <a:pt x="1636860" y="280915"/>
                    </a:lnTo>
                    <a:lnTo>
                      <a:pt x="1647233" y="290812"/>
                    </a:lnTo>
                    <a:lnTo>
                      <a:pt x="1658298" y="299186"/>
                    </a:lnTo>
                    <a:lnTo>
                      <a:pt x="1669362" y="305276"/>
                    </a:lnTo>
                    <a:lnTo>
                      <a:pt x="1682502" y="309083"/>
                    </a:lnTo>
                    <a:lnTo>
                      <a:pt x="1702556" y="311366"/>
                    </a:lnTo>
                    <a:lnTo>
                      <a:pt x="1717078" y="310605"/>
                    </a:lnTo>
                    <a:lnTo>
                      <a:pt x="1761336" y="293857"/>
                    </a:lnTo>
                    <a:lnTo>
                      <a:pt x="1793838" y="262644"/>
                    </a:lnTo>
                    <a:lnTo>
                      <a:pt x="1804903" y="247418"/>
                    </a:lnTo>
                    <a:lnTo>
                      <a:pt x="1814584" y="235238"/>
                    </a:lnTo>
                    <a:lnTo>
                      <a:pt x="1856077" y="197934"/>
                    </a:lnTo>
                    <a:lnTo>
                      <a:pt x="1896877" y="181186"/>
                    </a:lnTo>
                    <a:lnTo>
                      <a:pt x="1936294" y="167483"/>
                    </a:lnTo>
                    <a:lnTo>
                      <a:pt x="1949434" y="162154"/>
                    </a:lnTo>
                    <a:lnTo>
                      <a:pt x="1962573" y="157586"/>
                    </a:lnTo>
                    <a:lnTo>
                      <a:pt x="1975712" y="153018"/>
                    </a:lnTo>
                    <a:lnTo>
                      <a:pt x="1988851" y="148451"/>
                    </a:lnTo>
                    <a:lnTo>
                      <a:pt x="2009597" y="139315"/>
                    </a:lnTo>
                    <a:lnTo>
                      <a:pt x="2049706" y="111148"/>
                    </a:lnTo>
                    <a:lnTo>
                      <a:pt x="2078059" y="73083"/>
                    </a:lnTo>
                    <a:lnTo>
                      <a:pt x="2091198" y="54812"/>
                    </a:lnTo>
                    <a:lnTo>
                      <a:pt x="2132690" y="14464"/>
                    </a:lnTo>
                    <a:lnTo>
                      <a:pt x="2165192" y="0"/>
                    </a:lnTo>
                    <a:lnTo>
                      <a:pt x="2178331" y="1522"/>
                    </a:lnTo>
                    <a:lnTo>
                      <a:pt x="2190779" y="7612"/>
                    </a:lnTo>
                    <a:lnTo>
                      <a:pt x="2204610" y="18270"/>
                    </a:lnTo>
                    <a:lnTo>
                      <a:pt x="2231579" y="47199"/>
                    </a:lnTo>
                    <a:lnTo>
                      <a:pt x="2241261" y="58619"/>
                    </a:lnTo>
                    <a:lnTo>
                      <a:pt x="2250942" y="69277"/>
                    </a:lnTo>
                    <a:lnTo>
                      <a:pt x="2259932" y="80696"/>
                    </a:lnTo>
                    <a:lnTo>
                      <a:pt x="2269614" y="92115"/>
                    </a:lnTo>
                    <a:lnTo>
                      <a:pt x="2278604" y="103535"/>
                    </a:lnTo>
                    <a:lnTo>
                      <a:pt x="2327011" y="156825"/>
                    </a:lnTo>
                    <a:lnTo>
                      <a:pt x="2370578" y="189560"/>
                    </a:lnTo>
                    <a:lnTo>
                      <a:pt x="2412761" y="213160"/>
                    </a:lnTo>
                    <a:lnTo>
                      <a:pt x="2455636" y="229909"/>
                    </a:lnTo>
                    <a:lnTo>
                      <a:pt x="2501969" y="239044"/>
                    </a:lnTo>
                    <a:lnTo>
                      <a:pt x="2516491" y="239044"/>
                    </a:lnTo>
                    <a:lnTo>
                      <a:pt x="2533088" y="238283"/>
                    </a:lnTo>
                    <a:lnTo>
                      <a:pt x="2552451" y="237521"/>
                    </a:lnTo>
                    <a:lnTo>
                      <a:pt x="2591869" y="248180"/>
                    </a:lnTo>
                    <a:lnTo>
                      <a:pt x="2615381" y="259599"/>
                    </a:lnTo>
                    <a:lnTo>
                      <a:pt x="2627137" y="264928"/>
                    </a:lnTo>
                    <a:lnTo>
                      <a:pt x="2638893" y="269496"/>
                    </a:lnTo>
                    <a:lnTo>
                      <a:pt x="2651341" y="272541"/>
                    </a:lnTo>
                    <a:lnTo>
                      <a:pt x="2664480" y="274063"/>
                    </a:lnTo>
                    <a:lnTo>
                      <a:pt x="2678310" y="273302"/>
                    </a:lnTo>
                    <a:lnTo>
                      <a:pt x="2704589" y="264928"/>
                    </a:lnTo>
                    <a:lnTo>
                      <a:pt x="2718419" y="256554"/>
                    </a:lnTo>
                    <a:lnTo>
                      <a:pt x="2729484" y="246657"/>
                    </a:lnTo>
                    <a:lnTo>
                      <a:pt x="2746772" y="232954"/>
                    </a:lnTo>
                    <a:lnTo>
                      <a:pt x="2746772" y="221534"/>
                    </a:lnTo>
                    <a:lnTo>
                      <a:pt x="2760603" y="207831"/>
                    </a:lnTo>
                    <a:lnTo>
                      <a:pt x="2773051" y="197173"/>
                    </a:lnTo>
                    <a:lnTo>
                      <a:pt x="2786190" y="187276"/>
                    </a:lnTo>
                    <a:lnTo>
                      <a:pt x="2797946" y="181947"/>
                    </a:lnTo>
                    <a:lnTo>
                      <a:pt x="2809010" y="180425"/>
                    </a:lnTo>
                    <a:lnTo>
                      <a:pt x="2820766" y="182709"/>
                    </a:lnTo>
                    <a:lnTo>
                      <a:pt x="2870557" y="223818"/>
                    </a:lnTo>
                    <a:lnTo>
                      <a:pt x="2896835" y="276347"/>
                    </a:lnTo>
                    <a:lnTo>
                      <a:pt x="2910666" y="319741"/>
                    </a:lnTo>
                    <a:lnTo>
                      <a:pt x="2914815" y="334966"/>
                    </a:lnTo>
                    <a:lnTo>
                      <a:pt x="2930720" y="377599"/>
                    </a:lnTo>
                    <a:lnTo>
                      <a:pt x="2956307" y="420231"/>
                    </a:lnTo>
                    <a:lnTo>
                      <a:pt x="2999874" y="429366"/>
                    </a:lnTo>
                    <a:lnTo>
                      <a:pt x="3013704" y="428605"/>
                    </a:lnTo>
                    <a:lnTo>
                      <a:pt x="3026152" y="427082"/>
                    </a:lnTo>
                    <a:lnTo>
                      <a:pt x="3038600" y="425560"/>
                    </a:lnTo>
                    <a:lnTo>
                      <a:pt x="3051047" y="424037"/>
                    </a:lnTo>
                    <a:lnTo>
                      <a:pt x="3064186" y="421753"/>
                    </a:lnTo>
                    <a:lnTo>
                      <a:pt x="3078017" y="420231"/>
                    </a:lnTo>
                    <a:lnTo>
                      <a:pt x="3127807" y="417186"/>
                    </a:lnTo>
                    <a:lnTo>
                      <a:pt x="3157543" y="417186"/>
                    </a:lnTo>
                    <a:lnTo>
                      <a:pt x="3171374" y="416424"/>
                    </a:lnTo>
                    <a:lnTo>
                      <a:pt x="3213558" y="414140"/>
                    </a:lnTo>
                    <a:lnTo>
                      <a:pt x="3268189" y="412618"/>
                    </a:lnTo>
                    <a:lnTo>
                      <a:pt x="3282019" y="412618"/>
                    </a:lnTo>
                    <a:lnTo>
                      <a:pt x="3295159" y="412618"/>
                    </a:lnTo>
                    <a:lnTo>
                      <a:pt x="3349790" y="414140"/>
                    </a:lnTo>
                    <a:lnTo>
                      <a:pt x="3391973" y="415663"/>
                    </a:lnTo>
                    <a:lnTo>
                      <a:pt x="3405804" y="416424"/>
                    </a:lnTo>
                    <a:lnTo>
                      <a:pt x="3470808" y="420231"/>
                    </a:lnTo>
                    <a:lnTo>
                      <a:pt x="3526822" y="423276"/>
                    </a:lnTo>
                    <a:lnTo>
                      <a:pt x="3582837" y="426321"/>
                    </a:lnTo>
                  </a:path>
                </a:pathLst>
              </a:custGeom>
              <a:ln w="3175">
                <a:solidFill>
                  <a:srgbClr val="000000"/>
                </a:solidFill>
              </a:ln>
            </p:spPr>
            <p:txBody>
              <a:bodyPr wrap="square" lIns="0" tIns="0" rIns="0" bIns="0" rtlCol="0"/>
              <a:lstStyle/>
              <a:p>
                <a:endParaRPr/>
              </a:p>
            </p:txBody>
          </p:sp>
          <p:sp>
            <p:nvSpPr>
              <p:cNvPr id="221" name="object 221"/>
              <p:cNvSpPr/>
              <p:nvPr/>
            </p:nvSpPr>
            <p:spPr>
              <a:xfrm>
                <a:off x="3906416" y="5692957"/>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22" name="object 222"/>
              <p:cNvSpPr/>
              <p:nvPr/>
            </p:nvSpPr>
            <p:spPr>
              <a:xfrm>
                <a:off x="3906416" y="5680520"/>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23" name="object 223"/>
              <p:cNvSpPr/>
              <p:nvPr/>
            </p:nvSpPr>
            <p:spPr>
              <a:xfrm>
                <a:off x="3906416" y="5668084"/>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24" name="object 224"/>
              <p:cNvSpPr/>
              <p:nvPr/>
            </p:nvSpPr>
            <p:spPr>
              <a:xfrm>
                <a:off x="3906416" y="5655648"/>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25" name="object 225"/>
              <p:cNvSpPr/>
              <p:nvPr/>
            </p:nvSpPr>
            <p:spPr>
              <a:xfrm>
                <a:off x="3906416" y="5631466"/>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26" name="object 226"/>
              <p:cNvSpPr/>
              <p:nvPr/>
            </p:nvSpPr>
            <p:spPr>
              <a:xfrm>
                <a:off x="3906416" y="5619029"/>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27" name="object 227"/>
              <p:cNvSpPr/>
              <p:nvPr/>
            </p:nvSpPr>
            <p:spPr>
              <a:xfrm>
                <a:off x="3906416" y="5606592"/>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28" name="object 228"/>
              <p:cNvSpPr/>
              <p:nvPr/>
            </p:nvSpPr>
            <p:spPr>
              <a:xfrm>
                <a:off x="3906416" y="5594156"/>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29" name="object 229"/>
              <p:cNvSpPr/>
              <p:nvPr/>
            </p:nvSpPr>
            <p:spPr>
              <a:xfrm>
                <a:off x="3906416" y="5569974"/>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0" name="object 230"/>
              <p:cNvSpPr/>
              <p:nvPr/>
            </p:nvSpPr>
            <p:spPr>
              <a:xfrm>
                <a:off x="3906416" y="5557538"/>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1" name="object 231"/>
              <p:cNvSpPr/>
              <p:nvPr/>
            </p:nvSpPr>
            <p:spPr>
              <a:xfrm>
                <a:off x="3906416" y="5545101"/>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2" name="object 232"/>
              <p:cNvSpPr/>
              <p:nvPr/>
            </p:nvSpPr>
            <p:spPr>
              <a:xfrm>
                <a:off x="3906416" y="5532665"/>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3" name="object 233"/>
              <p:cNvSpPr/>
              <p:nvPr/>
            </p:nvSpPr>
            <p:spPr>
              <a:xfrm>
                <a:off x="3906416" y="5507791"/>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4" name="object 234"/>
              <p:cNvSpPr/>
              <p:nvPr/>
            </p:nvSpPr>
            <p:spPr>
              <a:xfrm>
                <a:off x="3906416" y="5496737"/>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5" name="object 235"/>
              <p:cNvSpPr/>
              <p:nvPr/>
            </p:nvSpPr>
            <p:spPr>
              <a:xfrm>
                <a:off x="3906416" y="5484300"/>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6" name="object 236"/>
              <p:cNvSpPr/>
              <p:nvPr/>
            </p:nvSpPr>
            <p:spPr>
              <a:xfrm>
                <a:off x="3906416" y="5471864"/>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7" name="object 237"/>
              <p:cNvSpPr/>
              <p:nvPr/>
            </p:nvSpPr>
            <p:spPr>
              <a:xfrm>
                <a:off x="3906416" y="5446991"/>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8" name="object 238"/>
              <p:cNvSpPr/>
              <p:nvPr/>
            </p:nvSpPr>
            <p:spPr>
              <a:xfrm>
                <a:off x="3906416" y="5434555"/>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39" name="object 239"/>
              <p:cNvSpPr/>
              <p:nvPr/>
            </p:nvSpPr>
            <p:spPr>
              <a:xfrm>
                <a:off x="3906416" y="5422809"/>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0" name="object 240"/>
              <p:cNvSpPr/>
              <p:nvPr/>
            </p:nvSpPr>
            <p:spPr>
              <a:xfrm>
                <a:off x="3906416" y="5410373"/>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1" name="object 241"/>
              <p:cNvSpPr/>
              <p:nvPr/>
            </p:nvSpPr>
            <p:spPr>
              <a:xfrm>
                <a:off x="3906416" y="5385499"/>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2" name="object 242"/>
              <p:cNvSpPr/>
              <p:nvPr/>
            </p:nvSpPr>
            <p:spPr>
              <a:xfrm>
                <a:off x="3906416" y="5373063"/>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3" name="object 243"/>
              <p:cNvSpPr/>
              <p:nvPr/>
            </p:nvSpPr>
            <p:spPr>
              <a:xfrm>
                <a:off x="3906416" y="5360626"/>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4" name="object 244"/>
              <p:cNvSpPr/>
              <p:nvPr/>
            </p:nvSpPr>
            <p:spPr>
              <a:xfrm>
                <a:off x="3906416" y="5348881"/>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5" name="object 245"/>
              <p:cNvSpPr/>
              <p:nvPr/>
            </p:nvSpPr>
            <p:spPr>
              <a:xfrm>
                <a:off x="3906416" y="5324007"/>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6" name="object 246"/>
              <p:cNvSpPr/>
              <p:nvPr/>
            </p:nvSpPr>
            <p:spPr>
              <a:xfrm>
                <a:off x="3906416" y="5311571"/>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7" name="object 247"/>
              <p:cNvSpPr/>
              <p:nvPr/>
            </p:nvSpPr>
            <p:spPr>
              <a:xfrm>
                <a:off x="3906416" y="5299134"/>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8" name="object 248"/>
              <p:cNvSpPr/>
              <p:nvPr/>
            </p:nvSpPr>
            <p:spPr>
              <a:xfrm>
                <a:off x="3906416" y="5286698"/>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49" name="object 249"/>
              <p:cNvSpPr/>
              <p:nvPr/>
            </p:nvSpPr>
            <p:spPr>
              <a:xfrm>
                <a:off x="3906416" y="5262516"/>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50" name="object 250"/>
              <p:cNvSpPr/>
              <p:nvPr/>
            </p:nvSpPr>
            <p:spPr>
              <a:xfrm>
                <a:off x="3906416" y="5250080"/>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51" name="object 251"/>
              <p:cNvSpPr/>
              <p:nvPr/>
            </p:nvSpPr>
            <p:spPr>
              <a:xfrm>
                <a:off x="3906416" y="5237643"/>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52" name="object 252"/>
              <p:cNvSpPr/>
              <p:nvPr/>
            </p:nvSpPr>
            <p:spPr>
              <a:xfrm>
                <a:off x="3906416" y="5225206"/>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53" name="object 253"/>
              <p:cNvSpPr/>
              <p:nvPr/>
            </p:nvSpPr>
            <p:spPr>
              <a:xfrm>
                <a:off x="3906416" y="5201024"/>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54" name="object 254"/>
              <p:cNvSpPr/>
              <p:nvPr/>
            </p:nvSpPr>
            <p:spPr>
              <a:xfrm>
                <a:off x="3906416" y="5188588"/>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55" name="object 255"/>
              <p:cNvSpPr/>
              <p:nvPr/>
            </p:nvSpPr>
            <p:spPr>
              <a:xfrm>
                <a:off x="3906416" y="5176151"/>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56" name="object 256"/>
              <p:cNvSpPr/>
              <p:nvPr/>
            </p:nvSpPr>
            <p:spPr>
              <a:xfrm>
                <a:off x="3906416" y="5163673"/>
                <a:ext cx="12488" cy="0"/>
              </a:xfrm>
              <a:custGeom>
                <a:avLst/>
                <a:gdLst/>
                <a:ahLst/>
                <a:cxnLst/>
                <a:rect l="l" t="t" r="r" b="b"/>
                <a:pathLst>
                  <a:path w="14604">
                    <a:moveTo>
                      <a:pt x="0" y="0"/>
                    </a:moveTo>
                    <a:lnTo>
                      <a:pt x="14522" y="0"/>
                    </a:lnTo>
                  </a:path>
                </a:pathLst>
              </a:custGeom>
              <a:ln w="3175">
                <a:solidFill>
                  <a:srgbClr val="000000"/>
                </a:solidFill>
              </a:ln>
            </p:spPr>
            <p:txBody>
              <a:bodyPr wrap="square" lIns="0" tIns="0" rIns="0" bIns="0" rtlCol="0"/>
              <a:lstStyle/>
              <a:p>
                <a:endParaRPr/>
              </a:p>
            </p:txBody>
          </p:sp>
          <p:sp>
            <p:nvSpPr>
              <p:cNvPr id="257" name="object 257"/>
              <p:cNvSpPr/>
              <p:nvPr/>
            </p:nvSpPr>
            <p:spPr>
              <a:xfrm>
                <a:off x="411033" y="5992125"/>
                <a:ext cx="3320939" cy="542370"/>
              </a:xfrm>
              <a:prstGeom prst="rect">
                <a:avLst/>
              </a:prstGeom>
              <a:blipFill>
                <a:blip r:embed="rId4" cstate="print"/>
                <a:stretch>
                  <a:fillRect/>
                </a:stretch>
              </a:blipFill>
            </p:spPr>
            <p:txBody>
              <a:bodyPr wrap="square" lIns="0" tIns="0" rIns="0" bIns="0" rtlCol="0"/>
              <a:lstStyle/>
              <a:p>
                <a:endParaRPr/>
              </a:p>
            </p:txBody>
          </p:sp>
          <p:sp>
            <p:nvSpPr>
              <p:cNvPr id="258" name="object 258"/>
              <p:cNvSpPr/>
              <p:nvPr/>
            </p:nvSpPr>
            <p:spPr>
              <a:xfrm>
                <a:off x="1396789" y="6129617"/>
                <a:ext cx="0" cy="153873"/>
              </a:xfrm>
              <a:custGeom>
                <a:avLst/>
                <a:gdLst/>
                <a:ahLst/>
                <a:cxnLst/>
                <a:rect l="l" t="t" r="r" b="b"/>
                <a:pathLst>
                  <a:path h="169545">
                    <a:moveTo>
                      <a:pt x="0" y="169006"/>
                    </a:moveTo>
                    <a:lnTo>
                      <a:pt x="0" y="0"/>
                    </a:lnTo>
                  </a:path>
                </a:pathLst>
              </a:custGeom>
              <a:ln w="6998">
                <a:solidFill>
                  <a:srgbClr val="000000"/>
                </a:solidFill>
              </a:ln>
            </p:spPr>
            <p:txBody>
              <a:bodyPr wrap="square" lIns="0" tIns="0" rIns="0" bIns="0" rtlCol="0"/>
              <a:lstStyle/>
              <a:p>
                <a:endParaRPr/>
              </a:p>
            </p:txBody>
          </p:sp>
          <p:sp>
            <p:nvSpPr>
              <p:cNvPr id="259" name="object 259"/>
              <p:cNvSpPr/>
              <p:nvPr/>
            </p:nvSpPr>
            <p:spPr>
              <a:xfrm>
                <a:off x="1382006" y="6247764"/>
                <a:ext cx="22806" cy="35731"/>
              </a:xfrm>
              <a:custGeom>
                <a:avLst/>
                <a:gdLst/>
                <a:ahLst/>
                <a:cxnLst/>
                <a:rect l="l" t="t" r="r" b="b"/>
                <a:pathLst>
                  <a:path w="26669" h="39370">
                    <a:moveTo>
                      <a:pt x="0" y="0"/>
                    </a:moveTo>
                    <a:lnTo>
                      <a:pt x="17288" y="38825"/>
                    </a:lnTo>
                    <a:lnTo>
                      <a:pt x="26278" y="19032"/>
                    </a:lnTo>
                    <a:lnTo>
                      <a:pt x="17288" y="19032"/>
                    </a:lnTo>
                    <a:lnTo>
                      <a:pt x="0" y="0"/>
                    </a:lnTo>
                    <a:close/>
                  </a:path>
                </a:pathLst>
              </a:custGeom>
              <a:solidFill>
                <a:srgbClr val="000000"/>
              </a:solidFill>
            </p:spPr>
            <p:txBody>
              <a:bodyPr wrap="square" lIns="0" tIns="0" rIns="0" bIns="0" rtlCol="0"/>
              <a:lstStyle/>
              <a:p>
                <a:endParaRPr/>
              </a:p>
            </p:txBody>
          </p:sp>
          <p:sp>
            <p:nvSpPr>
              <p:cNvPr id="260" name="object 260"/>
              <p:cNvSpPr/>
              <p:nvPr/>
            </p:nvSpPr>
            <p:spPr>
              <a:xfrm>
                <a:off x="1396789" y="6247764"/>
                <a:ext cx="15204" cy="17289"/>
              </a:xfrm>
              <a:custGeom>
                <a:avLst/>
                <a:gdLst/>
                <a:ahLst/>
                <a:cxnLst/>
                <a:rect l="l" t="t" r="r" b="b"/>
                <a:pathLst>
                  <a:path w="17780" h="19050">
                    <a:moveTo>
                      <a:pt x="17288" y="0"/>
                    </a:moveTo>
                    <a:lnTo>
                      <a:pt x="0" y="19032"/>
                    </a:lnTo>
                    <a:lnTo>
                      <a:pt x="8989" y="19032"/>
                    </a:lnTo>
                    <a:lnTo>
                      <a:pt x="17288" y="0"/>
                    </a:lnTo>
                    <a:close/>
                  </a:path>
                </a:pathLst>
              </a:custGeom>
              <a:solidFill>
                <a:srgbClr val="000000"/>
              </a:solidFill>
            </p:spPr>
            <p:txBody>
              <a:bodyPr wrap="square" lIns="0" tIns="0" rIns="0" bIns="0" rtlCol="0"/>
              <a:lstStyle/>
              <a:p>
                <a:endParaRPr/>
              </a:p>
            </p:txBody>
          </p:sp>
          <p:sp>
            <p:nvSpPr>
              <p:cNvPr id="261" name="object 261"/>
              <p:cNvSpPr/>
              <p:nvPr/>
            </p:nvSpPr>
            <p:spPr>
              <a:xfrm>
                <a:off x="1382006" y="6247764"/>
                <a:ext cx="29865" cy="35731"/>
              </a:xfrm>
              <a:custGeom>
                <a:avLst/>
                <a:gdLst/>
                <a:ahLst/>
                <a:cxnLst/>
                <a:rect l="l" t="t" r="r" b="b"/>
                <a:pathLst>
                  <a:path w="34925" h="39370">
                    <a:moveTo>
                      <a:pt x="34576" y="0"/>
                    </a:moveTo>
                    <a:lnTo>
                      <a:pt x="17288" y="38825"/>
                    </a:lnTo>
                    <a:lnTo>
                      <a:pt x="0" y="0"/>
                    </a:lnTo>
                    <a:lnTo>
                      <a:pt x="17288" y="19032"/>
                    </a:lnTo>
                    <a:lnTo>
                      <a:pt x="34576" y="0"/>
                    </a:lnTo>
                    <a:close/>
                  </a:path>
                </a:pathLst>
              </a:custGeom>
              <a:ln w="7310">
                <a:solidFill>
                  <a:srgbClr val="000000"/>
                </a:solidFill>
              </a:ln>
            </p:spPr>
            <p:txBody>
              <a:bodyPr wrap="square" lIns="0" tIns="0" rIns="0" bIns="0" rtlCol="0"/>
              <a:lstStyle/>
              <a:p>
                <a:endParaRPr/>
              </a:p>
            </p:txBody>
          </p:sp>
          <p:sp>
            <p:nvSpPr>
              <p:cNvPr id="262" name="object 262"/>
              <p:cNvSpPr/>
              <p:nvPr/>
            </p:nvSpPr>
            <p:spPr>
              <a:xfrm>
                <a:off x="1833786" y="6112345"/>
                <a:ext cx="0" cy="152720"/>
              </a:xfrm>
              <a:custGeom>
                <a:avLst/>
                <a:gdLst/>
                <a:ahLst/>
                <a:cxnLst/>
                <a:rect l="l" t="t" r="r" b="b"/>
                <a:pathLst>
                  <a:path h="168275">
                    <a:moveTo>
                      <a:pt x="0" y="168244"/>
                    </a:moveTo>
                    <a:lnTo>
                      <a:pt x="0" y="0"/>
                    </a:lnTo>
                  </a:path>
                </a:pathLst>
              </a:custGeom>
              <a:ln w="6998">
                <a:solidFill>
                  <a:srgbClr val="FF0000"/>
                </a:solidFill>
              </a:ln>
            </p:spPr>
            <p:txBody>
              <a:bodyPr wrap="square" lIns="0" tIns="0" rIns="0" bIns="0" rtlCol="0"/>
              <a:lstStyle/>
              <a:p>
                <a:endParaRPr/>
              </a:p>
            </p:txBody>
          </p:sp>
          <p:sp>
            <p:nvSpPr>
              <p:cNvPr id="263" name="object 263"/>
              <p:cNvSpPr/>
              <p:nvPr/>
            </p:nvSpPr>
            <p:spPr>
              <a:xfrm>
                <a:off x="1819002" y="6230491"/>
                <a:ext cx="22806" cy="34578"/>
              </a:xfrm>
              <a:custGeom>
                <a:avLst/>
                <a:gdLst/>
                <a:ahLst/>
                <a:cxnLst/>
                <a:rect l="l" t="t" r="r" b="b"/>
                <a:pathLst>
                  <a:path w="26669" h="38100">
                    <a:moveTo>
                      <a:pt x="0" y="0"/>
                    </a:moveTo>
                    <a:lnTo>
                      <a:pt x="17288" y="38064"/>
                    </a:lnTo>
                    <a:lnTo>
                      <a:pt x="26278" y="19032"/>
                    </a:lnTo>
                    <a:lnTo>
                      <a:pt x="17288" y="19032"/>
                    </a:lnTo>
                    <a:lnTo>
                      <a:pt x="0" y="0"/>
                    </a:lnTo>
                    <a:close/>
                  </a:path>
                </a:pathLst>
              </a:custGeom>
              <a:solidFill>
                <a:srgbClr val="FF0000"/>
              </a:solidFill>
            </p:spPr>
            <p:txBody>
              <a:bodyPr wrap="square" lIns="0" tIns="0" rIns="0" bIns="0" rtlCol="0"/>
              <a:lstStyle/>
              <a:p>
                <a:endParaRPr/>
              </a:p>
            </p:txBody>
          </p:sp>
          <p:sp>
            <p:nvSpPr>
              <p:cNvPr id="264" name="object 264"/>
              <p:cNvSpPr/>
              <p:nvPr/>
            </p:nvSpPr>
            <p:spPr>
              <a:xfrm>
                <a:off x="1833786" y="6230491"/>
                <a:ext cx="15747" cy="17289"/>
              </a:xfrm>
              <a:custGeom>
                <a:avLst/>
                <a:gdLst/>
                <a:ahLst/>
                <a:cxnLst/>
                <a:rect l="l" t="t" r="r" b="b"/>
                <a:pathLst>
                  <a:path w="18414" h="19050">
                    <a:moveTo>
                      <a:pt x="17979" y="0"/>
                    </a:moveTo>
                    <a:lnTo>
                      <a:pt x="0" y="19032"/>
                    </a:lnTo>
                    <a:lnTo>
                      <a:pt x="8989" y="19032"/>
                    </a:lnTo>
                    <a:lnTo>
                      <a:pt x="17979" y="0"/>
                    </a:lnTo>
                    <a:close/>
                  </a:path>
                </a:pathLst>
              </a:custGeom>
              <a:solidFill>
                <a:srgbClr val="FF0000"/>
              </a:solidFill>
            </p:spPr>
            <p:txBody>
              <a:bodyPr wrap="square" lIns="0" tIns="0" rIns="0" bIns="0" rtlCol="0"/>
              <a:lstStyle/>
              <a:p>
                <a:endParaRPr/>
              </a:p>
            </p:txBody>
          </p:sp>
          <p:sp>
            <p:nvSpPr>
              <p:cNvPr id="265" name="object 265"/>
              <p:cNvSpPr/>
              <p:nvPr/>
            </p:nvSpPr>
            <p:spPr>
              <a:xfrm>
                <a:off x="1819002" y="6230491"/>
                <a:ext cx="30408" cy="34578"/>
              </a:xfrm>
              <a:custGeom>
                <a:avLst/>
                <a:gdLst/>
                <a:ahLst/>
                <a:cxnLst/>
                <a:rect l="l" t="t" r="r" b="b"/>
                <a:pathLst>
                  <a:path w="35560" h="38100">
                    <a:moveTo>
                      <a:pt x="35268" y="0"/>
                    </a:moveTo>
                    <a:lnTo>
                      <a:pt x="17288" y="38064"/>
                    </a:lnTo>
                    <a:lnTo>
                      <a:pt x="0" y="0"/>
                    </a:lnTo>
                    <a:lnTo>
                      <a:pt x="17288" y="19032"/>
                    </a:lnTo>
                    <a:lnTo>
                      <a:pt x="35268" y="0"/>
                    </a:lnTo>
                    <a:close/>
                  </a:path>
                </a:pathLst>
              </a:custGeom>
              <a:ln w="7324">
                <a:solidFill>
                  <a:srgbClr val="FF0000"/>
                </a:solidFill>
              </a:ln>
            </p:spPr>
            <p:txBody>
              <a:bodyPr wrap="square" lIns="0" tIns="0" rIns="0" bIns="0" rtlCol="0"/>
              <a:lstStyle/>
              <a:p>
                <a:endParaRPr/>
              </a:p>
            </p:txBody>
          </p:sp>
          <p:sp>
            <p:nvSpPr>
              <p:cNvPr id="266" name="object 266"/>
              <p:cNvSpPr/>
              <p:nvPr/>
            </p:nvSpPr>
            <p:spPr>
              <a:xfrm>
                <a:off x="2260730" y="6114416"/>
                <a:ext cx="0" cy="93361"/>
              </a:xfrm>
              <a:custGeom>
                <a:avLst/>
                <a:gdLst/>
                <a:ahLst/>
                <a:cxnLst/>
                <a:rect l="l" t="t" r="r" b="b"/>
                <a:pathLst>
                  <a:path h="102870">
                    <a:moveTo>
                      <a:pt x="0" y="102773"/>
                    </a:moveTo>
                    <a:lnTo>
                      <a:pt x="0" y="0"/>
                    </a:lnTo>
                  </a:path>
                </a:pathLst>
              </a:custGeom>
              <a:ln w="6998">
                <a:solidFill>
                  <a:srgbClr val="0000FF"/>
                </a:solidFill>
              </a:ln>
            </p:spPr>
            <p:txBody>
              <a:bodyPr wrap="square" lIns="0" tIns="0" rIns="0" bIns="0" rtlCol="0"/>
              <a:lstStyle/>
              <a:p>
                <a:endParaRPr/>
              </a:p>
            </p:txBody>
          </p:sp>
          <p:sp>
            <p:nvSpPr>
              <p:cNvPr id="267" name="object 267"/>
              <p:cNvSpPr/>
              <p:nvPr/>
            </p:nvSpPr>
            <p:spPr>
              <a:xfrm>
                <a:off x="2245355" y="6173145"/>
                <a:ext cx="23349" cy="34578"/>
              </a:xfrm>
              <a:custGeom>
                <a:avLst/>
                <a:gdLst/>
                <a:ahLst/>
                <a:cxnLst/>
                <a:rect l="l" t="t" r="r" b="b"/>
                <a:pathLst>
                  <a:path w="27305" h="38100">
                    <a:moveTo>
                      <a:pt x="0" y="0"/>
                    </a:moveTo>
                    <a:lnTo>
                      <a:pt x="17979" y="38064"/>
                    </a:lnTo>
                    <a:lnTo>
                      <a:pt x="26969" y="19032"/>
                    </a:lnTo>
                    <a:lnTo>
                      <a:pt x="17979" y="19032"/>
                    </a:lnTo>
                    <a:lnTo>
                      <a:pt x="0" y="0"/>
                    </a:lnTo>
                    <a:close/>
                  </a:path>
                </a:pathLst>
              </a:custGeom>
              <a:solidFill>
                <a:srgbClr val="0000FF"/>
              </a:solidFill>
            </p:spPr>
            <p:txBody>
              <a:bodyPr wrap="square" lIns="0" tIns="0" rIns="0" bIns="0" rtlCol="0"/>
              <a:lstStyle/>
              <a:p>
                <a:endParaRPr/>
              </a:p>
            </p:txBody>
          </p:sp>
          <p:sp>
            <p:nvSpPr>
              <p:cNvPr id="268" name="object 268"/>
              <p:cNvSpPr/>
              <p:nvPr/>
            </p:nvSpPr>
            <p:spPr>
              <a:xfrm>
                <a:off x="2260730" y="6173145"/>
                <a:ext cx="15747" cy="17289"/>
              </a:xfrm>
              <a:custGeom>
                <a:avLst/>
                <a:gdLst/>
                <a:ahLst/>
                <a:cxnLst/>
                <a:rect l="l" t="t" r="r" b="b"/>
                <a:pathLst>
                  <a:path w="18414" h="19050">
                    <a:moveTo>
                      <a:pt x="17979" y="0"/>
                    </a:moveTo>
                    <a:lnTo>
                      <a:pt x="0" y="19032"/>
                    </a:lnTo>
                    <a:lnTo>
                      <a:pt x="8989" y="19032"/>
                    </a:lnTo>
                    <a:lnTo>
                      <a:pt x="17979" y="0"/>
                    </a:lnTo>
                    <a:close/>
                  </a:path>
                </a:pathLst>
              </a:custGeom>
              <a:solidFill>
                <a:srgbClr val="0000FF"/>
              </a:solidFill>
            </p:spPr>
            <p:txBody>
              <a:bodyPr wrap="square" lIns="0" tIns="0" rIns="0" bIns="0" rtlCol="0"/>
              <a:lstStyle/>
              <a:p>
                <a:endParaRPr/>
              </a:p>
            </p:txBody>
          </p:sp>
          <p:sp>
            <p:nvSpPr>
              <p:cNvPr id="269" name="object 269"/>
              <p:cNvSpPr/>
              <p:nvPr/>
            </p:nvSpPr>
            <p:spPr>
              <a:xfrm>
                <a:off x="2245355" y="6173145"/>
                <a:ext cx="30951" cy="34578"/>
              </a:xfrm>
              <a:custGeom>
                <a:avLst/>
                <a:gdLst/>
                <a:ahLst/>
                <a:cxnLst/>
                <a:rect l="l" t="t" r="r" b="b"/>
                <a:pathLst>
                  <a:path w="36194" h="38100">
                    <a:moveTo>
                      <a:pt x="35959" y="0"/>
                    </a:moveTo>
                    <a:lnTo>
                      <a:pt x="17979" y="38064"/>
                    </a:lnTo>
                    <a:lnTo>
                      <a:pt x="0" y="0"/>
                    </a:lnTo>
                    <a:lnTo>
                      <a:pt x="17979" y="19032"/>
                    </a:lnTo>
                    <a:lnTo>
                      <a:pt x="35959" y="0"/>
                    </a:lnTo>
                    <a:close/>
                  </a:path>
                </a:pathLst>
              </a:custGeom>
              <a:ln w="7330">
                <a:solidFill>
                  <a:srgbClr val="0000FF"/>
                </a:solidFill>
              </a:ln>
            </p:spPr>
            <p:txBody>
              <a:bodyPr wrap="square" lIns="0" tIns="0" rIns="0" bIns="0" rtlCol="0"/>
              <a:lstStyle/>
              <a:p>
                <a:endParaRPr/>
              </a:p>
            </p:txBody>
          </p:sp>
          <p:sp>
            <p:nvSpPr>
              <p:cNvPr id="270" name="object 270"/>
              <p:cNvSpPr/>
              <p:nvPr/>
            </p:nvSpPr>
            <p:spPr>
              <a:xfrm>
                <a:off x="2902920" y="6084017"/>
                <a:ext cx="0" cy="94513"/>
              </a:xfrm>
              <a:custGeom>
                <a:avLst/>
                <a:gdLst/>
                <a:ahLst/>
                <a:cxnLst/>
                <a:rect l="l" t="t" r="r" b="b"/>
                <a:pathLst>
                  <a:path h="104140">
                    <a:moveTo>
                      <a:pt x="0" y="103535"/>
                    </a:moveTo>
                    <a:lnTo>
                      <a:pt x="0" y="0"/>
                    </a:lnTo>
                  </a:path>
                </a:pathLst>
              </a:custGeom>
              <a:ln w="6998">
                <a:solidFill>
                  <a:srgbClr val="FF00FF"/>
                </a:solidFill>
              </a:ln>
            </p:spPr>
            <p:txBody>
              <a:bodyPr wrap="square" lIns="0" tIns="0" rIns="0" bIns="0" rtlCol="0"/>
              <a:lstStyle/>
              <a:p>
                <a:endParaRPr/>
              </a:p>
            </p:txBody>
          </p:sp>
          <p:sp>
            <p:nvSpPr>
              <p:cNvPr id="271" name="object 271"/>
              <p:cNvSpPr/>
              <p:nvPr/>
            </p:nvSpPr>
            <p:spPr>
              <a:xfrm>
                <a:off x="2888137" y="6143435"/>
                <a:ext cx="22806" cy="34578"/>
              </a:xfrm>
              <a:custGeom>
                <a:avLst/>
                <a:gdLst/>
                <a:ahLst/>
                <a:cxnLst/>
                <a:rect l="l" t="t" r="r" b="b"/>
                <a:pathLst>
                  <a:path w="26670" h="38100">
                    <a:moveTo>
                      <a:pt x="0" y="0"/>
                    </a:moveTo>
                    <a:lnTo>
                      <a:pt x="17288" y="38064"/>
                    </a:lnTo>
                    <a:lnTo>
                      <a:pt x="26278" y="19032"/>
                    </a:lnTo>
                    <a:lnTo>
                      <a:pt x="17288" y="19032"/>
                    </a:lnTo>
                    <a:lnTo>
                      <a:pt x="0" y="0"/>
                    </a:lnTo>
                    <a:close/>
                  </a:path>
                </a:pathLst>
              </a:custGeom>
              <a:solidFill>
                <a:srgbClr val="FF00FF"/>
              </a:solidFill>
            </p:spPr>
            <p:txBody>
              <a:bodyPr wrap="square" lIns="0" tIns="0" rIns="0" bIns="0" rtlCol="0"/>
              <a:lstStyle/>
              <a:p>
                <a:endParaRPr/>
              </a:p>
            </p:txBody>
          </p:sp>
          <p:sp>
            <p:nvSpPr>
              <p:cNvPr id="272" name="object 272"/>
              <p:cNvSpPr/>
              <p:nvPr/>
            </p:nvSpPr>
            <p:spPr>
              <a:xfrm>
                <a:off x="2902921" y="6143435"/>
                <a:ext cx="15747" cy="17289"/>
              </a:xfrm>
              <a:custGeom>
                <a:avLst/>
                <a:gdLst/>
                <a:ahLst/>
                <a:cxnLst/>
                <a:rect l="l" t="t" r="r" b="b"/>
                <a:pathLst>
                  <a:path w="18414" h="19050">
                    <a:moveTo>
                      <a:pt x="17979" y="0"/>
                    </a:moveTo>
                    <a:lnTo>
                      <a:pt x="0" y="19032"/>
                    </a:lnTo>
                    <a:lnTo>
                      <a:pt x="8989" y="19032"/>
                    </a:lnTo>
                    <a:lnTo>
                      <a:pt x="17979" y="0"/>
                    </a:lnTo>
                    <a:close/>
                  </a:path>
                </a:pathLst>
              </a:custGeom>
              <a:solidFill>
                <a:srgbClr val="FF00FF"/>
              </a:solidFill>
            </p:spPr>
            <p:txBody>
              <a:bodyPr wrap="square" lIns="0" tIns="0" rIns="0" bIns="0" rtlCol="0"/>
              <a:lstStyle/>
              <a:p>
                <a:endParaRPr/>
              </a:p>
            </p:txBody>
          </p:sp>
          <p:sp>
            <p:nvSpPr>
              <p:cNvPr id="273" name="object 273"/>
              <p:cNvSpPr/>
              <p:nvPr/>
            </p:nvSpPr>
            <p:spPr>
              <a:xfrm>
                <a:off x="2888137" y="6143435"/>
                <a:ext cx="30408" cy="34578"/>
              </a:xfrm>
              <a:custGeom>
                <a:avLst/>
                <a:gdLst/>
                <a:ahLst/>
                <a:cxnLst/>
                <a:rect l="l" t="t" r="r" b="b"/>
                <a:pathLst>
                  <a:path w="35560" h="38100">
                    <a:moveTo>
                      <a:pt x="35268" y="0"/>
                    </a:moveTo>
                    <a:lnTo>
                      <a:pt x="17288" y="38064"/>
                    </a:lnTo>
                    <a:lnTo>
                      <a:pt x="0" y="0"/>
                    </a:lnTo>
                    <a:lnTo>
                      <a:pt x="17288" y="19032"/>
                    </a:lnTo>
                    <a:lnTo>
                      <a:pt x="35268" y="0"/>
                    </a:lnTo>
                    <a:close/>
                  </a:path>
                </a:pathLst>
              </a:custGeom>
              <a:ln w="7324">
                <a:solidFill>
                  <a:srgbClr val="FF00FF"/>
                </a:solidFill>
              </a:ln>
            </p:spPr>
            <p:txBody>
              <a:bodyPr wrap="square" lIns="0" tIns="0" rIns="0" bIns="0" rtlCol="0"/>
              <a:lstStyle/>
              <a:p>
                <a:endParaRPr/>
              </a:p>
            </p:txBody>
          </p:sp>
          <p:sp>
            <p:nvSpPr>
              <p:cNvPr id="274" name="object 274"/>
              <p:cNvSpPr/>
              <p:nvPr/>
            </p:nvSpPr>
            <p:spPr>
              <a:xfrm>
                <a:off x="2453505" y="6101980"/>
                <a:ext cx="0" cy="94513"/>
              </a:xfrm>
              <a:custGeom>
                <a:avLst/>
                <a:gdLst/>
                <a:ahLst/>
                <a:cxnLst/>
                <a:rect l="l" t="t" r="r" b="b"/>
                <a:pathLst>
                  <a:path h="104140">
                    <a:moveTo>
                      <a:pt x="0" y="103535"/>
                    </a:moveTo>
                    <a:lnTo>
                      <a:pt x="0" y="0"/>
                    </a:lnTo>
                  </a:path>
                </a:pathLst>
              </a:custGeom>
              <a:ln w="6998">
                <a:solidFill>
                  <a:srgbClr val="00FF00"/>
                </a:solidFill>
              </a:ln>
            </p:spPr>
            <p:txBody>
              <a:bodyPr wrap="square" lIns="0" tIns="0" rIns="0" bIns="0" rtlCol="0"/>
              <a:lstStyle/>
              <a:p>
                <a:endParaRPr/>
              </a:p>
            </p:txBody>
          </p:sp>
          <p:sp>
            <p:nvSpPr>
              <p:cNvPr id="275" name="object 275"/>
              <p:cNvSpPr/>
              <p:nvPr/>
            </p:nvSpPr>
            <p:spPr>
              <a:xfrm>
                <a:off x="2438130" y="6160707"/>
                <a:ext cx="22806" cy="35731"/>
              </a:xfrm>
              <a:custGeom>
                <a:avLst/>
                <a:gdLst/>
                <a:ahLst/>
                <a:cxnLst/>
                <a:rect l="l" t="t" r="r" b="b"/>
                <a:pathLst>
                  <a:path w="26669" h="39370">
                    <a:moveTo>
                      <a:pt x="0" y="0"/>
                    </a:moveTo>
                    <a:lnTo>
                      <a:pt x="17979" y="38825"/>
                    </a:lnTo>
                    <a:lnTo>
                      <a:pt x="26278" y="19032"/>
                    </a:lnTo>
                    <a:lnTo>
                      <a:pt x="17979" y="19032"/>
                    </a:lnTo>
                    <a:lnTo>
                      <a:pt x="0" y="0"/>
                    </a:lnTo>
                    <a:close/>
                  </a:path>
                </a:pathLst>
              </a:custGeom>
              <a:solidFill>
                <a:srgbClr val="00FF00"/>
              </a:solidFill>
            </p:spPr>
            <p:txBody>
              <a:bodyPr wrap="square" lIns="0" tIns="0" rIns="0" bIns="0" rtlCol="0"/>
              <a:lstStyle/>
              <a:p>
                <a:endParaRPr/>
              </a:p>
            </p:txBody>
          </p:sp>
          <p:sp>
            <p:nvSpPr>
              <p:cNvPr id="276" name="object 276"/>
              <p:cNvSpPr/>
              <p:nvPr/>
            </p:nvSpPr>
            <p:spPr>
              <a:xfrm>
                <a:off x="2453505" y="6160708"/>
                <a:ext cx="15204" cy="17289"/>
              </a:xfrm>
              <a:custGeom>
                <a:avLst/>
                <a:gdLst/>
                <a:ahLst/>
                <a:cxnLst/>
                <a:rect l="l" t="t" r="r" b="b"/>
                <a:pathLst>
                  <a:path w="17780" h="19050">
                    <a:moveTo>
                      <a:pt x="17288" y="0"/>
                    </a:moveTo>
                    <a:lnTo>
                      <a:pt x="0" y="19032"/>
                    </a:lnTo>
                    <a:lnTo>
                      <a:pt x="8298" y="19032"/>
                    </a:lnTo>
                    <a:lnTo>
                      <a:pt x="17288" y="0"/>
                    </a:lnTo>
                    <a:close/>
                  </a:path>
                </a:pathLst>
              </a:custGeom>
              <a:solidFill>
                <a:srgbClr val="00FF00"/>
              </a:solidFill>
            </p:spPr>
            <p:txBody>
              <a:bodyPr wrap="square" lIns="0" tIns="0" rIns="0" bIns="0" rtlCol="0"/>
              <a:lstStyle/>
              <a:p>
                <a:endParaRPr/>
              </a:p>
            </p:txBody>
          </p:sp>
          <p:sp>
            <p:nvSpPr>
              <p:cNvPr id="277" name="object 277"/>
              <p:cNvSpPr/>
              <p:nvPr/>
            </p:nvSpPr>
            <p:spPr>
              <a:xfrm>
                <a:off x="2438130" y="6160707"/>
                <a:ext cx="30408" cy="35731"/>
              </a:xfrm>
              <a:custGeom>
                <a:avLst/>
                <a:gdLst/>
                <a:ahLst/>
                <a:cxnLst/>
                <a:rect l="l" t="t" r="r" b="b"/>
                <a:pathLst>
                  <a:path w="35560" h="39370">
                    <a:moveTo>
                      <a:pt x="35268" y="0"/>
                    </a:moveTo>
                    <a:lnTo>
                      <a:pt x="17979" y="38825"/>
                    </a:lnTo>
                    <a:lnTo>
                      <a:pt x="0" y="0"/>
                    </a:lnTo>
                    <a:lnTo>
                      <a:pt x="17979" y="19032"/>
                    </a:lnTo>
                    <a:lnTo>
                      <a:pt x="35268" y="0"/>
                    </a:lnTo>
                    <a:close/>
                  </a:path>
                </a:pathLst>
              </a:custGeom>
              <a:ln w="7317">
                <a:solidFill>
                  <a:srgbClr val="00FF00"/>
                </a:solidFill>
              </a:ln>
            </p:spPr>
            <p:txBody>
              <a:bodyPr wrap="square" lIns="0" tIns="0" rIns="0" bIns="0" rtlCol="0"/>
              <a:lstStyle/>
              <a:p>
                <a:endParaRPr/>
              </a:p>
            </p:txBody>
          </p:sp>
          <p:sp>
            <p:nvSpPr>
              <p:cNvPr id="278" name="object 278"/>
              <p:cNvSpPr/>
              <p:nvPr/>
            </p:nvSpPr>
            <p:spPr>
              <a:xfrm>
                <a:off x="1123001" y="6488895"/>
                <a:ext cx="0" cy="34578"/>
              </a:xfrm>
              <a:custGeom>
                <a:avLst/>
                <a:gdLst/>
                <a:ahLst/>
                <a:cxnLst/>
                <a:rect l="l" t="t" r="r" b="b"/>
                <a:pathLst>
                  <a:path h="38100">
                    <a:moveTo>
                      <a:pt x="0" y="38062"/>
                    </a:moveTo>
                    <a:lnTo>
                      <a:pt x="0" y="0"/>
                    </a:lnTo>
                  </a:path>
                </a:pathLst>
              </a:custGeom>
              <a:ln w="6998">
                <a:solidFill>
                  <a:srgbClr val="FF0000"/>
                </a:solidFill>
              </a:ln>
            </p:spPr>
            <p:txBody>
              <a:bodyPr wrap="square" lIns="0" tIns="0" rIns="0" bIns="0" rtlCol="0"/>
              <a:lstStyle/>
              <a:p>
                <a:endParaRPr/>
              </a:p>
            </p:txBody>
          </p:sp>
          <p:sp>
            <p:nvSpPr>
              <p:cNvPr id="279" name="object 279"/>
              <p:cNvSpPr/>
              <p:nvPr/>
            </p:nvSpPr>
            <p:spPr>
              <a:xfrm>
                <a:off x="1123001" y="6418422"/>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280" name="object 280"/>
              <p:cNvSpPr/>
              <p:nvPr/>
            </p:nvSpPr>
            <p:spPr>
              <a:xfrm>
                <a:off x="1123001" y="634794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281" name="object 281"/>
              <p:cNvSpPr/>
              <p:nvPr/>
            </p:nvSpPr>
            <p:spPr>
              <a:xfrm>
                <a:off x="1123001" y="6277474"/>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282" name="object 282"/>
              <p:cNvSpPr/>
              <p:nvPr/>
            </p:nvSpPr>
            <p:spPr>
              <a:xfrm>
                <a:off x="1123001" y="6207000"/>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283" name="object 283"/>
              <p:cNvSpPr/>
              <p:nvPr/>
            </p:nvSpPr>
            <p:spPr>
              <a:xfrm>
                <a:off x="1123001" y="6137217"/>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284" name="object 284"/>
              <p:cNvSpPr/>
              <p:nvPr/>
            </p:nvSpPr>
            <p:spPr>
              <a:xfrm>
                <a:off x="1123001" y="6066744"/>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285" name="object 285"/>
              <p:cNvSpPr/>
              <p:nvPr/>
            </p:nvSpPr>
            <p:spPr>
              <a:xfrm>
                <a:off x="1123001" y="5996270"/>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286" name="object 286"/>
              <p:cNvSpPr/>
              <p:nvPr/>
            </p:nvSpPr>
            <p:spPr>
              <a:xfrm>
                <a:off x="1123001" y="5925797"/>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287" name="object 287"/>
              <p:cNvSpPr/>
              <p:nvPr/>
            </p:nvSpPr>
            <p:spPr>
              <a:xfrm>
                <a:off x="1123001" y="5856014"/>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288" name="object 288"/>
              <p:cNvSpPr/>
              <p:nvPr/>
            </p:nvSpPr>
            <p:spPr>
              <a:xfrm>
                <a:off x="1123001" y="5785540"/>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289" name="object 289"/>
              <p:cNvSpPr/>
              <p:nvPr/>
            </p:nvSpPr>
            <p:spPr>
              <a:xfrm>
                <a:off x="1123001" y="5715067"/>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290" name="object 290"/>
              <p:cNvSpPr/>
              <p:nvPr/>
            </p:nvSpPr>
            <p:spPr>
              <a:xfrm>
                <a:off x="1123001" y="5644593"/>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291" name="object 291"/>
              <p:cNvSpPr/>
              <p:nvPr/>
            </p:nvSpPr>
            <p:spPr>
              <a:xfrm>
                <a:off x="1123001" y="5575501"/>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292" name="object 292"/>
              <p:cNvSpPr/>
              <p:nvPr/>
            </p:nvSpPr>
            <p:spPr>
              <a:xfrm>
                <a:off x="1123001" y="5505028"/>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293" name="object 293"/>
              <p:cNvSpPr/>
              <p:nvPr/>
            </p:nvSpPr>
            <p:spPr>
              <a:xfrm>
                <a:off x="1123001" y="5434555"/>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294" name="object 294"/>
              <p:cNvSpPr/>
              <p:nvPr/>
            </p:nvSpPr>
            <p:spPr>
              <a:xfrm>
                <a:off x="1123001" y="5364080"/>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295" name="object 295"/>
              <p:cNvSpPr/>
              <p:nvPr/>
            </p:nvSpPr>
            <p:spPr>
              <a:xfrm>
                <a:off x="1123001" y="5293607"/>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296" name="object 296"/>
              <p:cNvSpPr/>
              <p:nvPr/>
            </p:nvSpPr>
            <p:spPr>
              <a:xfrm>
                <a:off x="1120044" y="5257680"/>
                <a:ext cx="5973" cy="0"/>
              </a:xfrm>
              <a:custGeom>
                <a:avLst/>
                <a:gdLst/>
                <a:ahLst/>
                <a:cxnLst/>
                <a:rect l="l" t="t" r="r" b="b"/>
                <a:pathLst>
                  <a:path w="6984">
                    <a:moveTo>
                      <a:pt x="0" y="0"/>
                    </a:moveTo>
                    <a:lnTo>
                      <a:pt x="6915" y="0"/>
                    </a:lnTo>
                  </a:path>
                </a:pathLst>
              </a:custGeom>
              <a:ln w="7703">
                <a:solidFill>
                  <a:srgbClr val="FF0000"/>
                </a:solidFill>
              </a:ln>
            </p:spPr>
            <p:txBody>
              <a:bodyPr wrap="square" lIns="0" tIns="0" rIns="0" bIns="0" rtlCol="0"/>
              <a:lstStyle/>
              <a:p>
                <a:endParaRPr/>
              </a:p>
            </p:txBody>
          </p:sp>
          <p:sp>
            <p:nvSpPr>
              <p:cNvPr id="297" name="object 297"/>
              <p:cNvSpPr/>
              <p:nvPr/>
            </p:nvSpPr>
            <p:spPr>
              <a:xfrm>
                <a:off x="1123001" y="5153310"/>
                <a:ext cx="0" cy="14408"/>
              </a:xfrm>
              <a:custGeom>
                <a:avLst/>
                <a:gdLst/>
                <a:ahLst/>
                <a:cxnLst/>
                <a:rect l="l" t="t" r="r" b="b"/>
                <a:pathLst>
                  <a:path h="15875">
                    <a:moveTo>
                      <a:pt x="0" y="0"/>
                    </a:moveTo>
                    <a:lnTo>
                      <a:pt x="0" y="15271"/>
                    </a:lnTo>
                  </a:path>
                </a:pathLst>
              </a:custGeom>
              <a:ln w="6998">
                <a:solidFill>
                  <a:srgbClr val="FF0000"/>
                </a:solidFill>
              </a:ln>
            </p:spPr>
            <p:txBody>
              <a:bodyPr wrap="square" lIns="0" tIns="0" rIns="0" bIns="0" rtlCol="0"/>
              <a:lstStyle/>
              <a:p>
                <a:endParaRPr/>
              </a:p>
            </p:txBody>
          </p:sp>
          <p:sp>
            <p:nvSpPr>
              <p:cNvPr id="298" name="object 298"/>
              <p:cNvSpPr/>
              <p:nvPr/>
            </p:nvSpPr>
            <p:spPr>
              <a:xfrm>
                <a:off x="1747451" y="6500639"/>
                <a:ext cx="0" cy="34002"/>
              </a:xfrm>
              <a:custGeom>
                <a:avLst/>
                <a:gdLst/>
                <a:ahLst/>
                <a:cxnLst/>
                <a:rect l="l" t="t" r="r" b="b"/>
                <a:pathLst>
                  <a:path h="37465">
                    <a:moveTo>
                      <a:pt x="0" y="37304"/>
                    </a:moveTo>
                    <a:lnTo>
                      <a:pt x="0" y="0"/>
                    </a:lnTo>
                  </a:path>
                </a:pathLst>
              </a:custGeom>
              <a:ln w="6998">
                <a:solidFill>
                  <a:srgbClr val="FF0000"/>
                </a:solidFill>
              </a:ln>
            </p:spPr>
            <p:txBody>
              <a:bodyPr wrap="square" lIns="0" tIns="0" rIns="0" bIns="0" rtlCol="0"/>
              <a:lstStyle/>
              <a:p>
                <a:endParaRPr/>
              </a:p>
            </p:txBody>
          </p:sp>
          <p:sp>
            <p:nvSpPr>
              <p:cNvPr id="299" name="object 299"/>
              <p:cNvSpPr/>
              <p:nvPr/>
            </p:nvSpPr>
            <p:spPr>
              <a:xfrm>
                <a:off x="1747451" y="6430858"/>
                <a:ext cx="0" cy="34578"/>
              </a:xfrm>
              <a:custGeom>
                <a:avLst/>
                <a:gdLst/>
                <a:ahLst/>
                <a:cxnLst/>
                <a:rect l="l" t="t" r="r" b="b"/>
                <a:pathLst>
                  <a:path h="38100">
                    <a:moveTo>
                      <a:pt x="0" y="38062"/>
                    </a:moveTo>
                    <a:lnTo>
                      <a:pt x="0" y="0"/>
                    </a:lnTo>
                  </a:path>
                </a:pathLst>
              </a:custGeom>
              <a:ln w="6998">
                <a:solidFill>
                  <a:srgbClr val="FF0000"/>
                </a:solidFill>
              </a:ln>
            </p:spPr>
            <p:txBody>
              <a:bodyPr wrap="square" lIns="0" tIns="0" rIns="0" bIns="0" rtlCol="0"/>
              <a:lstStyle/>
              <a:p>
                <a:endParaRPr/>
              </a:p>
            </p:txBody>
          </p:sp>
          <p:sp>
            <p:nvSpPr>
              <p:cNvPr id="300" name="object 300"/>
              <p:cNvSpPr/>
              <p:nvPr/>
            </p:nvSpPr>
            <p:spPr>
              <a:xfrm>
                <a:off x="1747451" y="6360383"/>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01" name="object 301"/>
              <p:cNvSpPr/>
              <p:nvPr/>
            </p:nvSpPr>
            <p:spPr>
              <a:xfrm>
                <a:off x="1747451" y="628991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02" name="object 302"/>
              <p:cNvSpPr/>
              <p:nvPr/>
            </p:nvSpPr>
            <p:spPr>
              <a:xfrm>
                <a:off x="1747451" y="6219436"/>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03" name="object 303"/>
              <p:cNvSpPr/>
              <p:nvPr/>
            </p:nvSpPr>
            <p:spPr>
              <a:xfrm>
                <a:off x="1747451" y="614965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04" name="object 304"/>
              <p:cNvSpPr/>
              <p:nvPr/>
            </p:nvSpPr>
            <p:spPr>
              <a:xfrm>
                <a:off x="1747451" y="6079180"/>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05" name="object 305"/>
              <p:cNvSpPr/>
              <p:nvPr/>
            </p:nvSpPr>
            <p:spPr>
              <a:xfrm>
                <a:off x="1747451" y="600870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06" name="object 306"/>
              <p:cNvSpPr/>
              <p:nvPr/>
            </p:nvSpPr>
            <p:spPr>
              <a:xfrm>
                <a:off x="1747451" y="5938233"/>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07" name="object 307"/>
              <p:cNvSpPr/>
              <p:nvPr/>
            </p:nvSpPr>
            <p:spPr>
              <a:xfrm>
                <a:off x="1747451" y="5867759"/>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08" name="object 308"/>
              <p:cNvSpPr/>
              <p:nvPr/>
            </p:nvSpPr>
            <p:spPr>
              <a:xfrm>
                <a:off x="1747451" y="579797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09" name="object 309"/>
              <p:cNvSpPr/>
              <p:nvPr/>
            </p:nvSpPr>
            <p:spPr>
              <a:xfrm>
                <a:off x="1747451" y="572750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10" name="object 310"/>
              <p:cNvSpPr/>
              <p:nvPr/>
            </p:nvSpPr>
            <p:spPr>
              <a:xfrm>
                <a:off x="1747451" y="5657031"/>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11" name="object 311"/>
              <p:cNvSpPr/>
              <p:nvPr/>
            </p:nvSpPr>
            <p:spPr>
              <a:xfrm>
                <a:off x="1747451" y="5586556"/>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12" name="object 312"/>
              <p:cNvSpPr/>
              <p:nvPr/>
            </p:nvSpPr>
            <p:spPr>
              <a:xfrm>
                <a:off x="1747451" y="551746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13" name="object 313"/>
              <p:cNvSpPr/>
              <p:nvPr/>
            </p:nvSpPr>
            <p:spPr>
              <a:xfrm>
                <a:off x="1747451" y="5446991"/>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14" name="object 314"/>
              <p:cNvSpPr/>
              <p:nvPr/>
            </p:nvSpPr>
            <p:spPr>
              <a:xfrm>
                <a:off x="1747451" y="537651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15" name="object 315"/>
              <p:cNvSpPr/>
              <p:nvPr/>
            </p:nvSpPr>
            <p:spPr>
              <a:xfrm>
                <a:off x="1747451" y="5306044"/>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16" name="object 316"/>
              <p:cNvSpPr/>
              <p:nvPr/>
            </p:nvSpPr>
            <p:spPr>
              <a:xfrm>
                <a:off x="1747451" y="5235570"/>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17" name="object 317"/>
              <p:cNvSpPr/>
              <p:nvPr/>
            </p:nvSpPr>
            <p:spPr>
              <a:xfrm>
                <a:off x="1747451" y="5165746"/>
                <a:ext cx="0" cy="34578"/>
              </a:xfrm>
              <a:custGeom>
                <a:avLst/>
                <a:gdLst/>
                <a:ahLst/>
                <a:cxnLst/>
                <a:rect l="l" t="t" r="r" b="b"/>
                <a:pathLst>
                  <a:path h="38100">
                    <a:moveTo>
                      <a:pt x="0" y="38110"/>
                    </a:moveTo>
                    <a:lnTo>
                      <a:pt x="0" y="0"/>
                    </a:lnTo>
                  </a:path>
                </a:pathLst>
              </a:custGeom>
              <a:ln w="6998">
                <a:solidFill>
                  <a:srgbClr val="FF0000"/>
                </a:solidFill>
              </a:ln>
            </p:spPr>
            <p:txBody>
              <a:bodyPr wrap="square" lIns="0" tIns="0" rIns="0" bIns="0" rtlCol="0"/>
              <a:lstStyle/>
              <a:p>
                <a:endParaRPr/>
              </a:p>
            </p:txBody>
          </p:sp>
          <p:sp>
            <p:nvSpPr>
              <p:cNvPr id="318" name="object 318"/>
              <p:cNvSpPr/>
              <p:nvPr/>
            </p:nvSpPr>
            <p:spPr>
              <a:xfrm>
                <a:off x="2410929" y="6512387"/>
                <a:ext cx="0" cy="22476"/>
              </a:xfrm>
              <a:custGeom>
                <a:avLst/>
                <a:gdLst/>
                <a:ahLst/>
                <a:cxnLst/>
                <a:rect l="l" t="t" r="r" b="b"/>
                <a:pathLst>
                  <a:path h="24765">
                    <a:moveTo>
                      <a:pt x="0" y="24360"/>
                    </a:moveTo>
                    <a:lnTo>
                      <a:pt x="0" y="0"/>
                    </a:lnTo>
                  </a:path>
                </a:pathLst>
              </a:custGeom>
              <a:ln w="6998">
                <a:solidFill>
                  <a:srgbClr val="FF0000"/>
                </a:solidFill>
              </a:ln>
            </p:spPr>
            <p:txBody>
              <a:bodyPr wrap="square" lIns="0" tIns="0" rIns="0" bIns="0" rtlCol="0"/>
              <a:lstStyle/>
              <a:p>
                <a:endParaRPr/>
              </a:p>
            </p:txBody>
          </p:sp>
          <p:sp>
            <p:nvSpPr>
              <p:cNvPr id="319" name="object 319"/>
              <p:cNvSpPr/>
              <p:nvPr/>
            </p:nvSpPr>
            <p:spPr>
              <a:xfrm>
                <a:off x="2410929" y="6441911"/>
                <a:ext cx="0" cy="35731"/>
              </a:xfrm>
              <a:custGeom>
                <a:avLst/>
                <a:gdLst/>
                <a:ahLst/>
                <a:cxnLst/>
                <a:rect l="l" t="t" r="r" b="b"/>
                <a:pathLst>
                  <a:path h="39370">
                    <a:moveTo>
                      <a:pt x="0" y="38827"/>
                    </a:moveTo>
                    <a:lnTo>
                      <a:pt x="0" y="0"/>
                    </a:lnTo>
                  </a:path>
                </a:pathLst>
              </a:custGeom>
              <a:ln w="6998">
                <a:solidFill>
                  <a:srgbClr val="FF0000"/>
                </a:solidFill>
              </a:ln>
            </p:spPr>
            <p:txBody>
              <a:bodyPr wrap="square" lIns="0" tIns="0" rIns="0" bIns="0" rtlCol="0"/>
              <a:lstStyle/>
              <a:p>
                <a:endParaRPr/>
              </a:p>
            </p:txBody>
          </p:sp>
          <p:sp>
            <p:nvSpPr>
              <p:cNvPr id="320" name="object 320"/>
              <p:cNvSpPr/>
              <p:nvPr/>
            </p:nvSpPr>
            <p:spPr>
              <a:xfrm>
                <a:off x="2410929" y="6371437"/>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21" name="object 321"/>
              <p:cNvSpPr/>
              <p:nvPr/>
            </p:nvSpPr>
            <p:spPr>
              <a:xfrm>
                <a:off x="2410929" y="6301655"/>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22" name="object 322"/>
              <p:cNvSpPr/>
              <p:nvPr/>
            </p:nvSpPr>
            <p:spPr>
              <a:xfrm>
                <a:off x="2410929" y="6231182"/>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23" name="object 323"/>
              <p:cNvSpPr/>
              <p:nvPr/>
            </p:nvSpPr>
            <p:spPr>
              <a:xfrm>
                <a:off x="2410929" y="6160707"/>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24" name="object 324"/>
              <p:cNvSpPr/>
              <p:nvPr/>
            </p:nvSpPr>
            <p:spPr>
              <a:xfrm>
                <a:off x="2410929" y="6090234"/>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25" name="object 325"/>
              <p:cNvSpPr/>
              <p:nvPr/>
            </p:nvSpPr>
            <p:spPr>
              <a:xfrm>
                <a:off x="2410929" y="6020453"/>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26" name="object 326"/>
              <p:cNvSpPr/>
              <p:nvPr/>
            </p:nvSpPr>
            <p:spPr>
              <a:xfrm>
                <a:off x="2410929" y="5949979"/>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27" name="object 327"/>
              <p:cNvSpPr/>
              <p:nvPr/>
            </p:nvSpPr>
            <p:spPr>
              <a:xfrm>
                <a:off x="2410929" y="5879505"/>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28" name="object 328"/>
              <p:cNvSpPr/>
              <p:nvPr/>
            </p:nvSpPr>
            <p:spPr>
              <a:xfrm>
                <a:off x="2410929" y="5809032"/>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29" name="object 329"/>
              <p:cNvSpPr/>
              <p:nvPr/>
            </p:nvSpPr>
            <p:spPr>
              <a:xfrm>
                <a:off x="2410929" y="5738559"/>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30" name="object 330"/>
              <p:cNvSpPr/>
              <p:nvPr/>
            </p:nvSpPr>
            <p:spPr>
              <a:xfrm>
                <a:off x="2410929" y="5668775"/>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31" name="object 331"/>
              <p:cNvSpPr/>
              <p:nvPr/>
            </p:nvSpPr>
            <p:spPr>
              <a:xfrm>
                <a:off x="2410929" y="5598301"/>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32" name="object 332"/>
              <p:cNvSpPr/>
              <p:nvPr/>
            </p:nvSpPr>
            <p:spPr>
              <a:xfrm>
                <a:off x="2410929" y="5527828"/>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33" name="object 333"/>
              <p:cNvSpPr/>
              <p:nvPr/>
            </p:nvSpPr>
            <p:spPr>
              <a:xfrm>
                <a:off x="2410929" y="5457355"/>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34" name="object 334"/>
              <p:cNvSpPr/>
              <p:nvPr/>
            </p:nvSpPr>
            <p:spPr>
              <a:xfrm>
                <a:off x="2410929" y="5387572"/>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35" name="object 335"/>
              <p:cNvSpPr/>
              <p:nvPr/>
            </p:nvSpPr>
            <p:spPr>
              <a:xfrm>
                <a:off x="2410929" y="5317099"/>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36" name="object 336"/>
              <p:cNvSpPr/>
              <p:nvPr/>
            </p:nvSpPr>
            <p:spPr>
              <a:xfrm>
                <a:off x="2410929" y="5246624"/>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37" name="object 337"/>
              <p:cNvSpPr/>
              <p:nvPr/>
            </p:nvSpPr>
            <p:spPr>
              <a:xfrm>
                <a:off x="2410929" y="5176152"/>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38" name="object 338"/>
              <p:cNvSpPr/>
              <p:nvPr/>
            </p:nvSpPr>
            <p:spPr>
              <a:xfrm>
                <a:off x="2407973" y="5140873"/>
                <a:ext cx="5973" cy="0"/>
              </a:xfrm>
              <a:custGeom>
                <a:avLst/>
                <a:gdLst/>
                <a:ahLst/>
                <a:cxnLst/>
                <a:rect l="l" t="t" r="r" b="b"/>
                <a:pathLst>
                  <a:path w="6985">
                    <a:moveTo>
                      <a:pt x="0" y="0"/>
                    </a:moveTo>
                    <a:lnTo>
                      <a:pt x="6915" y="0"/>
                    </a:lnTo>
                  </a:path>
                </a:pathLst>
              </a:custGeom>
              <a:ln w="3175">
                <a:solidFill>
                  <a:srgbClr val="FF0000"/>
                </a:solidFill>
              </a:ln>
            </p:spPr>
            <p:txBody>
              <a:bodyPr wrap="square" lIns="0" tIns="0" rIns="0" bIns="0" rtlCol="0"/>
              <a:lstStyle/>
              <a:p>
                <a:endParaRPr/>
              </a:p>
            </p:txBody>
          </p:sp>
          <p:sp>
            <p:nvSpPr>
              <p:cNvPr id="339" name="object 339"/>
              <p:cNvSpPr/>
              <p:nvPr/>
            </p:nvSpPr>
            <p:spPr>
              <a:xfrm>
                <a:off x="2802393" y="6486130"/>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40" name="object 340"/>
              <p:cNvSpPr/>
              <p:nvPr/>
            </p:nvSpPr>
            <p:spPr>
              <a:xfrm>
                <a:off x="2802393" y="641565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41" name="object 341"/>
              <p:cNvSpPr/>
              <p:nvPr/>
            </p:nvSpPr>
            <p:spPr>
              <a:xfrm>
                <a:off x="2802393" y="634518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42" name="object 342"/>
              <p:cNvSpPr/>
              <p:nvPr/>
            </p:nvSpPr>
            <p:spPr>
              <a:xfrm>
                <a:off x="2802393" y="6274710"/>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43" name="object 343"/>
              <p:cNvSpPr/>
              <p:nvPr/>
            </p:nvSpPr>
            <p:spPr>
              <a:xfrm>
                <a:off x="2802393" y="620561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44" name="object 344"/>
              <p:cNvSpPr/>
              <p:nvPr/>
            </p:nvSpPr>
            <p:spPr>
              <a:xfrm>
                <a:off x="2802393" y="613514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45" name="object 345"/>
              <p:cNvSpPr/>
              <p:nvPr/>
            </p:nvSpPr>
            <p:spPr>
              <a:xfrm>
                <a:off x="2802393" y="606467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46" name="object 346"/>
              <p:cNvSpPr/>
              <p:nvPr/>
            </p:nvSpPr>
            <p:spPr>
              <a:xfrm>
                <a:off x="2802393" y="5994197"/>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47" name="object 347"/>
              <p:cNvSpPr/>
              <p:nvPr/>
            </p:nvSpPr>
            <p:spPr>
              <a:xfrm>
                <a:off x="2802393" y="592372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48" name="object 348"/>
              <p:cNvSpPr/>
              <p:nvPr/>
            </p:nvSpPr>
            <p:spPr>
              <a:xfrm>
                <a:off x="2802393" y="5853941"/>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49" name="object 349"/>
              <p:cNvSpPr/>
              <p:nvPr/>
            </p:nvSpPr>
            <p:spPr>
              <a:xfrm>
                <a:off x="2802393" y="578346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50" name="object 350"/>
              <p:cNvSpPr/>
              <p:nvPr/>
            </p:nvSpPr>
            <p:spPr>
              <a:xfrm>
                <a:off x="2802393" y="571299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51" name="object 351"/>
              <p:cNvSpPr/>
              <p:nvPr/>
            </p:nvSpPr>
            <p:spPr>
              <a:xfrm>
                <a:off x="2802393" y="5642521"/>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52" name="object 352"/>
              <p:cNvSpPr/>
              <p:nvPr/>
            </p:nvSpPr>
            <p:spPr>
              <a:xfrm>
                <a:off x="2802393" y="557273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53" name="object 353"/>
              <p:cNvSpPr/>
              <p:nvPr/>
            </p:nvSpPr>
            <p:spPr>
              <a:xfrm>
                <a:off x="2802393" y="550226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54" name="object 354"/>
              <p:cNvSpPr/>
              <p:nvPr/>
            </p:nvSpPr>
            <p:spPr>
              <a:xfrm>
                <a:off x="2802393" y="543179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55" name="object 355"/>
              <p:cNvSpPr/>
              <p:nvPr/>
            </p:nvSpPr>
            <p:spPr>
              <a:xfrm>
                <a:off x="2802393" y="5361317"/>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56" name="object 356"/>
              <p:cNvSpPr/>
              <p:nvPr/>
            </p:nvSpPr>
            <p:spPr>
              <a:xfrm>
                <a:off x="2802393" y="5290843"/>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57" name="object 357"/>
              <p:cNvSpPr/>
              <p:nvPr/>
            </p:nvSpPr>
            <p:spPr>
              <a:xfrm>
                <a:off x="2802393" y="5221061"/>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58" name="object 358"/>
              <p:cNvSpPr/>
              <p:nvPr/>
            </p:nvSpPr>
            <p:spPr>
              <a:xfrm>
                <a:off x="2802393" y="5150545"/>
                <a:ext cx="0" cy="35731"/>
              </a:xfrm>
              <a:custGeom>
                <a:avLst/>
                <a:gdLst/>
                <a:ahLst/>
                <a:cxnLst/>
                <a:rect l="l" t="t" r="r" b="b"/>
                <a:pathLst>
                  <a:path h="39370">
                    <a:moveTo>
                      <a:pt x="0" y="38871"/>
                    </a:moveTo>
                    <a:lnTo>
                      <a:pt x="0" y="0"/>
                    </a:lnTo>
                  </a:path>
                </a:pathLst>
              </a:custGeom>
              <a:ln w="6998">
                <a:solidFill>
                  <a:srgbClr val="FF0000"/>
                </a:solidFill>
              </a:ln>
            </p:spPr>
            <p:txBody>
              <a:bodyPr wrap="square" lIns="0" tIns="0" rIns="0" bIns="0" rtlCol="0"/>
              <a:lstStyle/>
              <a:p>
                <a:endParaRPr/>
              </a:p>
            </p:txBody>
          </p:sp>
          <p:sp>
            <p:nvSpPr>
              <p:cNvPr id="359" name="object 359"/>
              <p:cNvSpPr/>
              <p:nvPr/>
            </p:nvSpPr>
            <p:spPr>
              <a:xfrm>
                <a:off x="3114027" y="649580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60" name="object 360"/>
              <p:cNvSpPr/>
              <p:nvPr/>
            </p:nvSpPr>
            <p:spPr>
              <a:xfrm>
                <a:off x="3114027" y="6425331"/>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61" name="object 361"/>
              <p:cNvSpPr/>
              <p:nvPr/>
            </p:nvSpPr>
            <p:spPr>
              <a:xfrm>
                <a:off x="3114027" y="6354856"/>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62" name="object 362"/>
              <p:cNvSpPr/>
              <p:nvPr/>
            </p:nvSpPr>
            <p:spPr>
              <a:xfrm>
                <a:off x="3114027" y="6284382"/>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63" name="object 363"/>
              <p:cNvSpPr/>
              <p:nvPr/>
            </p:nvSpPr>
            <p:spPr>
              <a:xfrm>
                <a:off x="3114027" y="621460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64" name="object 364"/>
              <p:cNvSpPr/>
              <p:nvPr/>
            </p:nvSpPr>
            <p:spPr>
              <a:xfrm>
                <a:off x="3114027" y="6144126"/>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65" name="object 365"/>
              <p:cNvSpPr/>
              <p:nvPr/>
            </p:nvSpPr>
            <p:spPr>
              <a:xfrm>
                <a:off x="3114027" y="6073652"/>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66" name="object 366"/>
              <p:cNvSpPr/>
              <p:nvPr/>
            </p:nvSpPr>
            <p:spPr>
              <a:xfrm>
                <a:off x="3114027" y="6003179"/>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67" name="object 367"/>
              <p:cNvSpPr/>
              <p:nvPr/>
            </p:nvSpPr>
            <p:spPr>
              <a:xfrm>
                <a:off x="3114027" y="593270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68" name="object 368"/>
              <p:cNvSpPr/>
              <p:nvPr/>
            </p:nvSpPr>
            <p:spPr>
              <a:xfrm>
                <a:off x="3114027" y="5862923"/>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69" name="object 369"/>
              <p:cNvSpPr/>
              <p:nvPr/>
            </p:nvSpPr>
            <p:spPr>
              <a:xfrm>
                <a:off x="3114027" y="5792449"/>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70" name="object 370"/>
              <p:cNvSpPr/>
              <p:nvPr/>
            </p:nvSpPr>
            <p:spPr>
              <a:xfrm>
                <a:off x="3114027" y="5721977"/>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71" name="object 371"/>
              <p:cNvSpPr/>
              <p:nvPr/>
            </p:nvSpPr>
            <p:spPr>
              <a:xfrm>
                <a:off x="3114027" y="5651503"/>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72" name="object 372"/>
              <p:cNvSpPr/>
              <p:nvPr/>
            </p:nvSpPr>
            <p:spPr>
              <a:xfrm>
                <a:off x="3114027" y="5581719"/>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73" name="object 373"/>
              <p:cNvSpPr/>
              <p:nvPr/>
            </p:nvSpPr>
            <p:spPr>
              <a:xfrm>
                <a:off x="3114027" y="551124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74" name="object 374"/>
              <p:cNvSpPr/>
              <p:nvPr/>
            </p:nvSpPr>
            <p:spPr>
              <a:xfrm>
                <a:off x="3114027" y="5440772"/>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75" name="object 375"/>
              <p:cNvSpPr/>
              <p:nvPr/>
            </p:nvSpPr>
            <p:spPr>
              <a:xfrm>
                <a:off x="3114027" y="5370300"/>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76" name="object 376"/>
              <p:cNvSpPr/>
              <p:nvPr/>
            </p:nvSpPr>
            <p:spPr>
              <a:xfrm>
                <a:off x="3114027" y="5299826"/>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77" name="object 377"/>
              <p:cNvSpPr/>
              <p:nvPr/>
            </p:nvSpPr>
            <p:spPr>
              <a:xfrm>
                <a:off x="3114027" y="5230042"/>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78" name="object 378"/>
              <p:cNvSpPr/>
              <p:nvPr/>
            </p:nvSpPr>
            <p:spPr>
              <a:xfrm>
                <a:off x="3114027" y="5159527"/>
                <a:ext cx="0" cy="35731"/>
              </a:xfrm>
              <a:custGeom>
                <a:avLst/>
                <a:gdLst/>
                <a:ahLst/>
                <a:cxnLst/>
                <a:rect l="l" t="t" r="r" b="b"/>
                <a:pathLst>
                  <a:path h="39370">
                    <a:moveTo>
                      <a:pt x="0" y="38871"/>
                    </a:moveTo>
                    <a:lnTo>
                      <a:pt x="0" y="0"/>
                    </a:lnTo>
                  </a:path>
                </a:pathLst>
              </a:custGeom>
              <a:ln w="6998">
                <a:solidFill>
                  <a:srgbClr val="FF0000"/>
                </a:solidFill>
              </a:ln>
            </p:spPr>
            <p:txBody>
              <a:bodyPr wrap="square" lIns="0" tIns="0" rIns="0" bIns="0" rtlCol="0"/>
              <a:lstStyle/>
              <a:p>
                <a:endParaRPr/>
              </a:p>
            </p:txBody>
          </p:sp>
          <p:sp>
            <p:nvSpPr>
              <p:cNvPr id="379" name="object 379"/>
              <p:cNvSpPr/>
              <p:nvPr/>
            </p:nvSpPr>
            <p:spPr>
              <a:xfrm>
                <a:off x="3294385" y="6481985"/>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80" name="object 380"/>
              <p:cNvSpPr/>
              <p:nvPr/>
            </p:nvSpPr>
            <p:spPr>
              <a:xfrm>
                <a:off x="3294385" y="6411513"/>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81" name="object 381"/>
              <p:cNvSpPr/>
              <p:nvPr/>
            </p:nvSpPr>
            <p:spPr>
              <a:xfrm>
                <a:off x="3294385" y="6341038"/>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82" name="object 382"/>
              <p:cNvSpPr/>
              <p:nvPr/>
            </p:nvSpPr>
            <p:spPr>
              <a:xfrm>
                <a:off x="3294385" y="6271946"/>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83" name="object 383"/>
              <p:cNvSpPr/>
              <p:nvPr/>
            </p:nvSpPr>
            <p:spPr>
              <a:xfrm>
                <a:off x="3294385" y="6201472"/>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84" name="object 384"/>
              <p:cNvSpPr/>
              <p:nvPr/>
            </p:nvSpPr>
            <p:spPr>
              <a:xfrm>
                <a:off x="3294385" y="6130999"/>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85" name="object 385"/>
              <p:cNvSpPr/>
              <p:nvPr/>
            </p:nvSpPr>
            <p:spPr>
              <a:xfrm>
                <a:off x="3294385" y="6060525"/>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86" name="object 386"/>
              <p:cNvSpPr/>
              <p:nvPr/>
            </p:nvSpPr>
            <p:spPr>
              <a:xfrm>
                <a:off x="3294385" y="5990743"/>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87" name="object 387"/>
              <p:cNvSpPr/>
              <p:nvPr/>
            </p:nvSpPr>
            <p:spPr>
              <a:xfrm>
                <a:off x="3294385" y="5920269"/>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88" name="object 388"/>
              <p:cNvSpPr/>
              <p:nvPr/>
            </p:nvSpPr>
            <p:spPr>
              <a:xfrm>
                <a:off x="3294385" y="5849796"/>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89" name="object 389"/>
              <p:cNvSpPr/>
              <p:nvPr/>
            </p:nvSpPr>
            <p:spPr>
              <a:xfrm>
                <a:off x="3294385" y="5779322"/>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90" name="object 390"/>
              <p:cNvSpPr/>
              <p:nvPr/>
            </p:nvSpPr>
            <p:spPr>
              <a:xfrm>
                <a:off x="3294385" y="5708848"/>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91" name="object 391"/>
              <p:cNvSpPr/>
              <p:nvPr/>
            </p:nvSpPr>
            <p:spPr>
              <a:xfrm>
                <a:off x="3294385" y="5639066"/>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92" name="object 392"/>
              <p:cNvSpPr/>
              <p:nvPr/>
            </p:nvSpPr>
            <p:spPr>
              <a:xfrm>
                <a:off x="3294385" y="5568592"/>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393" name="object 393"/>
              <p:cNvSpPr/>
              <p:nvPr/>
            </p:nvSpPr>
            <p:spPr>
              <a:xfrm>
                <a:off x="3294385" y="5498119"/>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94" name="object 394"/>
              <p:cNvSpPr/>
              <p:nvPr/>
            </p:nvSpPr>
            <p:spPr>
              <a:xfrm>
                <a:off x="3294385" y="5427646"/>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395" name="object 395"/>
              <p:cNvSpPr/>
              <p:nvPr/>
            </p:nvSpPr>
            <p:spPr>
              <a:xfrm>
                <a:off x="3294385" y="535786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96" name="object 396"/>
              <p:cNvSpPr/>
              <p:nvPr/>
            </p:nvSpPr>
            <p:spPr>
              <a:xfrm>
                <a:off x="3294385" y="5287389"/>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97" name="object 397"/>
              <p:cNvSpPr/>
              <p:nvPr/>
            </p:nvSpPr>
            <p:spPr>
              <a:xfrm>
                <a:off x="3294385" y="5216915"/>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398" name="object 398"/>
              <p:cNvSpPr/>
              <p:nvPr/>
            </p:nvSpPr>
            <p:spPr>
              <a:xfrm>
                <a:off x="3294385" y="5146401"/>
                <a:ext cx="0" cy="36307"/>
              </a:xfrm>
              <a:custGeom>
                <a:avLst/>
                <a:gdLst/>
                <a:ahLst/>
                <a:cxnLst/>
                <a:rect l="l" t="t" r="r" b="b"/>
                <a:pathLst>
                  <a:path h="40004">
                    <a:moveTo>
                      <a:pt x="0" y="39632"/>
                    </a:moveTo>
                    <a:lnTo>
                      <a:pt x="0" y="0"/>
                    </a:lnTo>
                  </a:path>
                </a:pathLst>
              </a:custGeom>
              <a:ln w="6998">
                <a:solidFill>
                  <a:srgbClr val="FF0000"/>
                </a:solidFill>
              </a:ln>
            </p:spPr>
            <p:txBody>
              <a:bodyPr wrap="square" lIns="0" tIns="0" rIns="0" bIns="0" rtlCol="0"/>
              <a:lstStyle/>
              <a:p>
                <a:endParaRPr/>
              </a:p>
            </p:txBody>
          </p:sp>
          <p:sp>
            <p:nvSpPr>
              <p:cNvPr id="399" name="object 399"/>
              <p:cNvSpPr/>
              <p:nvPr/>
            </p:nvSpPr>
            <p:spPr>
              <a:xfrm>
                <a:off x="1277931" y="649580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00" name="object 400"/>
              <p:cNvSpPr/>
              <p:nvPr/>
            </p:nvSpPr>
            <p:spPr>
              <a:xfrm>
                <a:off x="1277931" y="6425331"/>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01" name="object 401"/>
              <p:cNvSpPr/>
              <p:nvPr/>
            </p:nvSpPr>
            <p:spPr>
              <a:xfrm>
                <a:off x="1277931" y="6354856"/>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02" name="object 402"/>
              <p:cNvSpPr/>
              <p:nvPr/>
            </p:nvSpPr>
            <p:spPr>
              <a:xfrm>
                <a:off x="1277931" y="6284382"/>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03" name="object 403"/>
              <p:cNvSpPr/>
              <p:nvPr/>
            </p:nvSpPr>
            <p:spPr>
              <a:xfrm>
                <a:off x="1277931" y="621460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04" name="object 404"/>
              <p:cNvSpPr/>
              <p:nvPr/>
            </p:nvSpPr>
            <p:spPr>
              <a:xfrm>
                <a:off x="1277931" y="6144126"/>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05" name="object 405"/>
              <p:cNvSpPr/>
              <p:nvPr/>
            </p:nvSpPr>
            <p:spPr>
              <a:xfrm>
                <a:off x="1277931" y="6073652"/>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06" name="object 406"/>
              <p:cNvSpPr/>
              <p:nvPr/>
            </p:nvSpPr>
            <p:spPr>
              <a:xfrm>
                <a:off x="1277931" y="6003179"/>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07" name="object 407"/>
              <p:cNvSpPr/>
              <p:nvPr/>
            </p:nvSpPr>
            <p:spPr>
              <a:xfrm>
                <a:off x="1277931" y="593270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08" name="object 408"/>
              <p:cNvSpPr/>
              <p:nvPr/>
            </p:nvSpPr>
            <p:spPr>
              <a:xfrm>
                <a:off x="1277931" y="5862923"/>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09" name="object 409"/>
              <p:cNvSpPr/>
              <p:nvPr/>
            </p:nvSpPr>
            <p:spPr>
              <a:xfrm>
                <a:off x="1277931" y="5792449"/>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10" name="object 410"/>
              <p:cNvSpPr/>
              <p:nvPr/>
            </p:nvSpPr>
            <p:spPr>
              <a:xfrm>
                <a:off x="1277931" y="5721977"/>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11" name="object 411"/>
              <p:cNvSpPr/>
              <p:nvPr/>
            </p:nvSpPr>
            <p:spPr>
              <a:xfrm>
                <a:off x="1277931" y="5651503"/>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12" name="object 412"/>
              <p:cNvSpPr/>
              <p:nvPr/>
            </p:nvSpPr>
            <p:spPr>
              <a:xfrm>
                <a:off x="1277931" y="5581719"/>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13" name="object 413"/>
              <p:cNvSpPr/>
              <p:nvPr/>
            </p:nvSpPr>
            <p:spPr>
              <a:xfrm>
                <a:off x="1277931" y="551124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14" name="object 414"/>
              <p:cNvSpPr/>
              <p:nvPr/>
            </p:nvSpPr>
            <p:spPr>
              <a:xfrm>
                <a:off x="1277931" y="5440772"/>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15" name="object 415"/>
              <p:cNvSpPr/>
              <p:nvPr/>
            </p:nvSpPr>
            <p:spPr>
              <a:xfrm>
                <a:off x="1277931" y="5370300"/>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16" name="object 416"/>
              <p:cNvSpPr/>
              <p:nvPr/>
            </p:nvSpPr>
            <p:spPr>
              <a:xfrm>
                <a:off x="1277931" y="5299826"/>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17" name="object 417"/>
              <p:cNvSpPr/>
              <p:nvPr/>
            </p:nvSpPr>
            <p:spPr>
              <a:xfrm>
                <a:off x="1274939" y="5261134"/>
                <a:ext cx="6516" cy="0"/>
              </a:xfrm>
              <a:custGeom>
                <a:avLst/>
                <a:gdLst/>
                <a:ahLst/>
                <a:cxnLst/>
                <a:rect l="l" t="t" r="r" b="b"/>
                <a:pathLst>
                  <a:path w="7619">
                    <a:moveTo>
                      <a:pt x="0" y="0"/>
                    </a:moveTo>
                    <a:lnTo>
                      <a:pt x="6998" y="0"/>
                    </a:lnTo>
                  </a:path>
                </a:pathLst>
              </a:custGeom>
              <a:ln w="9135">
                <a:solidFill>
                  <a:srgbClr val="FF0000"/>
                </a:solidFill>
              </a:ln>
            </p:spPr>
            <p:txBody>
              <a:bodyPr wrap="square" lIns="0" tIns="0" rIns="0" bIns="0" rtlCol="0"/>
              <a:lstStyle/>
              <a:p>
                <a:endParaRPr/>
              </a:p>
            </p:txBody>
          </p:sp>
          <p:sp>
            <p:nvSpPr>
              <p:cNvPr id="418" name="object 418"/>
              <p:cNvSpPr/>
              <p:nvPr/>
            </p:nvSpPr>
            <p:spPr>
              <a:xfrm>
                <a:off x="1274939" y="5163348"/>
                <a:ext cx="6516" cy="0"/>
              </a:xfrm>
              <a:custGeom>
                <a:avLst/>
                <a:gdLst/>
                <a:ahLst/>
                <a:cxnLst/>
                <a:rect l="l" t="t" r="r" b="b"/>
                <a:pathLst>
                  <a:path w="7619">
                    <a:moveTo>
                      <a:pt x="0" y="0"/>
                    </a:moveTo>
                    <a:lnTo>
                      <a:pt x="6998" y="0"/>
                    </a:lnTo>
                  </a:path>
                </a:pathLst>
              </a:custGeom>
              <a:ln w="8419">
                <a:solidFill>
                  <a:srgbClr val="FF0000"/>
                </a:solidFill>
              </a:ln>
            </p:spPr>
            <p:txBody>
              <a:bodyPr wrap="square" lIns="0" tIns="0" rIns="0" bIns="0" rtlCol="0"/>
              <a:lstStyle/>
              <a:p>
                <a:endParaRPr/>
              </a:p>
            </p:txBody>
          </p:sp>
          <p:sp>
            <p:nvSpPr>
              <p:cNvPr id="419" name="object 419"/>
              <p:cNvSpPr/>
              <p:nvPr/>
            </p:nvSpPr>
            <p:spPr>
              <a:xfrm>
                <a:off x="2002907" y="6485441"/>
                <a:ext cx="0" cy="36307"/>
              </a:xfrm>
              <a:custGeom>
                <a:avLst/>
                <a:gdLst/>
                <a:ahLst/>
                <a:cxnLst/>
                <a:rect l="l" t="t" r="r" b="b"/>
                <a:pathLst>
                  <a:path h="40004">
                    <a:moveTo>
                      <a:pt x="0" y="39585"/>
                    </a:moveTo>
                    <a:lnTo>
                      <a:pt x="0" y="0"/>
                    </a:lnTo>
                  </a:path>
                </a:pathLst>
              </a:custGeom>
              <a:ln w="6998">
                <a:solidFill>
                  <a:srgbClr val="FF0000"/>
                </a:solidFill>
              </a:ln>
            </p:spPr>
            <p:txBody>
              <a:bodyPr wrap="square" lIns="0" tIns="0" rIns="0" bIns="0" rtlCol="0"/>
              <a:lstStyle/>
              <a:p>
                <a:endParaRPr/>
              </a:p>
            </p:txBody>
          </p:sp>
          <p:sp>
            <p:nvSpPr>
              <p:cNvPr id="420" name="object 420"/>
              <p:cNvSpPr/>
              <p:nvPr/>
            </p:nvSpPr>
            <p:spPr>
              <a:xfrm>
                <a:off x="2002907" y="6414967"/>
                <a:ext cx="0" cy="36307"/>
              </a:xfrm>
              <a:custGeom>
                <a:avLst/>
                <a:gdLst/>
                <a:ahLst/>
                <a:cxnLst/>
                <a:rect l="l" t="t" r="r" b="b"/>
                <a:pathLst>
                  <a:path h="40004">
                    <a:moveTo>
                      <a:pt x="0" y="39585"/>
                    </a:moveTo>
                    <a:lnTo>
                      <a:pt x="0" y="0"/>
                    </a:lnTo>
                  </a:path>
                </a:pathLst>
              </a:custGeom>
              <a:ln w="6998">
                <a:solidFill>
                  <a:srgbClr val="FF0000"/>
                </a:solidFill>
              </a:ln>
            </p:spPr>
            <p:txBody>
              <a:bodyPr wrap="square" lIns="0" tIns="0" rIns="0" bIns="0" rtlCol="0"/>
              <a:lstStyle/>
              <a:p>
                <a:endParaRPr/>
              </a:p>
            </p:txBody>
          </p:sp>
          <p:sp>
            <p:nvSpPr>
              <p:cNvPr id="421" name="object 421"/>
              <p:cNvSpPr/>
              <p:nvPr/>
            </p:nvSpPr>
            <p:spPr>
              <a:xfrm>
                <a:off x="2002907" y="634518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22" name="object 422"/>
              <p:cNvSpPr/>
              <p:nvPr/>
            </p:nvSpPr>
            <p:spPr>
              <a:xfrm>
                <a:off x="2002907" y="6274709"/>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23" name="object 423"/>
              <p:cNvSpPr/>
              <p:nvPr/>
            </p:nvSpPr>
            <p:spPr>
              <a:xfrm>
                <a:off x="2002907" y="620423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24" name="object 424"/>
              <p:cNvSpPr/>
              <p:nvPr/>
            </p:nvSpPr>
            <p:spPr>
              <a:xfrm>
                <a:off x="2002907" y="6133763"/>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25" name="object 425"/>
              <p:cNvSpPr/>
              <p:nvPr/>
            </p:nvSpPr>
            <p:spPr>
              <a:xfrm>
                <a:off x="2002907" y="606467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26" name="object 426"/>
              <p:cNvSpPr/>
              <p:nvPr/>
            </p:nvSpPr>
            <p:spPr>
              <a:xfrm>
                <a:off x="2002907" y="599419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27" name="object 427"/>
              <p:cNvSpPr/>
              <p:nvPr/>
            </p:nvSpPr>
            <p:spPr>
              <a:xfrm>
                <a:off x="2002907" y="5923723"/>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28" name="object 428"/>
              <p:cNvSpPr/>
              <p:nvPr/>
            </p:nvSpPr>
            <p:spPr>
              <a:xfrm>
                <a:off x="2002907" y="5853250"/>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29" name="object 429"/>
              <p:cNvSpPr/>
              <p:nvPr/>
            </p:nvSpPr>
            <p:spPr>
              <a:xfrm>
                <a:off x="2002907" y="578277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30" name="object 430"/>
              <p:cNvSpPr/>
              <p:nvPr/>
            </p:nvSpPr>
            <p:spPr>
              <a:xfrm>
                <a:off x="2002907" y="571299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31" name="object 431"/>
              <p:cNvSpPr/>
              <p:nvPr/>
            </p:nvSpPr>
            <p:spPr>
              <a:xfrm>
                <a:off x="2002907" y="5642521"/>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32" name="object 432"/>
              <p:cNvSpPr/>
              <p:nvPr/>
            </p:nvSpPr>
            <p:spPr>
              <a:xfrm>
                <a:off x="2002907" y="5572047"/>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33" name="object 433"/>
              <p:cNvSpPr/>
              <p:nvPr/>
            </p:nvSpPr>
            <p:spPr>
              <a:xfrm>
                <a:off x="2002907" y="550157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34" name="object 434"/>
              <p:cNvSpPr/>
              <p:nvPr/>
            </p:nvSpPr>
            <p:spPr>
              <a:xfrm>
                <a:off x="2002907" y="543179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35" name="object 435"/>
              <p:cNvSpPr/>
              <p:nvPr/>
            </p:nvSpPr>
            <p:spPr>
              <a:xfrm>
                <a:off x="2002907" y="536131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36" name="object 436"/>
              <p:cNvSpPr/>
              <p:nvPr/>
            </p:nvSpPr>
            <p:spPr>
              <a:xfrm>
                <a:off x="2002907" y="5290843"/>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37" name="object 437"/>
              <p:cNvSpPr/>
              <p:nvPr/>
            </p:nvSpPr>
            <p:spPr>
              <a:xfrm>
                <a:off x="2002907" y="5220370"/>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38" name="object 438"/>
              <p:cNvSpPr/>
              <p:nvPr/>
            </p:nvSpPr>
            <p:spPr>
              <a:xfrm>
                <a:off x="2002907" y="5149855"/>
                <a:ext cx="0" cy="36307"/>
              </a:xfrm>
              <a:custGeom>
                <a:avLst/>
                <a:gdLst/>
                <a:ahLst/>
                <a:cxnLst/>
                <a:rect l="l" t="t" r="r" b="b"/>
                <a:pathLst>
                  <a:path h="40004">
                    <a:moveTo>
                      <a:pt x="0" y="39632"/>
                    </a:moveTo>
                    <a:lnTo>
                      <a:pt x="0" y="0"/>
                    </a:lnTo>
                  </a:path>
                </a:pathLst>
              </a:custGeom>
              <a:ln w="6998">
                <a:solidFill>
                  <a:srgbClr val="FF0000"/>
                </a:solidFill>
              </a:ln>
            </p:spPr>
            <p:txBody>
              <a:bodyPr wrap="square" lIns="0" tIns="0" rIns="0" bIns="0" rtlCol="0"/>
              <a:lstStyle/>
              <a:p>
                <a:endParaRPr/>
              </a:p>
            </p:txBody>
          </p:sp>
          <p:sp>
            <p:nvSpPr>
              <p:cNvPr id="439" name="object 439"/>
              <p:cNvSpPr/>
              <p:nvPr/>
            </p:nvSpPr>
            <p:spPr>
              <a:xfrm>
                <a:off x="2549893" y="6510312"/>
                <a:ext cx="0" cy="24205"/>
              </a:xfrm>
              <a:custGeom>
                <a:avLst/>
                <a:gdLst/>
                <a:ahLst/>
                <a:cxnLst/>
                <a:rect l="l" t="t" r="r" b="b"/>
                <a:pathLst>
                  <a:path h="26670">
                    <a:moveTo>
                      <a:pt x="0" y="26646"/>
                    </a:moveTo>
                    <a:lnTo>
                      <a:pt x="0" y="0"/>
                    </a:lnTo>
                  </a:path>
                </a:pathLst>
              </a:custGeom>
              <a:ln w="6998">
                <a:solidFill>
                  <a:srgbClr val="FF0000"/>
                </a:solidFill>
              </a:ln>
            </p:spPr>
            <p:txBody>
              <a:bodyPr wrap="square" lIns="0" tIns="0" rIns="0" bIns="0" rtlCol="0"/>
              <a:lstStyle/>
              <a:p>
                <a:endParaRPr/>
              </a:p>
            </p:txBody>
          </p:sp>
          <p:sp>
            <p:nvSpPr>
              <p:cNvPr id="440" name="object 440"/>
              <p:cNvSpPr/>
              <p:nvPr/>
            </p:nvSpPr>
            <p:spPr>
              <a:xfrm>
                <a:off x="2549893" y="6440530"/>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41" name="object 441"/>
              <p:cNvSpPr/>
              <p:nvPr/>
            </p:nvSpPr>
            <p:spPr>
              <a:xfrm>
                <a:off x="2549893" y="637005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42" name="object 442"/>
              <p:cNvSpPr/>
              <p:nvPr/>
            </p:nvSpPr>
            <p:spPr>
              <a:xfrm>
                <a:off x="2549893" y="629958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43" name="object 443"/>
              <p:cNvSpPr/>
              <p:nvPr/>
            </p:nvSpPr>
            <p:spPr>
              <a:xfrm>
                <a:off x="2549893" y="6229109"/>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44" name="object 444"/>
              <p:cNvSpPr/>
              <p:nvPr/>
            </p:nvSpPr>
            <p:spPr>
              <a:xfrm>
                <a:off x="2549893" y="6158636"/>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45" name="object 445"/>
              <p:cNvSpPr/>
              <p:nvPr/>
            </p:nvSpPr>
            <p:spPr>
              <a:xfrm>
                <a:off x="2549893" y="608954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46" name="object 446"/>
              <p:cNvSpPr/>
              <p:nvPr/>
            </p:nvSpPr>
            <p:spPr>
              <a:xfrm>
                <a:off x="2549893" y="601907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47" name="object 447"/>
              <p:cNvSpPr/>
              <p:nvPr/>
            </p:nvSpPr>
            <p:spPr>
              <a:xfrm>
                <a:off x="2549893" y="594859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48" name="object 448"/>
              <p:cNvSpPr/>
              <p:nvPr/>
            </p:nvSpPr>
            <p:spPr>
              <a:xfrm>
                <a:off x="2549893" y="587812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49" name="object 449"/>
              <p:cNvSpPr/>
              <p:nvPr/>
            </p:nvSpPr>
            <p:spPr>
              <a:xfrm>
                <a:off x="2549893" y="5808341"/>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50" name="object 450"/>
              <p:cNvSpPr/>
              <p:nvPr/>
            </p:nvSpPr>
            <p:spPr>
              <a:xfrm>
                <a:off x="2549893" y="573786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51" name="object 451"/>
              <p:cNvSpPr/>
              <p:nvPr/>
            </p:nvSpPr>
            <p:spPr>
              <a:xfrm>
                <a:off x="2549893" y="566739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52" name="object 452"/>
              <p:cNvSpPr/>
              <p:nvPr/>
            </p:nvSpPr>
            <p:spPr>
              <a:xfrm>
                <a:off x="2549893" y="5596919"/>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53" name="object 453"/>
              <p:cNvSpPr/>
              <p:nvPr/>
            </p:nvSpPr>
            <p:spPr>
              <a:xfrm>
                <a:off x="2549893" y="552644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54" name="object 454"/>
              <p:cNvSpPr/>
              <p:nvPr/>
            </p:nvSpPr>
            <p:spPr>
              <a:xfrm>
                <a:off x="2549893" y="545666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55" name="object 455"/>
              <p:cNvSpPr/>
              <p:nvPr/>
            </p:nvSpPr>
            <p:spPr>
              <a:xfrm>
                <a:off x="2549893" y="538619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56" name="object 456"/>
              <p:cNvSpPr/>
              <p:nvPr/>
            </p:nvSpPr>
            <p:spPr>
              <a:xfrm>
                <a:off x="2549893" y="5315717"/>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57" name="object 457"/>
              <p:cNvSpPr/>
              <p:nvPr/>
            </p:nvSpPr>
            <p:spPr>
              <a:xfrm>
                <a:off x="2549893" y="5245243"/>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58" name="object 458"/>
              <p:cNvSpPr/>
              <p:nvPr/>
            </p:nvSpPr>
            <p:spPr>
              <a:xfrm>
                <a:off x="2549893" y="5175461"/>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59" name="object 459"/>
              <p:cNvSpPr/>
              <p:nvPr/>
            </p:nvSpPr>
            <p:spPr>
              <a:xfrm>
                <a:off x="3373032" y="6485441"/>
                <a:ext cx="0" cy="36307"/>
              </a:xfrm>
              <a:custGeom>
                <a:avLst/>
                <a:gdLst/>
                <a:ahLst/>
                <a:cxnLst/>
                <a:rect l="l" t="t" r="r" b="b"/>
                <a:pathLst>
                  <a:path h="40004">
                    <a:moveTo>
                      <a:pt x="0" y="39585"/>
                    </a:moveTo>
                    <a:lnTo>
                      <a:pt x="0" y="0"/>
                    </a:lnTo>
                  </a:path>
                </a:pathLst>
              </a:custGeom>
              <a:ln w="6998">
                <a:solidFill>
                  <a:srgbClr val="FF0000"/>
                </a:solidFill>
              </a:ln>
            </p:spPr>
            <p:txBody>
              <a:bodyPr wrap="square" lIns="0" tIns="0" rIns="0" bIns="0" rtlCol="0"/>
              <a:lstStyle/>
              <a:p>
                <a:endParaRPr/>
              </a:p>
            </p:txBody>
          </p:sp>
          <p:sp>
            <p:nvSpPr>
              <p:cNvPr id="460" name="object 460"/>
              <p:cNvSpPr/>
              <p:nvPr/>
            </p:nvSpPr>
            <p:spPr>
              <a:xfrm>
                <a:off x="3373032" y="6414967"/>
                <a:ext cx="0" cy="36307"/>
              </a:xfrm>
              <a:custGeom>
                <a:avLst/>
                <a:gdLst/>
                <a:ahLst/>
                <a:cxnLst/>
                <a:rect l="l" t="t" r="r" b="b"/>
                <a:pathLst>
                  <a:path h="40004">
                    <a:moveTo>
                      <a:pt x="0" y="39585"/>
                    </a:moveTo>
                    <a:lnTo>
                      <a:pt x="0" y="0"/>
                    </a:lnTo>
                  </a:path>
                </a:pathLst>
              </a:custGeom>
              <a:ln w="6998">
                <a:solidFill>
                  <a:srgbClr val="FF0000"/>
                </a:solidFill>
              </a:ln>
            </p:spPr>
            <p:txBody>
              <a:bodyPr wrap="square" lIns="0" tIns="0" rIns="0" bIns="0" rtlCol="0"/>
              <a:lstStyle/>
              <a:p>
                <a:endParaRPr/>
              </a:p>
            </p:txBody>
          </p:sp>
          <p:sp>
            <p:nvSpPr>
              <p:cNvPr id="461" name="object 461"/>
              <p:cNvSpPr/>
              <p:nvPr/>
            </p:nvSpPr>
            <p:spPr>
              <a:xfrm>
                <a:off x="3373032" y="634518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62" name="object 462"/>
              <p:cNvSpPr/>
              <p:nvPr/>
            </p:nvSpPr>
            <p:spPr>
              <a:xfrm>
                <a:off x="3373032" y="6274709"/>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63" name="object 463"/>
              <p:cNvSpPr/>
              <p:nvPr/>
            </p:nvSpPr>
            <p:spPr>
              <a:xfrm>
                <a:off x="3373032" y="620423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64" name="object 464"/>
              <p:cNvSpPr/>
              <p:nvPr/>
            </p:nvSpPr>
            <p:spPr>
              <a:xfrm>
                <a:off x="3373032" y="6133763"/>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65" name="object 465"/>
              <p:cNvSpPr/>
              <p:nvPr/>
            </p:nvSpPr>
            <p:spPr>
              <a:xfrm>
                <a:off x="3373032" y="606467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66" name="object 466"/>
              <p:cNvSpPr/>
              <p:nvPr/>
            </p:nvSpPr>
            <p:spPr>
              <a:xfrm>
                <a:off x="3373032" y="599419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67" name="object 467"/>
              <p:cNvSpPr/>
              <p:nvPr/>
            </p:nvSpPr>
            <p:spPr>
              <a:xfrm>
                <a:off x="3373032" y="5923723"/>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68" name="object 468"/>
              <p:cNvSpPr/>
              <p:nvPr/>
            </p:nvSpPr>
            <p:spPr>
              <a:xfrm>
                <a:off x="3373032" y="5853250"/>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69" name="object 469"/>
              <p:cNvSpPr/>
              <p:nvPr/>
            </p:nvSpPr>
            <p:spPr>
              <a:xfrm>
                <a:off x="3373032" y="5782776"/>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70" name="object 470"/>
              <p:cNvSpPr/>
              <p:nvPr/>
            </p:nvSpPr>
            <p:spPr>
              <a:xfrm>
                <a:off x="3373032" y="5712994"/>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71" name="object 471"/>
              <p:cNvSpPr/>
              <p:nvPr/>
            </p:nvSpPr>
            <p:spPr>
              <a:xfrm>
                <a:off x="3373032" y="5642521"/>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72" name="object 472"/>
              <p:cNvSpPr/>
              <p:nvPr/>
            </p:nvSpPr>
            <p:spPr>
              <a:xfrm>
                <a:off x="3373032" y="5572047"/>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73" name="object 473"/>
              <p:cNvSpPr/>
              <p:nvPr/>
            </p:nvSpPr>
            <p:spPr>
              <a:xfrm>
                <a:off x="3373032" y="5501573"/>
                <a:ext cx="0" cy="35731"/>
              </a:xfrm>
              <a:custGeom>
                <a:avLst/>
                <a:gdLst/>
                <a:ahLst/>
                <a:cxnLst/>
                <a:rect l="l" t="t" r="r" b="b"/>
                <a:pathLst>
                  <a:path h="39370">
                    <a:moveTo>
                      <a:pt x="0" y="38825"/>
                    </a:moveTo>
                    <a:lnTo>
                      <a:pt x="0" y="0"/>
                    </a:lnTo>
                  </a:path>
                </a:pathLst>
              </a:custGeom>
              <a:ln w="6998">
                <a:solidFill>
                  <a:srgbClr val="FF0000"/>
                </a:solidFill>
              </a:ln>
            </p:spPr>
            <p:txBody>
              <a:bodyPr wrap="square" lIns="0" tIns="0" rIns="0" bIns="0" rtlCol="0"/>
              <a:lstStyle/>
              <a:p>
                <a:endParaRPr/>
              </a:p>
            </p:txBody>
          </p:sp>
          <p:sp>
            <p:nvSpPr>
              <p:cNvPr id="474" name="object 474"/>
              <p:cNvSpPr/>
              <p:nvPr/>
            </p:nvSpPr>
            <p:spPr>
              <a:xfrm>
                <a:off x="3373032" y="5431790"/>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75" name="object 475"/>
              <p:cNvSpPr/>
              <p:nvPr/>
            </p:nvSpPr>
            <p:spPr>
              <a:xfrm>
                <a:off x="3373032" y="5361317"/>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76" name="object 476"/>
              <p:cNvSpPr/>
              <p:nvPr/>
            </p:nvSpPr>
            <p:spPr>
              <a:xfrm>
                <a:off x="3373032" y="5290843"/>
                <a:ext cx="0" cy="34578"/>
              </a:xfrm>
              <a:custGeom>
                <a:avLst/>
                <a:gdLst/>
                <a:ahLst/>
                <a:cxnLst/>
                <a:rect l="l" t="t" r="r" b="b"/>
                <a:pathLst>
                  <a:path h="38100">
                    <a:moveTo>
                      <a:pt x="0" y="38064"/>
                    </a:moveTo>
                    <a:lnTo>
                      <a:pt x="0" y="0"/>
                    </a:lnTo>
                  </a:path>
                </a:pathLst>
              </a:custGeom>
              <a:ln w="6998">
                <a:solidFill>
                  <a:srgbClr val="FF0000"/>
                </a:solidFill>
              </a:ln>
            </p:spPr>
            <p:txBody>
              <a:bodyPr wrap="square" lIns="0" tIns="0" rIns="0" bIns="0" rtlCol="0"/>
              <a:lstStyle/>
              <a:p>
                <a:endParaRPr/>
              </a:p>
            </p:txBody>
          </p:sp>
          <p:sp>
            <p:nvSpPr>
              <p:cNvPr id="477" name="object 477"/>
              <p:cNvSpPr/>
              <p:nvPr/>
            </p:nvSpPr>
            <p:spPr>
              <a:xfrm>
                <a:off x="3373032" y="5220370"/>
                <a:ext cx="0" cy="36307"/>
              </a:xfrm>
              <a:custGeom>
                <a:avLst/>
                <a:gdLst/>
                <a:ahLst/>
                <a:cxnLst/>
                <a:rect l="l" t="t" r="r" b="b"/>
                <a:pathLst>
                  <a:path h="40004">
                    <a:moveTo>
                      <a:pt x="0" y="39586"/>
                    </a:moveTo>
                    <a:lnTo>
                      <a:pt x="0" y="0"/>
                    </a:lnTo>
                  </a:path>
                </a:pathLst>
              </a:custGeom>
              <a:ln w="6998">
                <a:solidFill>
                  <a:srgbClr val="FF0000"/>
                </a:solidFill>
              </a:ln>
            </p:spPr>
            <p:txBody>
              <a:bodyPr wrap="square" lIns="0" tIns="0" rIns="0" bIns="0" rtlCol="0"/>
              <a:lstStyle/>
              <a:p>
                <a:endParaRPr/>
              </a:p>
            </p:txBody>
          </p:sp>
          <p:sp>
            <p:nvSpPr>
              <p:cNvPr id="478" name="object 478"/>
              <p:cNvSpPr/>
              <p:nvPr/>
            </p:nvSpPr>
            <p:spPr>
              <a:xfrm>
                <a:off x="3373032" y="5149855"/>
                <a:ext cx="0" cy="36307"/>
              </a:xfrm>
              <a:custGeom>
                <a:avLst/>
                <a:gdLst/>
                <a:ahLst/>
                <a:cxnLst/>
                <a:rect l="l" t="t" r="r" b="b"/>
                <a:pathLst>
                  <a:path h="40004">
                    <a:moveTo>
                      <a:pt x="0" y="39632"/>
                    </a:moveTo>
                    <a:lnTo>
                      <a:pt x="0" y="0"/>
                    </a:lnTo>
                  </a:path>
                </a:pathLst>
              </a:custGeom>
              <a:ln w="6998">
                <a:solidFill>
                  <a:srgbClr val="FF0000"/>
                </a:solidFill>
              </a:ln>
            </p:spPr>
            <p:txBody>
              <a:bodyPr wrap="square" lIns="0" tIns="0" rIns="0" bIns="0" rtlCol="0"/>
              <a:lstStyle/>
              <a:p>
                <a:endParaRPr/>
              </a:p>
            </p:txBody>
          </p:sp>
          <p:sp>
            <p:nvSpPr>
              <p:cNvPr id="479" name="object 479"/>
              <p:cNvSpPr/>
              <p:nvPr/>
            </p:nvSpPr>
            <p:spPr>
              <a:xfrm>
                <a:off x="695466" y="5167169"/>
                <a:ext cx="825892" cy="89903"/>
              </a:xfrm>
              <a:custGeom>
                <a:avLst/>
                <a:gdLst/>
                <a:ahLst/>
                <a:cxnLst/>
                <a:rect l="l" t="t" r="r" b="b"/>
                <a:pathLst>
                  <a:path w="965835" h="99060">
                    <a:moveTo>
                      <a:pt x="0" y="98967"/>
                    </a:moveTo>
                    <a:lnTo>
                      <a:pt x="965381" y="98967"/>
                    </a:lnTo>
                    <a:lnTo>
                      <a:pt x="965381" y="0"/>
                    </a:lnTo>
                    <a:lnTo>
                      <a:pt x="0" y="0"/>
                    </a:lnTo>
                    <a:lnTo>
                      <a:pt x="0" y="98967"/>
                    </a:lnTo>
                    <a:close/>
                  </a:path>
                </a:pathLst>
              </a:custGeom>
              <a:solidFill>
                <a:srgbClr val="FFFFFF"/>
              </a:solidFill>
            </p:spPr>
            <p:txBody>
              <a:bodyPr wrap="square" lIns="0" tIns="0" rIns="0" bIns="0" rtlCol="0"/>
              <a:lstStyle/>
              <a:p>
                <a:endParaRPr/>
              </a:p>
            </p:txBody>
          </p:sp>
          <p:sp>
            <p:nvSpPr>
              <p:cNvPr id="480" name="object 480"/>
              <p:cNvSpPr/>
              <p:nvPr/>
            </p:nvSpPr>
            <p:spPr>
              <a:xfrm>
                <a:off x="695466" y="5167169"/>
                <a:ext cx="825892" cy="89903"/>
              </a:xfrm>
              <a:custGeom>
                <a:avLst/>
                <a:gdLst/>
                <a:ahLst/>
                <a:cxnLst/>
                <a:rect l="l" t="t" r="r" b="b"/>
                <a:pathLst>
                  <a:path w="965835" h="99060">
                    <a:moveTo>
                      <a:pt x="0" y="98967"/>
                    </a:moveTo>
                    <a:lnTo>
                      <a:pt x="965381" y="98967"/>
                    </a:lnTo>
                    <a:lnTo>
                      <a:pt x="965381" y="0"/>
                    </a:lnTo>
                    <a:lnTo>
                      <a:pt x="0" y="0"/>
                    </a:lnTo>
                    <a:lnTo>
                      <a:pt x="0" y="98967"/>
                    </a:lnTo>
                    <a:close/>
                  </a:path>
                </a:pathLst>
              </a:custGeom>
              <a:ln w="3175">
                <a:solidFill>
                  <a:srgbClr val="000000"/>
                </a:solidFill>
              </a:ln>
            </p:spPr>
            <p:txBody>
              <a:bodyPr wrap="square" lIns="0" tIns="0" rIns="0" bIns="0" rtlCol="0"/>
              <a:lstStyle/>
              <a:p>
                <a:endParaRPr/>
              </a:p>
            </p:txBody>
          </p:sp>
          <p:sp>
            <p:nvSpPr>
              <p:cNvPr id="481" name="object 481"/>
              <p:cNvSpPr/>
              <p:nvPr/>
            </p:nvSpPr>
            <p:spPr>
              <a:xfrm>
                <a:off x="710248" y="5214843"/>
                <a:ext cx="98825" cy="0"/>
              </a:xfrm>
              <a:custGeom>
                <a:avLst/>
                <a:gdLst/>
                <a:ahLst/>
                <a:cxnLst/>
                <a:rect l="l" t="t" r="r" b="b"/>
                <a:pathLst>
                  <a:path w="115569">
                    <a:moveTo>
                      <a:pt x="0" y="0"/>
                    </a:moveTo>
                    <a:lnTo>
                      <a:pt x="115486" y="0"/>
                    </a:lnTo>
                  </a:path>
                </a:pathLst>
              </a:custGeom>
              <a:ln w="7703">
                <a:solidFill>
                  <a:srgbClr val="000000"/>
                </a:solidFill>
              </a:ln>
            </p:spPr>
            <p:txBody>
              <a:bodyPr wrap="square" lIns="0" tIns="0" rIns="0" bIns="0" rtlCol="0"/>
              <a:lstStyle/>
              <a:p>
                <a:endParaRPr/>
              </a:p>
            </p:txBody>
          </p:sp>
          <p:sp>
            <p:nvSpPr>
              <p:cNvPr id="482" name="object 482"/>
              <p:cNvSpPr/>
              <p:nvPr/>
            </p:nvSpPr>
            <p:spPr>
              <a:xfrm>
                <a:off x="603217" y="3494417"/>
                <a:ext cx="2891980" cy="1573306"/>
              </a:xfrm>
              <a:custGeom>
                <a:avLst/>
                <a:gdLst/>
                <a:ahLst/>
                <a:cxnLst/>
                <a:rect l="l" t="t" r="r" b="b"/>
                <a:pathLst>
                  <a:path w="3382010" h="1733550">
                    <a:moveTo>
                      <a:pt x="0" y="1733453"/>
                    </a:moveTo>
                    <a:lnTo>
                      <a:pt x="3381600" y="0"/>
                    </a:lnTo>
                  </a:path>
                </a:pathLst>
              </a:custGeom>
              <a:ln w="8243">
                <a:solidFill>
                  <a:srgbClr val="000000"/>
                </a:solidFill>
              </a:ln>
            </p:spPr>
            <p:txBody>
              <a:bodyPr wrap="square" lIns="0" tIns="0" rIns="0" bIns="0" rtlCol="0"/>
              <a:lstStyle/>
              <a:p>
                <a:endParaRPr/>
              </a:p>
            </p:txBody>
          </p:sp>
          <p:sp>
            <p:nvSpPr>
              <p:cNvPr id="483" name="object 483"/>
              <p:cNvSpPr/>
              <p:nvPr/>
            </p:nvSpPr>
            <p:spPr>
              <a:xfrm>
                <a:off x="2914747" y="3823293"/>
                <a:ext cx="386067" cy="1340480"/>
              </a:xfrm>
              <a:custGeom>
                <a:avLst/>
                <a:gdLst/>
                <a:ahLst/>
                <a:cxnLst/>
                <a:rect l="l" t="t" r="r" b="b"/>
                <a:pathLst>
                  <a:path w="451485" h="1477010">
                    <a:moveTo>
                      <a:pt x="0" y="0"/>
                    </a:moveTo>
                    <a:lnTo>
                      <a:pt x="24895" y="44154"/>
                    </a:lnTo>
                    <a:lnTo>
                      <a:pt x="52556" y="96683"/>
                    </a:lnTo>
                    <a:lnTo>
                      <a:pt x="73302" y="140077"/>
                    </a:lnTo>
                    <a:lnTo>
                      <a:pt x="95431" y="186515"/>
                    </a:lnTo>
                    <a:lnTo>
                      <a:pt x="116869" y="233715"/>
                    </a:lnTo>
                    <a:lnTo>
                      <a:pt x="137615" y="281676"/>
                    </a:lnTo>
                    <a:lnTo>
                      <a:pt x="144530" y="296902"/>
                    </a:lnTo>
                    <a:lnTo>
                      <a:pt x="164585" y="344863"/>
                    </a:lnTo>
                    <a:lnTo>
                      <a:pt x="185331" y="393586"/>
                    </a:lnTo>
                    <a:lnTo>
                      <a:pt x="205385" y="444592"/>
                    </a:lnTo>
                    <a:lnTo>
                      <a:pt x="225440" y="496360"/>
                    </a:lnTo>
                    <a:lnTo>
                      <a:pt x="246186" y="551172"/>
                    </a:lnTo>
                    <a:lnTo>
                      <a:pt x="266240" y="608269"/>
                    </a:lnTo>
                    <a:lnTo>
                      <a:pt x="279379" y="647856"/>
                    </a:lnTo>
                    <a:lnTo>
                      <a:pt x="286986" y="668411"/>
                    </a:lnTo>
                    <a:lnTo>
                      <a:pt x="301508" y="711804"/>
                    </a:lnTo>
                    <a:lnTo>
                      <a:pt x="316722" y="755959"/>
                    </a:lnTo>
                    <a:lnTo>
                      <a:pt x="331244" y="801636"/>
                    </a:lnTo>
                    <a:lnTo>
                      <a:pt x="346458" y="848075"/>
                    </a:lnTo>
                    <a:lnTo>
                      <a:pt x="360980" y="894513"/>
                    </a:lnTo>
                    <a:lnTo>
                      <a:pt x="374811" y="940952"/>
                    </a:lnTo>
                    <a:lnTo>
                      <a:pt x="387258" y="986629"/>
                    </a:lnTo>
                    <a:lnTo>
                      <a:pt x="398323" y="1030784"/>
                    </a:lnTo>
                    <a:lnTo>
                      <a:pt x="412154" y="1095493"/>
                    </a:lnTo>
                    <a:lnTo>
                      <a:pt x="420452" y="1147261"/>
                    </a:lnTo>
                    <a:lnTo>
                      <a:pt x="428059" y="1205119"/>
                    </a:lnTo>
                    <a:lnTo>
                      <a:pt x="435666" y="1265261"/>
                    </a:lnTo>
                    <a:lnTo>
                      <a:pt x="441890" y="1324641"/>
                    </a:lnTo>
                    <a:lnTo>
                      <a:pt x="446730" y="1378693"/>
                    </a:lnTo>
                    <a:lnTo>
                      <a:pt x="449497" y="1424370"/>
                    </a:lnTo>
                    <a:lnTo>
                      <a:pt x="450880" y="1457867"/>
                    </a:lnTo>
                    <a:lnTo>
                      <a:pt x="450880" y="1468525"/>
                    </a:lnTo>
                    <a:lnTo>
                      <a:pt x="450188" y="1475376"/>
                    </a:lnTo>
                    <a:lnTo>
                      <a:pt x="448805" y="1476899"/>
                    </a:lnTo>
                    <a:lnTo>
                      <a:pt x="446730" y="1473854"/>
                    </a:lnTo>
                    <a:lnTo>
                      <a:pt x="443964" y="1464718"/>
                    </a:lnTo>
                  </a:path>
                </a:pathLst>
              </a:custGeom>
              <a:ln w="7699">
                <a:solidFill>
                  <a:srgbClr val="000000"/>
                </a:solidFill>
                <a:prstDash val="dash"/>
              </a:ln>
            </p:spPr>
            <p:txBody>
              <a:bodyPr wrap="square" lIns="0" tIns="0" rIns="0" bIns="0" rtlCol="0"/>
              <a:lstStyle/>
              <a:p>
                <a:endParaRPr/>
              </a:p>
            </p:txBody>
          </p:sp>
          <p:sp>
            <p:nvSpPr>
              <p:cNvPr id="484" name="object 484"/>
              <p:cNvSpPr/>
              <p:nvPr/>
            </p:nvSpPr>
            <p:spPr>
              <a:xfrm>
                <a:off x="2724337" y="3808094"/>
                <a:ext cx="386067" cy="1342209"/>
              </a:xfrm>
              <a:custGeom>
                <a:avLst/>
                <a:gdLst/>
                <a:ahLst/>
                <a:cxnLst/>
                <a:rect l="l" t="t" r="r" b="b"/>
                <a:pathLst>
                  <a:path w="451485" h="1478914">
                    <a:moveTo>
                      <a:pt x="0" y="0"/>
                    </a:moveTo>
                    <a:lnTo>
                      <a:pt x="24895" y="44154"/>
                    </a:lnTo>
                    <a:lnTo>
                      <a:pt x="52556" y="96683"/>
                    </a:lnTo>
                    <a:lnTo>
                      <a:pt x="73994" y="140077"/>
                    </a:lnTo>
                    <a:lnTo>
                      <a:pt x="95431" y="186515"/>
                    </a:lnTo>
                    <a:lnTo>
                      <a:pt x="116869" y="233715"/>
                    </a:lnTo>
                    <a:lnTo>
                      <a:pt x="137615" y="280915"/>
                    </a:lnTo>
                    <a:lnTo>
                      <a:pt x="158361" y="328876"/>
                    </a:lnTo>
                    <a:lnTo>
                      <a:pt x="178415" y="377599"/>
                    </a:lnTo>
                    <a:lnTo>
                      <a:pt x="199161" y="427082"/>
                    </a:lnTo>
                    <a:lnTo>
                      <a:pt x="219216" y="478850"/>
                    </a:lnTo>
                    <a:lnTo>
                      <a:pt x="239270" y="532901"/>
                    </a:lnTo>
                    <a:lnTo>
                      <a:pt x="259325" y="589237"/>
                    </a:lnTo>
                    <a:lnTo>
                      <a:pt x="280071" y="647856"/>
                    </a:lnTo>
                    <a:lnTo>
                      <a:pt x="286986" y="669172"/>
                    </a:lnTo>
                    <a:lnTo>
                      <a:pt x="301508" y="711804"/>
                    </a:lnTo>
                    <a:lnTo>
                      <a:pt x="316722" y="756720"/>
                    </a:lnTo>
                    <a:lnTo>
                      <a:pt x="331936" y="802397"/>
                    </a:lnTo>
                    <a:lnTo>
                      <a:pt x="347150" y="848836"/>
                    </a:lnTo>
                    <a:lnTo>
                      <a:pt x="361672" y="895275"/>
                    </a:lnTo>
                    <a:lnTo>
                      <a:pt x="374811" y="941713"/>
                    </a:lnTo>
                    <a:lnTo>
                      <a:pt x="387950" y="987391"/>
                    </a:lnTo>
                    <a:lnTo>
                      <a:pt x="399015" y="1031545"/>
                    </a:lnTo>
                    <a:lnTo>
                      <a:pt x="412845" y="1097016"/>
                    </a:lnTo>
                    <a:lnTo>
                      <a:pt x="421144" y="1148022"/>
                    </a:lnTo>
                    <a:lnTo>
                      <a:pt x="428751" y="1205880"/>
                    </a:lnTo>
                    <a:lnTo>
                      <a:pt x="435666" y="1266022"/>
                    </a:lnTo>
                    <a:lnTo>
                      <a:pt x="441890" y="1325403"/>
                    </a:lnTo>
                    <a:lnTo>
                      <a:pt x="446730" y="1379454"/>
                    </a:lnTo>
                    <a:lnTo>
                      <a:pt x="450188" y="1425131"/>
                    </a:lnTo>
                    <a:lnTo>
                      <a:pt x="450880" y="1458628"/>
                    </a:lnTo>
                    <a:lnTo>
                      <a:pt x="450880" y="1470047"/>
                    </a:lnTo>
                    <a:lnTo>
                      <a:pt x="450188" y="1476899"/>
                    </a:lnTo>
                    <a:lnTo>
                      <a:pt x="448805" y="1478422"/>
                    </a:lnTo>
                    <a:lnTo>
                      <a:pt x="446730" y="1474615"/>
                    </a:lnTo>
                    <a:lnTo>
                      <a:pt x="443964" y="1465480"/>
                    </a:lnTo>
                  </a:path>
                </a:pathLst>
              </a:custGeom>
              <a:ln w="7699">
                <a:solidFill>
                  <a:srgbClr val="000000"/>
                </a:solidFill>
                <a:prstDash val="dash"/>
              </a:ln>
            </p:spPr>
            <p:txBody>
              <a:bodyPr wrap="square" lIns="0" tIns="0" rIns="0" bIns="0" rtlCol="0"/>
              <a:lstStyle/>
              <a:p>
                <a:endParaRPr/>
              </a:p>
            </p:txBody>
          </p:sp>
          <p:sp>
            <p:nvSpPr>
              <p:cNvPr id="485" name="object 485"/>
              <p:cNvSpPr/>
              <p:nvPr/>
            </p:nvSpPr>
            <p:spPr>
              <a:xfrm>
                <a:off x="2492534" y="4034024"/>
                <a:ext cx="312221" cy="1116298"/>
              </a:xfrm>
              <a:custGeom>
                <a:avLst/>
                <a:gdLst/>
                <a:ahLst/>
                <a:cxnLst/>
                <a:rect l="l" t="t" r="r" b="b"/>
                <a:pathLst>
                  <a:path w="365125" h="1229995">
                    <a:moveTo>
                      <a:pt x="0" y="0"/>
                    </a:moveTo>
                    <a:lnTo>
                      <a:pt x="89899" y="147689"/>
                    </a:lnTo>
                    <a:lnTo>
                      <a:pt x="98197" y="162915"/>
                    </a:lnTo>
                    <a:lnTo>
                      <a:pt x="118943" y="207070"/>
                    </a:lnTo>
                    <a:lnTo>
                      <a:pt x="136923" y="251225"/>
                    </a:lnTo>
                    <a:lnTo>
                      <a:pt x="141764" y="262644"/>
                    </a:lnTo>
                    <a:lnTo>
                      <a:pt x="161127" y="312889"/>
                    </a:lnTo>
                    <a:lnTo>
                      <a:pt x="182564" y="369224"/>
                    </a:lnTo>
                    <a:lnTo>
                      <a:pt x="199161" y="414902"/>
                    </a:lnTo>
                    <a:lnTo>
                      <a:pt x="215067" y="462102"/>
                    </a:lnTo>
                    <a:lnTo>
                      <a:pt x="225440" y="494837"/>
                    </a:lnTo>
                    <a:lnTo>
                      <a:pt x="230280" y="509301"/>
                    </a:lnTo>
                    <a:lnTo>
                      <a:pt x="244111" y="557263"/>
                    </a:lnTo>
                    <a:lnTo>
                      <a:pt x="259325" y="607508"/>
                    </a:lnTo>
                    <a:lnTo>
                      <a:pt x="273847" y="660037"/>
                    </a:lnTo>
                    <a:lnTo>
                      <a:pt x="287678" y="714088"/>
                    </a:lnTo>
                    <a:lnTo>
                      <a:pt x="300817" y="768901"/>
                    </a:lnTo>
                    <a:lnTo>
                      <a:pt x="312573" y="823714"/>
                    </a:lnTo>
                    <a:lnTo>
                      <a:pt x="322946" y="883855"/>
                    </a:lnTo>
                    <a:lnTo>
                      <a:pt x="331244" y="934862"/>
                    </a:lnTo>
                    <a:lnTo>
                      <a:pt x="338851" y="991197"/>
                    </a:lnTo>
                    <a:lnTo>
                      <a:pt x="347150" y="1049055"/>
                    </a:lnTo>
                    <a:lnTo>
                      <a:pt x="354065" y="1105390"/>
                    </a:lnTo>
                    <a:lnTo>
                      <a:pt x="359597" y="1154874"/>
                    </a:lnTo>
                    <a:lnTo>
                      <a:pt x="365129" y="1209687"/>
                    </a:lnTo>
                    <a:lnTo>
                      <a:pt x="365129" y="1221106"/>
                    </a:lnTo>
                    <a:lnTo>
                      <a:pt x="365129" y="1227958"/>
                    </a:lnTo>
                    <a:lnTo>
                      <a:pt x="364438" y="1229480"/>
                    </a:lnTo>
                    <a:lnTo>
                      <a:pt x="362363" y="1225674"/>
                    </a:lnTo>
                    <a:lnTo>
                      <a:pt x="359597" y="1216538"/>
                    </a:lnTo>
                  </a:path>
                </a:pathLst>
              </a:custGeom>
              <a:ln w="7696">
                <a:solidFill>
                  <a:srgbClr val="000000"/>
                </a:solidFill>
                <a:prstDash val="dash"/>
              </a:ln>
            </p:spPr>
            <p:txBody>
              <a:bodyPr wrap="square" lIns="0" tIns="0" rIns="0" bIns="0" rtlCol="0"/>
              <a:lstStyle/>
              <a:p>
                <a:endParaRPr/>
              </a:p>
            </p:txBody>
          </p:sp>
          <p:sp>
            <p:nvSpPr>
              <p:cNvPr id="486" name="object 486"/>
              <p:cNvSpPr/>
              <p:nvPr/>
            </p:nvSpPr>
            <p:spPr>
              <a:xfrm>
                <a:off x="2180900" y="4215735"/>
                <a:ext cx="232401" cy="933034"/>
              </a:xfrm>
              <a:custGeom>
                <a:avLst/>
                <a:gdLst/>
                <a:ahLst/>
                <a:cxnLst/>
                <a:rect l="l" t="t" r="r" b="b"/>
                <a:pathLst>
                  <a:path w="271780" h="1028064">
                    <a:moveTo>
                      <a:pt x="271772" y="1027739"/>
                    </a:moveTo>
                    <a:lnTo>
                      <a:pt x="269698" y="972165"/>
                    </a:lnTo>
                    <a:lnTo>
                      <a:pt x="266240" y="915068"/>
                    </a:lnTo>
                    <a:lnTo>
                      <a:pt x="260016" y="854165"/>
                    </a:lnTo>
                    <a:lnTo>
                      <a:pt x="253792" y="804681"/>
                    </a:lnTo>
                    <a:lnTo>
                      <a:pt x="244803" y="752914"/>
                    </a:lnTo>
                    <a:lnTo>
                      <a:pt x="234429" y="699624"/>
                    </a:lnTo>
                    <a:lnTo>
                      <a:pt x="222673" y="644811"/>
                    </a:lnTo>
                    <a:lnTo>
                      <a:pt x="209534" y="589237"/>
                    </a:lnTo>
                    <a:lnTo>
                      <a:pt x="195704" y="534424"/>
                    </a:lnTo>
                    <a:lnTo>
                      <a:pt x="181181" y="480372"/>
                    </a:lnTo>
                    <a:lnTo>
                      <a:pt x="166659" y="427844"/>
                    </a:lnTo>
                    <a:lnTo>
                      <a:pt x="150062" y="376076"/>
                    </a:lnTo>
                    <a:lnTo>
                      <a:pt x="131391" y="322024"/>
                    </a:lnTo>
                    <a:lnTo>
                      <a:pt x="111336" y="267212"/>
                    </a:lnTo>
                    <a:lnTo>
                      <a:pt x="91282" y="215444"/>
                    </a:lnTo>
                    <a:lnTo>
                      <a:pt x="72611" y="166722"/>
                    </a:lnTo>
                    <a:lnTo>
                      <a:pt x="56705" y="124851"/>
                    </a:lnTo>
                    <a:lnTo>
                      <a:pt x="51865" y="112670"/>
                    </a:lnTo>
                    <a:lnTo>
                      <a:pt x="28352" y="55574"/>
                    </a:lnTo>
                    <a:lnTo>
                      <a:pt x="4149" y="6851"/>
                    </a:lnTo>
                    <a:lnTo>
                      <a:pt x="0" y="0"/>
                    </a:lnTo>
                  </a:path>
                </a:pathLst>
              </a:custGeom>
              <a:ln w="7684">
                <a:solidFill>
                  <a:srgbClr val="000000"/>
                </a:solidFill>
                <a:prstDash val="dash"/>
              </a:ln>
            </p:spPr>
            <p:txBody>
              <a:bodyPr wrap="square" lIns="0" tIns="0" rIns="0" bIns="0" rtlCol="0"/>
              <a:lstStyle/>
              <a:p>
                <a:endParaRPr/>
              </a:p>
            </p:txBody>
          </p:sp>
          <p:sp>
            <p:nvSpPr>
              <p:cNvPr id="487" name="object 487"/>
              <p:cNvSpPr/>
              <p:nvPr/>
            </p:nvSpPr>
            <p:spPr>
              <a:xfrm>
                <a:off x="1845613" y="4400900"/>
                <a:ext cx="156925" cy="748041"/>
              </a:xfrm>
              <a:custGeom>
                <a:avLst/>
                <a:gdLst/>
                <a:ahLst/>
                <a:cxnLst/>
                <a:rect l="l" t="t" r="r" b="b"/>
                <a:pathLst>
                  <a:path w="183514" h="824229">
                    <a:moveTo>
                      <a:pt x="182564" y="823714"/>
                    </a:moveTo>
                    <a:lnTo>
                      <a:pt x="183256" y="810772"/>
                    </a:lnTo>
                    <a:lnTo>
                      <a:pt x="183256" y="798591"/>
                    </a:lnTo>
                    <a:lnTo>
                      <a:pt x="183256" y="785649"/>
                    </a:lnTo>
                    <a:lnTo>
                      <a:pt x="180490" y="728552"/>
                    </a:lnTo>
                    <a:lnTo>
                      <a:pt x="175649" y="675262"/>
                    </a:lnTo>
                    <a:lnTo>
                      <a:pt x="168042" y="620450"/>
                    </a:lnTo>
                    <a:lnTo>
                      <a:pt x="159744" y="561069"/>
                    </a:lnTo>
                    <a:lnTo>
                      <a:pt x="152137" y="515392"/>
                    </a:lnTo>
                    <a:lnTo>
                      <a:pt x="143839" y="468953"/>
                    </a:lnTo>
                    <a:lnTo>
                      <a:pt x="134157" y="421753"/>
                    </a:lnTo>
                    <a:lnTo>
                      <a:pt x="123784" y="376076"/>
                    </a:lnTo>
                    <a:lnTo>
                      <a:pt x="110645" y="326592"/>
                    </a:lnTo>
                    <a:lnTo>
                      <a:pt x="94740" y="273302"/>
                    </a:lnTo>
                    <a:lnTo>
                      <a:pt x="77451" y="218489"/>
                    </a:lnTo>
                    <a:lnTo>
                      <a:pt x="60163" y="165199"/>
                    </a:lnTo>
                    <a:lnTo>
                      <a:pt x="43566" y="115715"/>
                    </a:lnTo>
                    <a:lnTo>
                      <a:pt x="33885" y="87548"/>
                    </a:lnTo>
                    <a:lnTo>
                      <a:pt x="29735" y="74606"/>
                    </a:lnTo>
                    <a:lnTo>
                      <a:pt x="26278" y="63186"/>
                    </a:lnTo>
                    <a:lnTo>
                      <a:pt x="22820" y="53290"/>
                    </a:lnTo>
                    <a:lnTo>
                      <a:pt x="14522" y="28928"/>
                    </a:lnTo>
                    <a:lnTo>
                      <a:pt x="8298" y="14464"/>
                    </a:lnTo>
                    <a:lnTo>
                      <a:pt x="4840" y="6851"/>
                    </a:lnTo>
                    <a:lnTo>
                      <a:pt x="2766" y="3806"/>
                    </a:lnTo>
                    <a:lnTo>
                      <a:pt x="1383" y="2283"/>
                    </a:lnTo>
                    <a:lnTo>
                      <a:pt x="0" y="0"/>
                    </a:lnTo>
                  </a:path>
                </a:pathLst>
              </a:custGeom>
              <a:ln w="7670">
                <a:solidFill>
                  <a:srgbClr val="000000"/>
                </a:solidFill>
                <a:prstDash val="dash"/>
              </a:ln>
            </p:spPr>
            <p:txBody>
              <a:bodyPr wrap="square" lIns="0" tIns="0" rIns="0" bIns="0" rtlCol="0"/>
              <a:lstStyle/>
              <a:p>
                <a:endParaRPr/>
              </a:p>
            </p:txBody>
          </p:sp>
          <p:sp>
            <p:nvSpPr>
              <p:cNvPr id="488" name="object 488"/>
              <p:cNvSpPr/>
              <p:nvPr/>
            </p:nvSpPr>
            <p:spPr>
              <a:xfrm>
                <a:off x="1584243" y="4447193"/>
                <a:ext cx="156382" cy="702513"/>
              </a:xfrm>
              <a:custGeom>
                <a:avLst/>
                <a:gdLst/>
                <a:ahLst/>
                <a:cxnLst/>
                <a:rect l="l" t="t" r="r" b="b"/>
                <a:pathLst>
                  <a:path w="182880" h="774064">
                    <a:moveTo>
                      <a:pt x="182564" y="773469"/>
                    </a:moveTo>
                    <a:lnTo>
                      <a:pt x="182564" y="761288"/>
                    </a:lnTo>
                    <a:lnTo>
                      <a:pt x="182564" y="748346"/>
                    </a:lnTo>
                    <a:lnTo>
                      <a:pt x="182564" y="735404"/>
                    </a:lnTo>
                    <a:lnTo>
                      <a:pt x="179798" y="677546"/>
                    </a:lnTo>
                    <a:lnTo>
                      <a:pt x="173575" y="628062"/>
                    </a:lnTo>
                    <a:lnTo>
                      <a:pt x="165276" y="569443"/>
                    </a:lnTo>
                    <a:lnTo>
                      <a:pt x="155595" y="509301"/>
                    </a:lnTo>
                    <a:lnTo>
                      <a:pt x="147988" y="463624"/>
                    </a:lnTo>
                    <a:lnTo>
                      <a:pt x="138306" y="417947"/>
                    </a:lnTo>
                    <a:lnTo>
                      <a:pt x="127933" y="373031"/>
                    </a:lnTo>
                    <a:lnTo>
                      <a:pt x="115486" y="326592"/>
                    </a:lnTo>
                    <a:lnTo>
                      <a:pt x="100272" y="275586"/>
                    </a:lnTo>
                    <a:lnTo>
                      <a:pt x="82984" y="222296"/>
                    </a:lnTo>
                    <a:lnTo>
                      <a:pt x="65004" y="170528"/>
                    </a:lnTo>
                    <a:lnTo>
                      <a:pt x="48407" y="122567"/>
                    </a:lnTo>
                    <a:lnTo>
                      <a:pt x="33885" y="81457"/>
                    </a:lnTo>
                    <a:lnTo>
                      <a:pt x="29044" y="69277"/>
                    </a:lnTo>
                    <a:lnTo>
                      <a:pt x="25586" y="58619"/>
                    </a:lnTo>
                    <a:lnTo>
                      <a:pt x="7606" y="11419"/>
                    </a:lnTo>
                    <a:lnTo>
                      <a:pt x="2074" y="1522"/>
                    </a:lnTo>
                    <a:lnTo>
                      <a:pt x="0" y="0"/>
                    </a:lnTo>
                  </a:path>
                </a:pathLst>
              </a:custGeom>
              <a:ln w="7674">
                <a:solidFill>
                  <a:srgbClr val="000000"/>
                </a:solidFill>
                <a:prstDash val="dash"/>
              </a:ln>
            </p:spPr>
            <p:txBody>
              <a:bodyPr wrap="square" lIns="0" tIns="0" rIns="0" bIns="0" rtlCol="0"/>
              <a:lstStyle/>
              <a:p>
                <a:endParaRPr/>
              </a:p>
            </p:txBody>
          </p:sp>
          <p:sp>
            <p:nvSpPr>
              <p:cNvPr id="489" name="object 489"/>
              <p:cNvSpPr/>
              <p:nvPr/>
            </p:nvSpPr>
            <p:spPr>
              <a:xfrm>
                <a:off x="1234172" y="4718722"/>
                <a:ext cx="48869" cy="439143"/>
              </a:xfrm>
              <a:custGeom>
                <a:avLst/>
                <a:gdLst/>
                <a:ahLst/>
                <a:cxnLst/>
                <a:rect l="l" t="t" r="r" b="b"/>
                <a:pathLst>
                  <a:path w="57150" h="483870">
                    <a:moveTo>
                      <a:pt x="54631" y="483418"/>
                    </a:moveTo>
                    <a:lnTo>
                      <a:pt x="56705" y="430889"/>
                    </a:lnTo>
                    <a:lnTo>
                      <a:pt x="56705" y="416424"/>
                    </a:lnTo>
                    <a:lnTo>
                      <a:pt x="56705" y="402721"/>
                    </a:lnTo>
                    <a:lnTo>
                      <a:pt x="55322" y="356282"/>
                    </a:lnTo>
                    <a:lnTo>
                      <a:pt x="50481" y="302231"/>
                    </a:lnTo>
                    <a:lnTo>
                      <a:pt x="42183" y="242850"/>
                    </a:lnTo>
                    <a:lnTo>
                      <a:pt x="33885" y="190322"/>
                    </a:lnTo>
                    <a:lnTo>
                      <a:pt x="24895" y="137031"/>
                    </a:lnTo>
                    <a:lnTo>
                      <a:pt x="15213" y="86025"/>
                    </a:lnTo>
                    <a:lnTo>
                      <a:pt x="12447" y="70038"/>
                    </a:lnTo>
                    <a:lnTo>
                      <a:pt x="9681" y="55574"/>
                    </a:lnTo>
                    <a:lnTo>
                      <a:pt x="6915" y="41870"/>
                    </a:lnTo>
                    <a:lnTo>
                      <a:pt x="4840" y="28928"/>
                    </a:lnTo>
                    <a:lnTo>
                      <a:pt x="2766" y="17509"/>
                    </a:lnTo>
                    <a:lnTo>
                      <a:pt x="1383" y="8374"/>
                    </a:lnTo>
                    <a:lnTo>
                      <a:pt x="0" y="0"/>
                    </a:lnTo>
                  </a:path>
                </a:pathLst>
              </a:custGeom>
              <a:ln w="7644">
                <a:solidFill>
                  <a:srgbClr val="000000"/>
                </a:solidFill>
                <a:prstDash val="dash"/>
              </a:ln>
            </p:spPr>
            <p:txBody>
              <a:bodyPr wrap="square" lIns="0" tIns="0" rIns="0" bIns="0" rtlCol="0"/>
              <a:lstStyle/>
              <a:p>
                <a:endParaRPr/>
              </a:p>
            </p:txBody>
          </p:sp>
          <p:sp>
            <p:nvSpPr>
              <p:cNvPr id="490" name="object 490"/>
              <p:cNvSpPr/>
              <p:nvPr/>
            </p:nvSpPr>
            <p:spPr>
              <a:xfrm>
                <a:off x="1086338" y="4802324"/>
                <a:ext cx="37467" cy="343476"/>
              </a:xfrm>
              <a:custGeom>
                <a:avLst/>
                <a:gdLst/>
                <a:ahLst/>
                <a:cxnLst/>
                <a:rect l="l" t="t" r="r" b="b"/>
                <a:pathLst>
                  <a:path w="43815" h="378460">
                    <a:moveTo>
                      <a:pt x="41492" y="378360"/>
                    </a:moveTo>
                    <a:lnTo>
                      <a:pt x="42183" y="365418"/>
                    </a:lnTo>
                    <a:lnTo>
                      <a:pt x="42875" y="352476"/>
                    </a:lnTo>
                    <a:lnTo>
                      <a:pt x="42875" y="338773"/>
                    </a:lnTo>
                    <a:lnTo>
                      <a:pt x="43566" y="325070"/>
                    </a:lnTo>
                    <a:lnTo>
                      <a:pt x="42875" y="310605"/>
                    </a:lnTo>
                    <a:lnTo>
                      <a:pt x="41492" y="262644"/>
                    </a:lnTo>
                    <a:lnTo>
                      <a:pt x="35959" y="214683"/>
                    </a:lnTo>
                    <a:lnTo>
                      <a:pt x="28352" y="162915"/>
                    </a:lnTo>
                    <a:lnTo>
                      <a:pt x="19362" y="110386"/>
                    </a:lnTo>
                    <a:lnTo>
                      <a:pt x="11064" y="60141"/>
                    </a:lnTo>
                    <a:lnTo>
                      <a:pt x="8298" y="45677"/>
                    </a:lnTo>
                    <a:lnTo>
                      <a:pt x="5532" y="31974"/>
                    </a:lnTo>
                    <a:lnTo>
                      <a:pt x="3457" y="19793"/>
                    </a:lnTo>
                    <a:lnTo>
                      <a:pt x="2074" y="8374"/>
                    </a:lnTo>
                    <a:lnTo>
                      <a:pt x="0" y="0"/>
                    </a:lnTo>
                  </a:path>
                </a:pathLst>
              </a:custGeom>
              <a:ln w="7644">
                <a:solidFill>
                  <a:srgbClr val="000000"/>
                </a:solidFill>
                <a:prstDash val="dash"/>
              </a:ln>
            </p:spPr>
            <p:txBody>
              <a:bodyPr wrap="square" lIns="0" tIns="0" rIns="0" bIns="0" rtlCol="0"/>
              <a:lstStyle/>
              <a:p>
                <a:endParaRPr/>
              </a:p>
            </p:txBody>
          </p:sp>
          <p:sp>
            <p:nvSpPr>
              <p:cNvPr id="491" name="object 491"/>
              <p:cNvSpPr txBox="1"/>
              <p:nvPr/>
            </p:nvSpPr>
            <p:spPr>
              <a:xfrm>
                <a:off x="581595" y="5121453"/>
                <a:ext cx="72218" cy="61555"/>
              </a:xfrm>
              <a:prstGeom prst="rect">
                <a:avLst/>
              </a:prstGeom>
            </p:spPr>
            <p:txBody>
              <a:bodyPr vert="horz" wrap="square" lIns="0" tIns="0" rIns="0" bIns="0" rtlCol="0">
                <a:spAutoFit/>
              </a:bodyPr>
              <a:lstStyle/>
              <a:p>
                <a:pPr marL="11135"/>
                <a:r>
                  <a:rPr sz="400" spc="-22" dirty="0">
                    <a:latin typeface="Times New Roman"/>
                    <a:cs typeface="Times New Roman"/>
                  </a:rPr>
                  <a:t>4</a:t>
                </a:r>
                <a:r>
                  <a:rPr sz="400" spc="-13" dirty="0">
                    <a:latin typeface="Times New Roman"/>
                    <a:cs typeface="Times New Roman"/>
                  </a:rPr>
                  <a:t>.5</a:t>
                </a:r>
                <a:endParaRPr sz="400">
                  <a:latin typeface="Times New Roman"/>
                  <a:cs typeface="Times New Roman"/>
                </a:endParaRPr>
              </a:p>
            </p:txBody>
          </p:sp>
          <p:sp>
            <p:nvSpPr>
              <p:cNvPr id="492" name="object 492"/>
              <p:cNvSpPr txBox="1"/>
              <p:nvPr/>
            </p:nvSpPr>
            <p:spPr>
              <a:xfrm>
                <a:off x="612818" y="5312146"/>
                <a:ext cx="42353" cy="61555"/>
              </a:xfrm>
              <a:prstGeom prst="rect">
                <a:avLst/>
              </a:prstGeom>
            </p:spPr>
            <p:txBody>
              <a:bodyPr vert="horz" wrap="square" lIns="0" tIns="0" rIns="0" bIns="0" rtlCol="0">
                <a:spAutoFit/>
              </a:bodyPr>
              <a:lstStyle/>
              <a:p>
                <a:pPr marL="11135"/>
                <a:r>
                  <a:rPr sz="400" spc="-13" dirty="0">
                    <a:latin typeface="Times New Roman"/>
                    <a:cs typeface="Times New Roman"/>
                  </a:rPr>
                  <a:t>4</a:t>
                </a:r>
                <a:endParaRPr sz="400">
                  <a:latin typeface="Times New Roman"/>
                  <a:cs typeface="Times New Roman"/>
                </a:endParaRPr>
              </a:p>
            </p:txBody>
          </p:sp>
          <p:sp>
            <p:nvSpPr>
              <p:cNvPr id="493" name="object 493"/>
              <p:cNvSpPr txBox="1"/>
              <p:nvPr/>
            </p:nvSpPr>
            <p:spPr>
              <a:xfrm>
                <a:off x="581595" y="5514778"/>
                <a:ext cx="72218" cy="61555"/>
              </a:xfrm>
              <a:prstGeom prst="rect">
                <a:avLst/>
              </a:prstGeom>
            </p:spPr>
            <p:txBody>
              <a:bodyPr vert="horz" wrap="square" lIns="0" tIns="0" rIns="0" bIns="0" rtlCol="0">
                <a:spAutoFit/>
              </a:bodyPr>
              <a:lstStyle/>
              <a:p>
                <a:pPr marL="11135"/>
                <a:r>
                  <a:rPr sz="400" spc="-22" dirty="0">
                    <a:latin typeface="Times New Roman"/>
                    <a:cs typeface="Times New Roman"/>
                  </a:rPr>
                  <a:t>3</a:t>
                </a:r>
                <a:r>
                  <a:rPr sz="400" spc="-13" dirty="0">
                    <a:latin typeface="Times New Roman"/>
                    <a:cs typeface="Times New Roman"/>
                  </a:rPr>
                  <a:t>.5</a:t>
                </a:r>
                <a:endParaRPr sz="400">
                  <a:latin typeface="Times New Roman"/>
                  <a:cs typeface="Times New Roman"/>
                </a:endParaRPr>
              </a:p>
            </p:txBody>
          </p:sp>
          <p:sp>
            <p:nvSpPr>
              <p:cNvPr id="494" name="object 494"/>
              <p:cNvSpPr txBox="1"/>
              <p:nvPr/>
            </p:nvSpPr>
            <p:spPr>
              <a:xfrm>
                <a:off x="833077" y="5179237"/>
                <a:ext cx="187876" cy="123111"/>
              </a:xfrm>
              <a:prstGeom prst="rect">
                <a:avLst/>
              </a:prstGeom>
            </p:spPr>
            <p:txBody>
              <a:bodyPr vert="horz" wrap="square" lIns="0" tIns="0" rIns="0" bIns="0" rtlCol="0">
                <a:spAutoFit/>
              </a:bodyPr>
              <a:lstStyle/>
              <a:p>
                <a:pPr marL="11135"/>
                <a:r>
                  <a:rPr sz="400" spc="-26" dirty="0">
                    <a:latin typeface="Wingdings"/>
                    <a:cs typeface="Wingdings"/>
                  </a:rPr>
                  <a:t></a:t>
                </a:r>
                <a:r>
                  <a:rPr sz="400" spc="-26" dirty="0">
                    <a:latin typeface="Times New Roman"/>
                    <a:cs typeface="Times New Roman"/>
                  </a:rPr>
                  <a:t>  m</a:t>
                </a:r>
                <a:r>
                  <a:rPr sz="400" spc="-13" dirty="0">
                    <a:latin typeface="Times New Roman"/>
                    <a:cs typeface="Times New Roman"/>
                  </a:rPr>
                  <a:t>e</a:t>
                </a:r>
                <a:r>
                  <a:rPr sz="400" spc="-22" dirty="0">
                    <a:latin typeface="Times New Roman"/>
                    <a:cs typeface="Times New Roman"/>
                  </a:rPr>
                  <a:t>d</a:t>
                </a:r>
                <a:r>
                  <a:rPr sz="400" spc="-9" dirty="0">
                    <a:latin typeface="Times New Roman"/>
                    <a:cs typeface="Times New Roman"/>
                  </a:rPr>
                  <a:t>ia</a:t>
                </a:r>
                <a:endParaRPr sz="400">
                  <a:latin typeface="Times New Roman"/>
                  <a:cs typeface="Times New Roman"/>
                </a:endParaRPr>
              </a:p>
            </p:txBody>
          </p:sp>
          <p:sp>
            <p:nvSpPr>
              <p:cNvPr id="495" name="object 495"/>
              <p:cNvSpPr txBox="1"/>
              <p:nvPr/>
            </p:nvSpPr>
            <p:spPr>
              <a:xfrm>
                <a:off x="1114080" y="5172604"/>
                <a:ext cx="384439" cy="123111"/>
              </a:xfrm>
              <a:prstGeom prst="rect">
                <a:avLst/>
              </a:prstGeom>
            </p:spPr>
            <p:txBody>
              <a:bodyPr vert="horz" wrap="square" lIns="0" tIns="0" rIns="0" bIns="0" rtlCol="0">
                <a:spAutoFit/>
              </a:bodyPr>
              <a:lstStyle/>
              <a:p>
                <a:pPr marL="11135"/>
                <a:r>
                  <a:rPr sz="400" u="sng" spc="-9" dirty="0">
                    <a:latin typeface="Times New Roman"/>
                    <a:cs typeface="Times New Roman"/>
                  </a:rPr>
                  <a:t>         </a:t>
                </a:r>
                <a:r>
                  <a:rPr sz="400" u="sng" spc="-26" dirty="0">
                    <a:latin typeface="Times New Roman"/>
                    <a:cs typeface="Times New Roman"/>
                  </a:rPr>
                  <a:t> </a:t>
                </a:r>
                <a:r>
                  <a:rPr sz="400" dirty="0">
                    <a:latin typeface="Times New Roman"/>
                    <a:cs typeface="Times New Roman"/>
                  </a:rPr>
                  <a:t> </a:t>
                </a:r>
                <a:r>
                  <a:rPr sz="400" spc="39" dirty="0">
                    <a:latin typeface="Times New Roman"/>
                    <a:cs typeface="Times New Roman"/>
                  </a:rPr>
                  <a:t> </a:t>
                </a:r>
                <a:r>
                  <a:rPr sz="500" spc="-39" baseline="6944" dirty="0">
                    <a:latin typeface="Wingdings"/>
                    <a:cs typeface="Wingdings"/>
                  </a:rPr>
                  <a:t></a:t>
                </a:r>
                <a:r>
                  <a:rPr sz="500" baseline="6944" dirty="0">
                    <a:latin typeface="Times New Roman"/>
                    <a:cs typeface="Times New Roman"/>
                  </a:rPr>
                  <a:t> </a:t>
                </a:r>
                <a:r>
                  <a:rPr sz="500" spc="-39" baseline="6944" dirty="0">
                    <a:latin typeface="Times New Roman"/>
                    <a:cs typeface="Times New Roman"/>
                  </a:rPr>
                  <a:t> </a:t>
                </a:r>
                <a:r>
                  <a:rPr sz="400" spc="-26" dirty="0">
                    <a:latin typeface="Times New Roman"/>
                    <a:cs typeface="Times New Roman"/>
                  </a:rPr>
                  <a:t>m</a:t>
                </a:r>
                <a:r>
                  <a:rPr sz="400" spc="-13" dirty="0">
                    <a:latin typeface="Times New Roman"/>
                    <a:cs typeface="Times New Roman"/>
                  </a:rPr>
                  <a:t>e</a:t>
                </a:r>
                <a:r>
                  <a:rPr sz="400" spc="-22" dirty="0">
                    <a:latin typeface="Times New Roman"/>
                    <a:cs typeface="Times New Roman"/>
                  </a:rPr>
                  <a:t>d</a:t>
                </a:r>
                <a:r>
                  <a:rPr sz="400" spc="-9" dirty="0">
                    <a:latin typeface="Times New Roman"/>
                    <a:cs typeface="Times New Roman"/>
                  </a:rPr>
                  <a:t>ia</a:t>
                </a:r>
                <a:r>
                  <a:rPr sz="400" spc="-22" dirty="0">
                    <a:latin typeface="Times New Roman"/>
                    <a:cs typeface="Times New Roman"/>
                  </a:rPr>
                  <a:t> </a:t>
                </a:r>
                <a:r>
                  <a:rPr sz="400" spc="-13" dirty="0">
                    <a:latin typeface="Times New Roman"/>
                    <a:cs typeface="Times New Roman"/>
                  </a:rPr>
                  <a:t>±</a:t>
                </a:r>
                <a:r>
                  <a:rPr sz="400" spc="-9" dirty="0">
                    <a:latin typeface="Times New Roman"/>
                    <a:cs typeface="Times New Roman"/>
                  </a:rPr>
                  <a:t> </a:t>
                </a:r>
                <a:r>
                  <a:rPr sz="400" spc="-13" dirty="0">
                    <a:latin typeface="Symbol"/>
                    <a:cs typeface="Symbol"/>
                  </a:rPr>
                  <a:t></a:t>
                </a:r>
                <a:endParaRPr sz="400">
                  <a:latin typeface="Symbol"/>
                  <a:cs typeface="Symbol"/>
                </a:endParaRPr>
              </a:p>
            </p:txBody>
          </p:sp>
          <p:sp>
            <p:nvSpPr>
              <p:cNvPr id="496" name="object 496"/>
              <p:cNvSpPr txBox="1"/>
              <p:nvPr/>
            </p:nvSpPr>
            <p:spPr>
              <a:xfrm>
                <a:off x="3932339" y="5121453"/>
                <a:ext cx="72218" cy="61555"/>
              </a:xfrm>
              <a:prstGeom prst="rect">
                <a:avLst/>
              </a:prstGeom>
            </p:spPr>
            <p:txBody>
              <a:bodyPr vert="horz" wrap="square" lIns="0" tIns="0" rIns="0" bIns="0" rtlCol="0">
                <a:spAutoFit/>
              </a:bodyPr>
              <a:lstStyle/>
              <a:p>
                <a:pPr marL="11135"/>
                <a:r>
                  <a:rPr sz="400" spc="-22" dirty="0">
                    <a:latin typeface="Times New Roman"/>
                    <a:cs typeface="Times New Roman"/>
                  </a:rPr>
                  <a:t>4</a:t>
                </a:r>
                <a:r>
                  <a:rPr sz="400" spc="-13" dirty="0">
                    <a:latin typeface="Times New Roman"/>
                    <a:cs typeface="Times New Roman"/>
                  </a:rPr>
                  <a:t>.5</a:t>
                </a:r>
                <a:endParaRPr sz="400">
                  <a:latin typeface="Times New Roman"/>
                  <a:cs typeface="Times New Roman"/>
                </a:endParaRPr>
              </a:p>
            </p:txBody>
          </p:sp>
          <p:sp>
            <p:nvSpPr>
              <p:cNvPr id="497" name="object 497"/>
              <p:cNvSpPr txBox="1"/>
              <p:nvPr/>
            </p:nvSpPr>
            <p:spPr>
              <a:xfrm>
                <a:off x="3932338" y="5312146"/>
                <a:ext cx="42353" cy="61555"/>
              </a:xfrm>
              <a:prstGeom prst="rect">
                <a:avLst/>
              </a:prstGeom>
            </p:spPr>
            <p:txBody>
              <a:bodyPr vert="horz" wrap="square" lIns="0" tIns="0" rIns="0" bIns="0" rtlCol="0">
                <a:spAutoFit/>
              </a:bodyPr>
              <a:lstStyle/>
              <a:p>
                <a:pPr marL="11135"/>
                <a:r>
                  <a:rPr sz="400" spc="-13" dirty="0">
                    <a:latin typeface="Times New Roman"/>
                    <a:cs typeface="Times New Roman"/>
                  </a:rPr>
                  <a:t>4</a:t>
                </a:r>
                <a:endParaRPr sz="400">
                  <a:latin typeface="Times New Roman"/>
                  <a:cs typeface="Times New Roman"/>
                </a:endParaRPr>
              </a:p>
            </p:txBody>
          </p:sp>
          <p:sp>
            <p:nvSpPr>
              <p:cNvPr id="498" name="object 498"/>
              <p:cNvSpPr txBox="1"/>
              <p:nvPr/>
            </p:nvSpPr>
            <p:spPr>
              <a:xfrm>
                <a:off x="3932339" y="5514778"/>
                <a:ext cx="72218" cy="61555"/>
              </a:xfrm>
              <a:prstGeom prst="rect">
                <a:avLst/>
              </a:prstGeom>
            </p:spPr>
            <p:txBody>
              <a:bodyPr vert="horz" wrap="square" lIns="0" tIns="0" rIns="0" bIns="0" rtlCol="0">
                <a:spAutoFit/>
              </a:bodyPr>
              <a:lstStyle/>
              <a:p>
                <a:pPr marL="11135"/>
                <a:r>
                  <a:rPr sz="400" spc="-22" dirty="0">
                    <a:latin typeface="Times New Roman"/>
                    <a:cs typeface="Times New Roman"/>
                  </a:rPr>
                  <a:t>3</a:t>
                </a:r>
                <a:r>
                  <a:rPr sz="400" spc="-13" dirty="0">
                    <a:latin typeface="Times New Roman"/>
                    <a:cs typeface="Times New Roman"/>
                  </a:rPr>
                  <a:t>.5</a:t>
                </a:r>
                <a:endParaRPr sz="400">
                  <a:latin typeface="Times New Roman"/>
                  <a:cs typeface="Times New Roman"/>
                </a:endParaRPr>
              </a:p>
            </p:txBody>
          </p:sp>
          <p:sp>
            <p:nvSpPr>
              <p:cNvPr id="499" name="object 499"/>
              <p:cNvSpPr txBox="1"/>
              <p:nvPr/>
            </p:nvSpPr>
            <p:spPr>
              <a:xfrm>
                <a:off x="659651" y="5741951"/>
                <a:ext cx="42353" cy="61555"/>
              </a:xfrm>
              <a:prstGeom prst="rect">
                <a:avLst/>
              </a:prstGeom>
            </p:spPr>
            <p:txBody>
              <a:bodyPr vert="horz" wrap="square" lIns="0" tIns="0" rIns="0" bIns="0" rtlCol="0">
                <a:spAutoFit/>
              </a:bodyPr>
              <a:lstStyle/>
              <a:p>
                <a:pPr marL="11135"/>
                <a:r>
                  <a:rPr sz="400" spc="-13" dirty="0">
                    <a:latin typeface="Times New Roman"/>
                    <a:cs typeface="Times New Roman"/>
                  </a:rPr>
                  <a:t>0</a:t>
                </a:r>
                <a:endParaRPr sz="400">
                  <a:latin typeface="Times New Roman"/>
                  <a:cs typeface="Times New Roman"/>
                </a:endParaRPr>
              </a:p>
            </p:txBody>
          </p:sp>
          <p:sp>
            <p:nvSpPr>
              <p:cNvPr id="500" name="object 500"/>
              <p:cNvSpPr txBox="1"/>
              <p:nvPr/>
            </p:nvSpPr>
            <p:spPr>
              <a:xfrm>
                <a:off x="833078" y="5741951"/>
                <a:ext cx="81449" cy="61555"/>
              </a:xfrm>
              <a:prstGeom prst="rect">
                <a:avLst/>
              </a:prstGeom>
            </p:spPr>
            <p:txBody>
              <a:bodyPr vert="horz" wrap="square" lIns="0" tIns="0" rIns="0" bIns="0" rtlCol="0">
                <a:spAutoFit/>
              </a:bodyPr>
              <a:lstStyle/>
              <a:p>
                <a:pPr marL="11135"/>
                <a:r>
                  <a:rPr sz="400" spc="-22" dirty="0">
                    <a:latin typeface="Times New Roman"/>
                    <a:cs typeface="Times New Roman"/>
                  </a:rPr>
                  <a:t>100</a:t>
                </a:r>
                <a:endParaRPr sz="400">
                  <a:latin typeface="Times New Roman"/>
                  <a:cs typeface="Times New Roman"/>
                </a:endParaRPr>
              </a:p>
            </p:txBody>
          </p:sp>
          <p:sp>
            <p:nvSpPr>
              <p:cNvPr id="501" name="object 501"/>
              <p:cNvSpPr txBox="1"/>
              <p:nvPr/>
            </p:nvSpPr>
            <p:spPr>
              <a:xfrm>
                <a:off x="1028928" y="5741951"/>
                <a:ext cx="81449" cy="61555"/>
              </a:xfrm>
              <a:prstGeom prst="rect">
                <a:avLst/>
              </a:prstGeom>
            </p:spPr>
            <p:txBody>
              <a:bodyPr vert="horz" wrap="square" lIns="0" tIns="0" rIns="0" bIns="0" rtlCol="0">
                <a:spAutoFit/>
              </a:bodyPr>
              <a:lstStyle/>
              <a:p>
                <a:pPr marL="11135"/>
                <a:r>
                  <a:rPr sz="400" spc="-22" dirty="0">
                    <a:latin typeface="Times New Roman"/>
                    <a:cs typeface="Times New Roman"/>
                  </a:rPr>
                  <a:t>200</a:t>
                </a:r>
                <a:endParaRPr sz="400">
                  <a:latin typeface="Times New Roman"/>
                  <a:cs typeface="Times New Roman"/>
                </a:endParaRPr>
              </a:p>
            </p:txBody>
          </p:sp>
          <p:sp>
            <p:nvSpPr>
              <p:cNvPr id="502" name="object 502"/>
              <p:cNvSpPr txBox="1"/>
              <p:nvPr/>
            </p:nvSpPr>
            <p:spPr>
              <a:xfrm>
                <a:off x="1224778" y="5741951"/>
                <a:ext cx="81449" cy="61555"/>
              </a:xfrm>
              <a:prstGeom prst="rect">
                <a:avLst/>
              </a:prstGeom>
            </p:spPr>
            <p:txBody>
              <a:bodyPr vert="horz" wrap="square" lIns="0" tIns="0" rIns="0" bIns="0" rtlCol="0">
                <a:spAutoFit/>
              </a:bodyPr>
              <a:lstStyle/>
              <a:p>
                <a:pPr marL="11135"/>
                <a:r>
                  <a:rPr sz="400" spc="-22" dirty="0">
                    <a:latin typeface="Times New Roman"/>
                    <a:cs typeface="Times New Roman"/>
                  </a:rPr>
                  <a:t>300</a:t>
                </a:r>
                <a:endParaRPr sz="400">
                  <a:latin typeface="Times New Roman"/>
                  <a:cs typeface="Times New Roman"/>
                </a:endParaRPr>
              </a:p>
            </p:txBody>
          </p:sp>
          <p:sp>
            <p:nvSpPr>
              <p:cNvPr id="503" name="object 503"/>
              <p:cNvSpPr txBox="1"/>
              <p:nvPr/>
            </p:nvSpPr>
            <p:spPr>
              <a:xfrm>
                <a:off x="1419210" y="5741951"/>
                <a:ext cx="81449" cy="61555"/>
              </a:xfrm>
              <a:prstGeom prst="rect">
                <a:avLst/>
              </a:prstGeom>
            </p:spPr>
            <p:txBody>
              <a:bodyPr vert="horz" wrap="square" lIns="0" tIns="0" rIns="0" bIns="0" rtlCol="0">
                <a:spAutoFit/>
              </a:bodyPr>
              <a:lstStyle/>
              <a:p>
                <a:pPr marL="11135"/>
                <a:r>
                  <a:rPr sz="400" spc="-22" dirty="0">
                    <a:latin typeface="Times New Roman"/>
                    <a:cs typeface="Times New Roman"/>
                  </a:rPr>
                  <a:t>400</a:t>
                </a:r>
                <a:endParaRPr sz="400">
                  <a:latin typeface="Times New Roman"/>
                  <a:cs typeface="Times New Roman"/>
                </a:endParaRPr>
              </a:p>
            </p:txBody>
          </p:sp>
          <p:sp>
            <p:nvSpPr>
              <p:cNvPr id="504" name="object 504"/>
              <p:cNvSpPr txBox="1"/>
              <p:nvPr/>
            </p:nvSpPr>
            <p:spPr>
              <a:xfrm>
                <a:off x="1615367" y="5743609"/>
                <a:ext cx="81449" cy="61555"/>
              </a:xfrm>
              <a:prstGeom prst="rect">
                <a:avLst/>
              </a:prstGeom>
            </p:spPr>
            <p:txBody>
              <a:bodyPr vert="horz" wrap="square" lIns="0" tIns="0" rIns="0" bIns="0" rtlCol="0">
                <a:spAutoFit/>
              </a:bodyPr>
              <a:lstStyle/>
              <a:p>
                <a:pPr marL="11135"/>
                <a:r>
                  <a:rPr sz="400" spc="-22" dirty="0">
                    <a:latin typeface="Times New Roman"/>
                    <a:cs typeface="Times New Roman"/>
                  </a:rPr>
                  <a:t>500</a:t>
                </a:r>
                <a:endParaRPr sz="400">
                  <a:latin typeface="Times New Roman"/>
                  <a:cs typeface="Times New Roman"/>
                </a:endParaRPr>
              </a:p>
            </p:txBody>
          </p:sp>
          <p:sp>
            <p:nvSpPr>
              <p:cNvPr id="505" name="object 505"/>
              <p:cNvSpPr txBox="1"/>
              <p:nvPr/>
            </p:nvSpPr>
            <p:spPr>
              <a:xfrm>
                <a:off x="1811217" y="5743609"/>
                <a:ext cx="81449" cy="61555"/>
              </a:xfrm>
              <a:prstGeom prst="rect">
                <a:avLst/>
              </a:prstGeom>
            </p:spPr>
            <p:txBody>
              <a:bodyPr vert="horz" wrap="square" lIns="0" tIns="0" rIns="0" bIns="0" rtlCol="0">
                <a:spAutoFit/>
              </a:bodyPr>
              <a:lstStyle/>
              <a:p>
                <a:pPr marL="11135"/>
                <a:r>
                  <a:rPr sz="400" spc="-22" dirty="0">
                    <a:latin typeface="Times New Roman"/>
                    <a:cs typeface="Times New Roman"/>
                  </a:rPr>
                  <a:t>600</a:t>
                </a:r>
                <a:endParaRPr sz="400">
                  <a:latin typeface="Times New Roman"/>
                  <a:cs typeface="Times New Roman"/>
                </a:endParaRPr>
              </a:p>
            </p:txBody>
          </p:sp>
          <p:sp>
            <p:nvSpPr>
              <p:cNvPr id="506" name="object 506"/>
              <p:cNvSpPr txBox="1"/>
              <p:nvPr/>
            </p:nvSpPr>
            <p:spPr>
              <a:xfrm>
                <a:off x="2007068" y="5743609"/>
                <a:ext cx="81449" cy="61555"/>
              </a:xfrm>
              <a:prstGeom prst="rect">
                <a:avLst/>
              </a:prstGeom>
            </p:spPr>
            <p:txBody>
              <a:bodyPr vert="horz" wrap="square" lIns="0" tIns="0" rIns="0" bIns="0" rtlCol="0">
                <a:spAutoFit/>
              </a:bodyPr>
              <a:lstStyle/>
              <a:p>
                <a:pPr marL="11135"/>
                <a:r>
                  <a:rPr sz="400" spc="-22" dirty="0">
                    <a:latin typeface="Times New Roman"/>
                    <a:cs typeface="Times New Roman"/>
                  </a:rPr>
                  <a:t>700</a:t>
                </a:r>
                <a:endParaRPr sz="400">
                  <a:latin typeface="Times New Roman"/>
                  <a:cs typeface="Times New Roman"/>
                </a:endParaRPr>
              </a:p>
            </p:txBody>
          </p:sp>
          <p:sp>
            <p:nvSpPr>
              <p:cNvPr id="507" name="object 507"/>
              <p:cNvSpPr txBox="1"/>
              <p:nvPr/>
            </p:nvSpPr>
            <p:spPr>
              <a:xfrm>
                <a:off x="2201499" y="5743609"/>
                <a:ext cx="81449" cy="61555"/>
              </a:xfrm>
              <a:prstGeom prst="rect">
                <a:avLst/>
              </a:prstGeom>
            </p:spPr>
            <p:txBody>
              <a:bodyPr vert="horz" wrap="square" lIns="0" tIns="0" rIns="0" bIns="0" rtlCol="0">
                <a:spAutoFit/>
              </a:bodyPr>
              <a:lstStyle/>
              <a:p>
                <a:pPr marL="11135"/>
                <a:r>
                  <a:rPr sz="400" spc="-22" dirty="0">
                    <a:latin typeface="Times New Roman"/>
                    <a:cs typeface="Times New Roman"/>
                  </a:rPr>
                  <a:t>800</a:t>
                </a:r>
                <a:endParaRPr sz="400">
                  <a:latin typeface="Times New Roman"/>
                  <a:cs typeface="Times New Roman"/>
                </a:endParaRPr>
              </a:p>
            </p:txBody>
          </p:sp>
          <p:sp>
            <p:nvSpPr>
              <p:cNvPr id="508" name="object 508"/>
              <p:cNvSpPr txBox="1"/>
              <p:nvPr/>
            </p:nvSpPr>
            <p:spPr>
              <a:xfrm>
                <a:off x="2397585" y="5743609"/>
                <a:ext cx="81449" cy="61555"/>
              </a:xfrm>
              <a:prstGeom prst="rect">
                <a:avLst/>
              </a:prstGeom>
            </p:spPr>
            <p:txBody>
              <a:bodyPr vert="horz" wrap="square" lIns="0" tIns="0" rIns="0" bIns="0" rtlCol="0">
                <a:spAutoFit/>
              </a:bodyPr>
              <a:lstStyle/>
              <a:p>
                <a:pPr marL="11135"/>
                <a:r>
                  <a:rPr sz="400" spc="-22" dirty="0">
                    <a:latin typeface="Times New Roman"/>
                    <a:cs typeface="Times New Roman"/>
                  </a:rPr>
                  <a:t>900</a:t>
                </a:r>
                <a:endParaRPr sz="400">
                  <a:latin typeface="Times New Roman"/>
                  <a:cs typeface="Times New Roman"/>
                </a:endParaRPr>
              </a:p>
            </p:txBody>
          </p:sp>
          <p:sp>
            <p:nvSpPr>
              <p:cNvPr id="509" name="object 509"/>
              <p:cNvSpPr txBox="1"/>
              <p:nvPr/>
            </p:nvSpPr>
            <p:spPr>
              <a:xfrm>
                <a:off x="2583502" y="5743609"/>
                <a:ext cx="488151" cy="123111"/>
              </a:xfrm>
              <a:prstGeom prst="rect">
                <a:avLst/>
              </a:prstGeom>
            </p:spPr>
            <p:txBody>
              <a:bodyPr vert="horz" wrap="square" lIns="0" tIns="0" rIns="0" bIns="0" rtlCol="0">
                <a:spAutoFit/>
              </a:bodyPr>
              <a:lstStyle/>
              <a:p>
                <a:pPr marL="11135">
                  <a:tabLst>
                    <a:tab pos="207118" algn="l"/>
                    <a:tab pos="405327" algn="l"/>
                  </a:tabLst>
                </a:pPr>
                <a:r>
                  <a:rPr sz="400" spc="-22" dirty="0">
                    <a:latin typeface="Times New Roman"/>
                    <a:cs typeface="Times New Roman"/>
                  </a:rPr>
                  <a:t>100</a:t>
                </a:r>
                <a:r>
                  <a:rPr sz="400" spc="-13" dirty="0">
                    <a:latin typeface="Times New Roman"/>
                    <a:cs typeface="Times New Roman"/>
                  </a:rPr>
                  <a:t>0</a:t>
                </a:r>
                <a:r>
                  <a:rPr sz="400" dirty="0">
                    <a:latin typeface="Times New Roman"/>
                    <a:cs typeface="Times New Roman"/>
                  </a:rPr>
                  <a:t>	</a:t>
                </a:r>
                <a:r>
                  <a:rPr sz="400" spc="-9" dirty="0">
                    <a:latin typeface="Times New Roman"/>
                    <a:cs typeface="Times New Roman"/>
                  </a:rPr>
                  <a:t>1</a:t>
                </a:r>
                <a:r>
                  <a:rPr sz="400" spc="-22" dirty="0">
                    <a:latin typeface="Times New Roman"/>
                    <a:cs typeface="Times New Roman"/>
                  </a:rPr>
                  <a:t>10</a:t>
                </a:r>
                <a:r>
                  <a:rPr sz="400" spc="-13" dirty="0">
                    <a:latin typeface="Times New Roman"/>
                    <a:cs typeface="Times New Roman"/>
                  </a:rPr>
                  <a:t>0</a:t>
                </a:r>
                <a:r>
                  <a:rPr sz="400" dirty="0">
                    <a:latin typeface="Times New Roman"/>
                    <a:cs typeface="Times New Roman"/>
                  </a:rPr>
                  <a:t>	</a:t>
                </a:r>
                <a:r>
                  <a:rPr sz="400" spc="-22" dirty="0">
                    <a:latin typeface="Times New Roman"/>
                    <a:cs typeface="Times New Roman"/>
                  </a:rPr>
                  <a:t>1</a:t>
                </a:r>
                <a:r>
                  <a:rPr sz="400" spc="-9" dirty="0">
                    <a:latin typeface="Times New Roman"/>
                    <a:cs typeface="Times New Roman"/>
                  </a:rPr>
                  <a:t>2</a:t>
                </a:r>
                <a:r>
                  <a:rPr sz="400" spc="-22" dirty="0">
                    <a:latin typeface="Times New Roman"/>
                    <a:cs typeface="Times New Roman"/>
                  </a:rPr>
                  <a:t>0</a:t>
                </a:r>
                <a:r>
                  <a:rPr sz="400" spc="-13" dirty="0">
                    <a:latin typeface="Times New Roman"/>
                    <a:cs typeface="Times New Roman"/>
                  </a:rPr>
                  <a:t>0</a:t>
                </a:r>
                <a:endParaRPr sz="400">
                  <a:latin typeface="Times New Roman"/>
                  <a:cs typeface="Times New Roman"/>
                </a:endParaRPr>
              </a:p>
            </p:txBody>
          </p:sp>
          <p:sp>
            <p:nvSpPr>
              <p:cNvPr id="510" name="object 510"/>
              <p:cNvSpPr txBox="1"/>
              <p:nvPr/>
            </p:nvSpPr>
            <p:spPr>
              <a:xfrm>
                <a:off x="3162892" y="5743609"/>
                <a:ext cx="101540" cy="123111"/>
              </a:xfrm>
              <a:prstGeom prst="rect">
                <a:avLst/>
              </a:prstGeom>
            </p:spPr>
            <p:txBody>
              <a:bodyPr vert="horz" wrap="square" lIns="0" tIns="0" rIns="0" bIns="0" rtlCol="0">
                <a:spAutoFit/>
              </a:bodyPr>
              <a:lstStyle/>
              <a:p>
                <a:pPr marL="11135"/>
                <a:r>
                  <a:rPr sz="400" spc="-22" dirty="0">
                    <a:latin typeface="Times New Roman"/>
                    <a:cs typeface="Times New Roman"/>
                  </a:rPr>
                  <a:t>1300</a:t>
                </a:r>
                <a:endParaRPr sz="400">
                  <a:latin typeface="Times New Roman"/>
                  <a:cs typeface="Times New Roman"/>
                </a:endParaRPr>
              </a:p>
            </p:txBody>
          </p:sp>
          <p:sp>
            <p:nvSpPr>
              <p:cNvPr id="511" name="object 511"/>
              <p:cNvSpPr txBox="1"/>
              <p:nvPr/>
            </p:nvSpPr>
            <p:spPr>
              <a:xfrm>
                <a:off x="3355904" y="5743609"/>
                <a:ext cx="487608" cy="123111"/>
              </a:xfrm>
              <a:prstGeom prst="rect">
                <a:avLst/>
              </a:prstGeom>
            </p:spPr>
            <p:txBody>
              <a:bodyPr vert="horz" wrap="square" lIns="0" tIns="0" rIns="0" bIns="0" rtlCol="0">
                <a:spAutoFit/>
              </a:bodyPr>
              <a:lstStyle/>
              <a:p>
                <a:pPr marL="11135">
                  <a:tabLst>
                    <a:tab pos="208788" algn="l"/>
                    <a:tab pos="406441" algn="l"/>
                  </a:tabLst>
                </a:pPr>
                <a:r>
                  <a:rPr sz="400" spc="-22" dirty="0">
                    <a:latin typeface="Times New Roman"/>
                    <a:cs typeface="Times New Roman"/>
                  </a:rPr>
                  <a:t>140</a:t>
                </a:r>
                <a:r>
                  <a:rPr sz="400" spc="-13" dirty="0">
                    <a:latin typeface="Times New Roman"/>
                    <a:cs typeface="Times New Roman"/>
                  </a:rPr>
                  <a:t>0</a:t>
                </a:r>
                <a:r>
                  <a:rPr sz="400" dirty="0">
                    <a:latin typeface="Times New Roman"/>
                    <a:cs typeface="Times New Roman"/>
                  </a:rPr>
                  <a:t>	</a:t>
                </a:r>
                <a:r>
                  <a:rPr sz="400" spc="-22" dirty="0">
                    <a:latin typeface="Times New Roman"/>
                    <a:cs typeface="Times New Roman"/>
                  </a:rPr>
                  <a:t>150</a:t>
                </a:r>
                <a:r>
                  <a:rPr sz="400" spc="-13" dirty="0">
                    <a:latin typeface="Times New Roman"/>
                    <a:cs typeface="Times New Roman"/>
                  </a:rPr>
                  <a:t>0</a:t>
                </a:r>
                <a:r>
                  <a:rPr sz="400" dirty="0">
                    <a:latin typeface="Times New Roman"/>
                    <a:cs typeface="Times New Roman"/>
                  </a:rPr>
                  <a:t>	</a:t>
                </a:r>
                <a:r>
                  <a:rPr sz="400" spc="-22" dirty="0">
                    <a:latin typeface="Times New Roman"/>
                    <a:cs typeface="Times New Roman"/>
                  </a:rPr>
                  <a:t>1600</a:t>
                </a:r>
                <a:endParaRPr sz="400">
                  <a:latin typeface="Times New Roman"/>
                  <a:cs typeface="Times New Roman"/>
                </a:endParaRPr>
              </a:p>
            </p:txBody>
          </p:sp>
          <p:sp>
            <p:nvSpPr>
              <p:cNvPr id="512" name="object 512"/>
              <p:cNvSpPr txBox="1"/>
              <p:nvPr/>
            </p:nvSpPr>
            <p:spPr>
              <a:xfrm>
                <a:off x="2750968" y="5935931"/>
                <a:ext cx="256293" cy="61555"/>
              </a:xfrm>
              <a:prstGeom prst="rect">
                <a:avLst/>
              </a:prstGeom>
            </p:spPr>
            <p:txBody>
              <a:bodyPr vert="horz" wrap="square" lIns="0" tIns="0" rIns="0" bIns="0" rtlCol="0">
                <a:spAutoFit/>
              </a:bodyPr>
              <a:lstStyle/>
              <a:p>
                <a:pPr marL="11135"/>
                <a:r>
                  <a:rPr sz="400" spc="-22" dirty="0">
                    <a:latin typeface="Times New Roman"/>
                    <a:cs typeface="Times New Roman"/>
                  </a:rPr>
                  <a:t>d</a:t>
                </a:r>
                <a:r>
                  <a:rPr sz="400" spc="-13" dirty="0">
                    <a:latin typeface="Times New Roman"/>
                    <a:cs typeface="Times New Roman"/>
                  </a:rPr>
                  <a:t>i</a:t>
                </a:r>
                <a:r>
                  <a:rPr sz="400" spc="-22" dirty="0">
                    <a:latin typeface="Times New Roman"/>
                    <a:cs typeface="Times New Roman"/>
                  </a:rPr>
                  <a:t>s</a:t>
                </a:r>
                <a:r>
                  <a:rPr sz="400" spc="-13" dirty="0">
                    <a:latin typeface="Times New Roman"/>
                    <a:cs typeface="Times New Roman"/>
                  </a:rPr>
                  <a:t>t</a:t>
                </a:r>
                <a:r>
                  <a:rPr sz="400" dirty="0">
                    <a:latin typeface="Times New Roman"/>
                    <a:cs typeface="Times New Roman"/>
                  </a:rPr>
                  <a:t>a</a:t>
                </a:r>
                <a:r>
                  <a:rPr sz="400" spc="-22" dirty="0">
                    <a:latin typeface="Times New Roman"/>
                    <a:cs typeface="Times New Roman"/>
                  </a:rPr>
                  <a:t>nz</a:t>
                </a:r>
                <a:r>
                  <a:rPr sz="400" spc="-9" dirty="0">
                    <a:latin typeface="Times New Roman"/>
                    <a:cs typeface="Times New Roman"/>
                  </a:rPr>
                  <a:t>a</a:t>
                </a:r>
                <a:r>
                  <a:rPr sz="400" spc="4" dirty="0">
                    <a:latin typeface="Times New Roman"/>
                    <a:cs typeface="Times New Roman"/>
                  </a:rPr>
                  <a:t> </a:t>
                </a:r>
                <a:r>
                  <a:rPr sz="400" dirty="0">
                    <a:latin typeface="Times New Roman"/>
                    <a:cs typeface="Times New Roman"/>
                  </a:rPr>
                  <a:t>(</a:t>
                </a:r>
                <a:r>
                  <a:rPr sz="400" spc="-13" dirty="0">
                    <a:latin typeface="Times New Roman"/>
                    <a:cs typeface="Times New Roman"/>
                  </a:rPr>
                  <a:t>m)</a:t>
                </a:r>
                <a:endParaRPr sz="400">
                  <a:latin typeface="Times New Roman"/>
                  <a:cs typeface="Times New Roman"/>
                </a:endParaRPr>
              </a:p>
            </p:txBody>
          </p:sp>
          <p:sp>
            <p:nvSpPr>
              <p:cNvPr id="513" name="object 513"/>
              <p:cNvSpPr txBox="1"/>
              <p:nvPr/>
            </p:nvSpPr>
            <p:spPr>
              <a:xfrm>
                <a:off x="1326961" y="6060658"/>
                <a:ext cx="120001" cy="123111"/>
              </a:xfrm>
              <a:prstGeom prst="rect">
                <a:avLst/>
              </a:prstGeom>
            </p:spPr>
            <p:txBody>
              <a:bodyPr vert="horz" wrap="square" lIns="0" tIns="0" rIns="0" bIns="0" rtlCol="0">
                <a:spAutoFit/>
              </a:bodyPr>
              <a:lstStyle/>
              <a:p>
                <a:pPr marL="11135"/>
                <a:r>
                  <a:rPr sz="400" spc="-13" dirty="0">
                    <a:latin typeface="Times New Roman"/>
                    <a:cs typeface="Times New Roman"/>
                  </a:rPr>
                  <a:t>Ml</a:t>
                </a:r>
                <a:r>
                  <a:rPr sz="400" spc="-9" dirty="0">
                    <a:latin typeface="Times New Roman"/>
                    <a:cs typeface="Times New Roman"/>
                  </a:rPr>
                  <a:t> </a:t>
                </a:r>
                <a:r>
                  <a:rPr sz="400" spc="-22" dirty="0">
                    <a:latin typeface="Times New Roman"/>
                    <a:cs typeface="Times New Roman"/>
                  </a:rPr>
                  <a:t>28</a:t>
                </a:r>
                <a:endParaRPr sz="400">
                  <a:latin typeface="Times New Roman"/>
                  <a:cs typeface="Times New Roman"/>
                </a:endParaRPr>
              </a:p>
            </p:txBody>
          </p:sp>
          <p:sp>
            <p:nvSpPr>
              <p:cNvPr id="514" name="object 514"/>
              <p:cNvSpPr txBox="1"/>
              <p:nvPr/>
            </p:nvSpPr>
            <p:spPr>
              <a:xfrm>
                <a:off x="2210014" y="6040759"/>
                <a:ext cx="291044" cy="123111"/>
              </a:xfrm>
              <a:prstGeom prst="rect">
                <a:avLst/>
              </a:prstGeom>
            </p:spPr>
            <p:txBody>
              <a:bodyPr vert="horz" wrap="square" lIns="0" tIns="0" rIns="0" bIns="0" rtlCol="0">
                <a:spAutoFit/>
              </a:bodyPr>
              <a:lstStyle/>
              <a:p>
                <a:pPr marL="11135"/>
                <a:r>
                  <a:rPr sz="400" spc="-18" dirty="0">
                    <a:solidFill>
                      <a:srgbClr val="0000FF"/>
                    </a:solidFill>
                    <a:latin typeface="Times New Roman"/>
                    <a:cs typeface="Times New Roman"/>
                  </a:rPr>
                  <a:t>P</a:t>
                </a:r>
                <a:r>
                  <a:rPr sz="400" spc="-31" dirty="0">
                    <a:solidFill>
                      <a:srgbClr val="0000FF"/>
                    </a:solidFill>
                    <a:latin typeface="Times New Roman"/>
                    <a:cs typeface="Times New Roman"/>
                  </a:rPr>
                  <a:t>OG</a:t>
                </a:r>
                <a:r>
                  <a:rPr sz="400" spc="-13" dirty="0">
                    <a:solidFill>
                      <a:srgbClr val="0000FF"/>
                    </a:solidFill>
                    <a:latin typeface="Times New Roman"/>
                    <a:cs typeface="Times New Roman"/>
                  </a:rPr>
                  <a:t>4</a:t>
                </a:r>
                <a:r>
                  <a:rPr sz="400" dirty="0">
                    <a:solidFill>
                      <a:srgbClr val="0000FF"/>
                    </a:solidFill>
                    <a:latin typeface="Times New Roman"/>
                    <a:cs typeface="Times New Roman"/>
                  </a:rPr>
                  <a:t> </a:t>
                </a:r>
                <a:r>
                  <a:rPr sz="400" spc="26" dirty="0">
                    <a:solidFill>
                      <a:srgbClr val="0000FF"/>
                    </a:solidFill>
                    <a:latin typeface="Times New Roman"/>
                    <a:cs typeface="Times New Roman"/>
                  </a:rPr>
                  <a:t> </a:t>
                </a:r>
                <a:r>
                  <a:rPr sz="400" spc="-18" dirty="0">
                    <a:solidFill>
                      <a:srgbClr val="00FF00"/>
                    </a:solidFill>
                    <a:latin typeface="Times New Roman"/>
                    <a:cs typeface="Times New Roman"/>
                  </a:rPr>
                  <a:t>V</a:t>
                </a:r>
                <a:r>
                  <a:rPr sz="400" spc="-31" dirty="0">
                    <a:solidFill>
                      <a:srgbClr val="00FF00"/>
                    </a:solidFill>
                    <a:latin typeface="Times New Roman"/>
                    <a:cs typeface="Times New Roman"/>
                  </a:rPr>
                  <a:t>G</a:t>
                </a:r>
                <a:r>
                  <a:rPr sz="400" spc="-18" dirty="0">
                    <a:solidFill>
                      <a:srgbClr val="00FF00"/>
                    </a:solidFill>
                    <a:latin typeface="Times New Roman"/>
                    <a:cs typeface="Times New Roman"/>
                  </a:rPr>
                  <a:t>F</a:t>
                </a:r>
                <a:r>
                  <a:rPr sz="400" spc="-35" dirty="0">
                    <a:solidFill>
                      <a:srgbClr val="00FF00"/>
                    </a:solidFill>
                    <a:latin typeface="Times New Roman"/>
                    <a:cs typeface="Times New Roman"/>
                  </a:rPr>
                  <a:t>Z</a:t>
                </a:r>
                <a:r>
                  <a:rPr sz="400" spc="-22" dirty="0">
                    <a:solidFill>
                      <a:srgbClr val="00FF00"/>
                    </a:solidFill>
                    <a:latin typeface="Times New Roman"/>
                    <a:cs typeface="Times New Roman"/>
                  </a:rPr>
                  <a:t>0</a:t>
                </a:r>
                <a:r>
                  <a:rPr sz="400" spc="-13" dirty="0">
                    <a:solidFill>
                      <a:srgbClr val="00FF00"/>
                    </a:solidFill>
                    <a:latin typeface="Times New Roman"/>
                    <a:cs typeface="Times New Roman"/>
                  </a:rPr>
                  <a:t>3</a:t>
                </a:r>
                <a:endParaRPr sz="400">
                  <a:latin typeface="Times New Roman"/>
                  <a:cs typeface="Times New Roman"/>
                </a:endParaRPr>
              </a:p>
            </p:txBody>
          </p:sp>
          <p:sp>
            <p:nvSpPr>
              <p:cNvPr id="515" name="object 515"/>
              <p:cNvSpPr/>
              <p:nvPr/>
            </p:nvSpPr>
            <p:spPr>
              <a:xfrm>
                <a:off x="371407" y="3355464"/>
                <a:ext cx="3689637" cy="3196750"/>
              </a:xfrm>
              <a:custGeom>
                <a:avLst/>
                <a:gdLst/>
                <a:ahLst/>
                <a:cxnLst/>
                <a:rect l="l" t="t" r="r" b="b"/>
                <a:pathLst>
                  <a:path w="4314825" h="3522345">
                    <a:moveTo>
                      <a:pt x="0" y="3521964"/>
                    </a:moveTo>
                    <a:lnTo>
                      <a:pt x="4314444" y="3521964"/>
                    </a:lnTo>
                    <a:lnTo>
                      <a:pt x="4314444" y="0"/>
                    </a:lnTo>
                    <a:lnTo>
                      <a:pt x="0" y="0"/>
                    </a:lnTo>
                    <a:lnTo>
                      <a:pt x="0" y="3521964"/>
                    </a:lnTo>
                    <a:close/>
                  </a:path>
                </a:pathLst>
              </a:custGeom>
              <a:ln w="9144">
                <a:solidFill>
                  <a:srgbClr val="000000"/>
                </a:solidFill>
              </a:ln>
            </p:spPr>
            <p:txBody>
              <a:bodyPr wrap="square" lIns="0" tIns="0" rIns="0" bIns="0" rtlCol="0"/>
              <a:lstStyle/>
              <a:p>
                <a:endParaRPr/>
              </a:p>
            </p:txBody>
          </p:sp>
        </p:grpSp>
      </p:grpSp>
      <p:sp>
        <p:nvSpPr>
          <p:cNvPr id="516" name="object 516"/>
          <p:cNvSpPr txBox="1"/>
          <p:nvPr/>
        </p:nvSpPr>
        <p:spPr>
          <a:xfrm>
            <a:off x="4246223" y="5020875"/>
            <a:ext cx="1995499" cy="107722"/>
          </a:xfrm>
          <a:prstGeom prst="rect">
            <a:avLst/>
          </a:prstGeom>
        </p:spPr>
        <p:txBody>
          <a:bodyPr vert="horz" wrap="square" lIns="0" tIns="0" rIns="0" bIns="0" rtlCol="0">
            <a:spAutoFit/>
          </a:bodyPr>
          <a:lstStyle/>
          <a:p>
            <a:pPr marR="175939" algn="r"/>
            <a:r>
              <a:rPr sz="700" spc="92" dirty="0">
                <a:latin typeface="Arial"/>
                <a:cs typeface="Arial"/>
              </a:rPr>
              <a:t>A</a:t>
            </a:r>
            <a:endParaRPr sz="700">
              <a:latin typeface="Arial"/>
              <a:cs typeface="Arial"/>
            </a:endParaRPr>
          </a:p>
        </p:txBody>
      </p:sp>
      <p:sp>
        <p:nvSpPr>
          <p:cNvPr id="520" name="object 520"/>
          <p:cNvSpPr/>
          <p:nvPr/>
        </p:nvSpPr>
        <p:spPr>
          <a:xfrm>
            <a:off x="4744524" y="2961156"/>
            <a:ext cx="3394067" cy="1513603"/>
          </a:xfrm>
          <a:prstGeom prst="rect">
            <a:avLst/>
          </a:prstGeom>
          <a:blipFill>
            <a:blip r:embed="rId5" cstate="print"/>
            <a:stretch>
              <a:fillRect/>
            </a:stretch>
          </a:blipFill>
        </p:spPr>
        <p:txBody>
          <a:bodyPr wrap="square" lIns="0" tIns="0" rIns="0" bIns="0" rtlCol="0"/>
          <a:lstStyle/>
          <a:p>
            <a:endParaRPr/>
          </a:p>
        </p:txBody>
      </p:sp>
      <p:grpSp>
        <p:nvGrpSpPr>
          <p:cNvPr id="530" name="Gruppo 529"/>
          <p:cNvGrpSpPr/>
          <p:nvPr/>
        </p:nvGrpSpPr>
        <p:grpSpPr>
          <a:xfrm>
            <a:off x="4245769" y="2852936"/>
            <a:ext cx="4248360" cy="3312433"/>
            <a:chOff x="4245769" y="3387087"/>
            <a:chExt cx="4248360" cy="3312433"/>
          </a:xfrm>
        </p:grpSpPr>
        <p:sp>
          <p:nvSpPr>
            <p:cNvPr id="517" name="object 517"/>
            <p:cNvSpPr txBox="1"/>
            <p:nvPr/>
          </p:nvSpPr>
          <p:spPr>
            <a:xfrm>
              <a:off x="6368455" y="3387087"/>
              <a:ext cx="120001" cy="115416"/>
            </a:xfrm>
            <a:prstGeom prst="rect">
              <a:avLst/>
            </a:prstGeom>
          </p:spPr>
          <p:txBody>
            <a:bodyPr vert="horz" wrap="square" lIns="0" tIns="0" rIns="0" bIns="0" rtlCol="0">
              <a:spAutoFit/>
            </a:bodyPr>
            <a:lstStyle/>
            <a:p>
              <a:pPr>
                <a:lnSpc>
                  <a:spcPts val="893"/>
                </a:lnSpc>
              </a:pPr>
              <a:r>
                <a:rPr sz="700" spc="39" dirty="0">
                  <a:latin typeface="Times New Roman"/>
                  <a:cs typeface="Times New Roman"/>
                </a:rPr>
                <a:t>(</a:t>
              </a:r>
              <a:r>
                <a:rPr sz="700" spc="44" dirty="0">
                  <a:latin typeface="Times New Roman"/>
                  <a:cs typeface="Times New Roman"/>
                </a:rPr>
                <a:t>a</a:t>
              </a:r>
              <a:r>
                <a:rPr sz="700" spc="39" dirty="0">
                  <a:latin typeface="Times New Roman"/>
                  <a:cs typeface="Times New Roman"/>
                </a:rPr>
                <a:t>)</a:t>
              </a:r>
              <a:endParaRPr sz="700">
                <a:latin typeface="Times New Roman"/>
                <a:cs typeface="Times New Roman"/>
              </a:endParaRPr>
            </a:p>
          </p:txBody>
        </p:sp>
        <p:sp>
          <p:nvSpPr>
            <p:cNvPr id="518" name="object 518"/>
            <p:cNvSpPr txBox="1"/>
            <p:nvPr/>
          </p:nvSpPr>
          <p:spPr>
            <a:xfrm>
              <a:off x="4245769" y="6584104"/>
              <a:ext cx="127060" cy="115416"/>
            </a:xfrm>
            <a:prstGeom prst="rect">
              <a:avLst/>
            </a:prstGeom>
          </p:spPr>
          <p:txBody>
            <a:bodyPr vert="horz" wrap="square" lIns="0" tIns="0" rIns="0" bIns="0" rtlCol="0">
              <a:spAutoFit/>
            </a:bodyPr>
            <a:lstStyle/>
            <a:p>
              <a:pPr>
                <a:lnSpc>
                  <a:spcPts val="893"/>
                </a:lnSpc>
              </a:pPr>
              <a:r>
                <a:rPr sz="700" spc="48" dirty="0">
                  <a:latin typeface="Times New Roman"/>
                  <a:cs typeface="Times New Roman"/>
                </a:rPr>
                <a:t>(b)</a:t>
              </a:r>
              <a:endParaRPr sz="700">
                <a:latin typeface="Times New Roman"/>
                <a:cs typeface="Times New Roman"/>
              </a:endParaRPr>
            </a:p>
          </p:txBody>
        </p:sp>
        <p:sp>
          <p:nvSpPr>
            <p:cNvPr id="519" name="object 519"/>
            <p:cNvSpPr txBox="1"/>
            <p:nvPr/>
          </p:nvSpPr>
          <p:spPr>
            <a:xfrm>
              <a:off x="7472331" y="6584104"/>
              <a:ext cx="120001" cy="115416"/>
            </a:xfrm>
            <a:prstGeom prst="rect">
              <a:avLst/>
            </a:prstGeom>
          </p:spPr>
          <p:txBody>
            <a:bodyPr vert="horz" wrap="square" lIns="0" tIns="0" rIns="0" bIns="0" rtlCol="0">
              <a:spAutoFit/>
            </a:bodyPr>
            <a:lstStyle/>
            <a:p>
              <a:pPr>
                <a:lnSpc>
                  <a:spcPts val="893"/>
                </a:lnSpc>
              </a:pPr>
              <a:r>
                <a:rPr sz="700" spc="39" dirty="0">
                  <a:latin typeface="Times New Roman"/>
                  <a:cs typeface="Times New Roman"/>
                </a:rPr>
                <a:t>(</a:t>
              </a:r>
              <a:r>
                <a:rPr sz="700" spc="44" dirty="0">
                  <a:latin typeface="Times New Roman"/>
                  <a:cs typeface="Times New Roman"/>
                </a:rPr>
                <a:t>c</a:t>
              </a:r>
              <a:r>
                <a:rPr sz="700" spc="39" dirty="0">
                  <a:latin typeface="Times New Roman"/>
                  <a:cs typeface="Times New Roman"/>
                </a:rPr>
                <a:t>)</a:t>
              </a:r>
              <a:endParaRPr sz="700">
                <a:latin typeface="Times New Roman"/>
                <a:cs typeface="Times New Roman"/>
              </a:endParaRPr>
            </a:p>
          </p:txBody>
        </p:sp>
        <p:sp>
          <p:nvSpPr>
            <p:cNvPr id="521" name="object 521"/>
            <p:cNvSpPr/>
            <p:nvPr/>
          </p:nvSpPr>
          <p:spPr>
            <a:xfrm>
              <a:off x="4727272" y="3501051"/>
              <a:ext cx="3403478" cy="0"/>
            </a:xfrm>
            <a:custGeom>
              <a:avLst/>
              <a:gdLst/>
              <a:ahLst/>
              <a:cxnLst/>
              <a:rect l="l" t="t" r="r" b="b"/>
              <a:pathLst>
                <a:path w="3980179">
                  <a:moveTo>
                    <a:pt x="0" y="0"/>
                  </a:moveTo>
                  <a:lnTo>
                    <a:pt x="3979767" y="0"/>
                  </a:lnTo>
                </a:path>
              </a:pathLst>
            </a:custGeom>
            <a:ln w="5294">
              <a:solidFill>
                <a:srgbClr val="000000"/>
              </a:solidFill>
            </a:ln>
          </p:spPr>
          <p:txBody>
            <a:bodyPr wrap="square" lIns="0" tIns="0" rIns="0" bIns="0" rtlCol="0"/>
            <a:lstStyle/>
            <a:p>
              <a:endParaRPr/>
            </a:p>
          </p:txBody>
        </p:sp>
        <p:sp>
          <p:nvSpPr>
            <p:cNvPr id="522" name="object 522"/>
            <p:cNvSpPr/>
            <p:nvPr/>
          </p:nvSpPr>
          <p:spPr>
            <a:xfrm>
              <a:off x="4729536" y="3503122"/>
              <a:ext cx="0" cy="1513947"/>
            </a:xfrm>
            <a:custGeom>
              <a:avLst/>
              <a:gdLst/>
              <a:ahLst/>
              <a:cxnLst/>
              <a:rect l="l" t="t" r="r" b="b"/>
              <a:pathLst>
                <a:path h="1668145">
                  <a:moveTo>
                    <a:pt x="0" y="0"/>
                  </a:moveTo>
                  <a:lnTo>
                    <a:pt x="0" y="1667766"/>
                  </a:lnTo>
                </a:path>
              </a:pathLst>
            </a:custGeom>
            <a:ln w="6144">
              <a:solidFill>
                <a:srgbClr val="000000"/>
              </a:solidFill>
            </a:ln>
          </p:spPr>
          <p:txBody>
            <a:bodyPr wrap="square" lIns="0" tIns="0" rIns="0" bIns="0" rtlCol="0"/>
            <a:lstStyle/>
            <a:p>
              <a:endParaRPr/>
            </a:p>
          </p:txBody>
        </p:sp>
        <p:sp>
          <p:nvSpPr>
            <p:cNvPr id="523" name="object 523"/>
            <p:cNvSpPr/>
            <p:nvPr/>
          </p:nvSpPr>
          <p:spPr>
            <a:xfrm>
              <a:off x="8128133" y="3503122"/>
              <a:ext cx="0" cy="1513947"/>
            </a:xfrm>
            <a:custGeom>
              <a:avLst/>
              <a:gdLst/>
              <a:ahLst/>
              <a:cxnLst/>
              <a:rect l="l" t="t" r="r" b="b"/>
              <a:pathLst>
                <a:path h="1668145">
                  <a:moveTo>
                    <a:pt x="0" y="0"/>
                  </a:moveTo>
                  <a:lnTo>
                    <a:pt x="0" y="1667766"/>
                  </a:lnTo>
                </a:path>
              </a:pathLst>
            </a:custGeom>
            <a:ln w="6144">
              <a:solidFill>
                <a:srgbClr val="000000"/>
              </a:solidFill>
            </a:ln>
          </p:spPr>
          <p:txBody>
            <a:bodyPr wrap="square" lIns="0" tIns="0" rIns="0" bIns="0" rtlCol="0"/>
            <a:lstStyle/>
            <a:p>
              <a:endParaRPr/>
            </a:p>
          </p:txBody>
        </p:sp>
        <p:sp>
          <p:nvSpPr>
            <p:cNvPr id="524" name="object 524"/>
            <p:cNvSpPr/>
            <p:nvPr/>
          </p:nvSpPr>
          <p:spPr>
            <a:xfrm>
              <a:off x="4727272" y="5018382"/>
              <a:ext cx="3403478" cy="0"/>
            </a:xfrm>
            <a:custGeom>
              <a:avLst/>
              <a:gdLst/>
              <a:ahLst/>
              <a:cxnLst/>
              <a:rect l="l" t="t" r="r" b="b"/>
              <a:pathLst>
                <a:path w="3980179">
                  <a:moveTo>
                    <a:pt x="0" y="0"/>
                  </a:moveTo>
                  <a:lnTo>
                    <a:pt x="3979767" y="0"/>
                  </a:lnTo>
                </a:path>
              </a:pathLst>
            </a:custGeom>
            <a:ln w="5294">
              <a:solidFill>
                <a:srgbClr val="000000"/>
              </a:solidFill>
            </a:ln>
          </p:spPr>
          <p:txBody>
            <a:bodyPr wrap="square" lIns="0" tIns="0" rIns="0" bIns="0" rtlCol="0"/>
            <a:lstStyle/>
            <a:p>
              <a:endParaRPr/>
            </a:p>
          </p:txBody>
        </p:sp>
        <p:sp>
          <p:nvSpPr>
            <p:cNvPr id="525" name="object 525"/>
            <p:cNvSpPr/>
            <p:nvPr/>
          </p:nvSpPr>
          <p:spPr>
            <a:xfrm>
              <a:off x="4246223" y="5020876"/>
              <a:ext cx="1995311" cy="1543842"/>
            </a:xfrm>
            <a:prstGeom prst="rect">
              <a:avLst/>
            </a:prstGeom>
            <a:blipFill>
              <a:blip r:embed="rId6" cstate="print"/>
              <a:stretch>
                <a:fillRect/>
              </a:stretch>
            </a:blipFill>
          </p:spPr>
          <p:txBody>
            <a:bodyPr wrap="square" lIns="0" tIns="0" rIns="0" bIns="0" rtlCol="0"/>
            <a:lstStyle/>
            <a:p>
              <a:endParaRPr/>
            </a:p>
          </p:txBody>
        </p:sp>
        <p:sp>
          <p:nvSpPr>
            <p:cNvPr id="526" name="object 526"/>
            <p:cNvSpPr/>
            <p:nvPr/>
          </p:nvSpPr>
          <p:spPr>
            <a:xfrm>
              <a:off x="6467111" y="5020875"/>
              <a:ext cx="2027018" cy="1531001"/>
            </a:xfrm>
            <a:prstGeom prst="rect">
              <a:avLst/>
            </a:prstGeom>
            <a:blipFill>
              <a:blip r:embed="rId7" cstate="print"/>
              <a:stretch>
                <a:fillRect/>
              </a:stretch>
            </a:blipFill>
          </p:spPr>
          <p:txBody>
            <a:bodyPr wrap="square" lIns="0" tIns="0" rIns="0" bIns="0" rtlCol="0"/>
            <a:lstStyle/>
            <a:p>
              <a:endParaRPr/>
            </a:p>
          </p:txBody>
        </p:sp>
      </p:grpSp>
      <p:sp>
        <p:nvSpPr>
          <p:cNvPr id="527" name="object 527"/>
          <p:cNvSpPr/>
          <p:nvPr/>
        </p:nvSpPr>
        <p:spPr>
          <a:xfrm>
            <a:off x="4181551" y="2831320"/>
            <a:ext cx="4373808" cy="3427846"/>
          </a:xfrm>
          <a:custGeom>
            <a:avLst/>
            <a:gdLst/>
            <a:ahLst/>
            <a:cxnLst/>
            <a:rect l="l" t="t" r="r" b="b"/>
            <a:pathLst>
              <a:path w="5114925" h="3776979">
                <a:moveTo>
                  <a:pt x="0" y="3776472"/>
                </a:moveTo>
                <a:lnTo>
                  <a:pt x="5114544" y="3776472"/>
                </a:lnTo>
                <a:lnTo>
                  <a:pt x="5114544" y="0"/>
                </a:lnTo>
                <a:lnTo>
                  <a:pt x="0" y="0"/>
                </a:lnTo>
                <a:lnTo>
                  <a:pt x="0" y="3776472"/>
                </a:lnTo>
                <a:close/>
              </a:path>
            </a:pathLst>
          </a:custGeom>
          <a:ln w="9144">
            <a:solidFill>
              <a:srgbClr val="000000"/>
            </a:solidFill>
          </a:ln>
        </p:spPr>
        <p:txBody>
          <a:bodyPr wrap="square" lIns="0" tIns="0" rIns="0" bIns="0" rtlCol="0"/>
          <a:lstStyle/>
          <a:p>
            <a:endParaRPr/>
          </a:p>
        </p:txBody>
      </p:sp>
    </p:spTree>
    <p:extLst>
      <p:ext uri="{BB962C8B-B14F-4D97-AF65-F5344CB8AC3E}">
        <p14:creationId xmlns:p14="http://schemas.microsoft.com/office/powerpoint/2010/main" val="425601136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419" r="27639" b="67023"/>
          <a:stretch/>
        </p:blipFill>
        <p:spPr bwMode="auto">
          <a:xfrm>
            <a:off x="344030" y="1849063"/>
            <a:ext cx="3843644" cy="30760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34179"/>
          <a:stretch/>
        </p:blipFill>
        <p:spPr bwMode="auto">
          <a:xfrm>
            <a:off x="4238778" y="1258432"/>
            <a:ext cx="4494164" cy="45901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asellaDiTesto 5"/>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316639358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375" y="3025848"/>
            <a:ext cx="3558327" cy="2923155"/>
          </a:xfrm>
          <a:prstGeom prst="rect">
            <a:avLst/>
          </a:prstGeom>
          <a:ln>
            <a:solidFill>
              <a:schemeClr val="tx1"/>
            </a:solidFill>
          </a:ln>
        </p:spPr>
      </p:pic>
      <p:pic>
        <p:nvPicPr>
          <p:cNvPr id="15" name="Immagin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821" y="1281184"/>
            <a:ext cx="4238489" cy="1432899"/>
          </a:xfrm>
          <a:prstGeom prst="rect">
            <a:avLst/>
          </a:prstGeom>
          <a:ln>
            <a:solidFill>
              <a:schemeClr val="tx1"/>
            </a:solidFill>
          </a:ln>
        </p:spPr>
      </p:pic>
      <p:pic>
        <p:nvPicPr>
          <p:cNvPr id="16" name="Immagin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1622" y="1255260"/>
            <a:ext cx="4199343" cy="1568484"/>
          </a:xfrm>
          <a:prstGeom prst="rect">
            <a:avLst/>
          </a:prstGeom>
          <a:ln>
            <a:solidFill>
              <a:schemeClr val="tx1"/>
            </a:solidFill>
          </a:ln>
        </p:spPr>
      </p:pic>
      <p:pic>
        <p:nvPicPr>
          <p:cNvPr id="17" name="Immagin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5260" y="3121903"/>
            <a:ext cx="2260600" cy="2857500"/>
          </a:xfrm>
          <a:prstGeom prst="rect">
            <a:avLst/>
          </a:prstGeom>
          <a:ln>
            <a:solidFill>
              <a:schemeClr val="tx1"/>
            </a:solidFill>
          </a:ln>
        </p:spPr>
      </p:pic>
      <p:pic>
        <p:nvPicPr>
          <p:cNvPr id="18" name="Immagin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30986" y="3306053"/>
            <a:ext cx="2349500" cy="2489200"/>
          </a:xfrm>
          <a:prstGeom prst="rect">
            <a:avLst/>
          </a:prstGeom>
          <a:ln>
            <a:solidFill>
              <a:schemeClr val="tx1"/>
            </a:solidFill>
          </a:ln>
        </p:spPr>
      </p:pic>
      <p:sp>
        <p:nvSpPr>
          <p:cNvPr id="9" name="CasellaDiTesto 8"/>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13673133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75" y="1432297"/>
            <a:ext cx="6836732" cy="4826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ttangolo 8"/>
          <p:cNvSpPr/>
          <p:nvPr/>
        </p:nvSpPr>
        <p:spPr>
          <a:xfrm>
            <a:off x="66271" y="930509"/>
            <a:ext cx="8424263" cy="523220"/>
          </a:xfrm>
          <a:prstGeom prst="rect">
            <a:avLst/>
          </a:prstGeom>
        </p:spPr>
        <p:txBody>
          <a:bodyPr wrap="square">
            <a:spAutoFit/>
          </a:bodyPr>
          <a:lstStyle/>
          <a:p>
            <a:pPr lvl="0" algn="just"/>
            <a:r>
              <a:rPr lang="it-IT" b="1" dirty="0" smtClean="0">
                <a:solidFill>
                  <a:schemeClr val="accent4">
                    <a:lumMod val="75000"/>
                    <a:lumOff val="25000"/>
                  </a:schemeClr>
                </a:solidFill>
              </a:rPr>
              <a:t>n</a:t>
            </a:r>
            <a:r>
              <a:rPr lang="it-IT" b="1" dirty="0">
                <a:solidFill>
                  <a:schemeClr val="accent4">
                    <a:lumMod val="75000"/>
                    <a:lumOff val="25000"/>
                  </a:schemeClr>
                </a:solidFill>
              </a:rPr>
              <a:t>. 8 indagini HVSR, utilizzando sismometri a 3 componenti </a:t>
            </a:r>
            <a:r>
              <a:rPr lang="it-IT" b="1" dirty="0" err="1">
                <a:solidFill>
                  <a:schemeClr val="accent4">
                    <a:lumMod val="75000"/>
                    <a:lumOff val="25000"/>
                  </a:schemeClr>
                </a:solidFill>
              </a:rPr>
              <a:t>Trillium</a:t>
            </a:r>
            <a:r>
              <a:rPr lang="it-IT" b="1" dirty="0">
                <a:solidFill>
                  <a:schemeClr val="accent4">
                    <a:lumMod val="75000"/>
                    <a:lumOff val="25000"/>
                  </a:schemeClr>
                </a:solidFill>
              </a:rPr>
              <a:t> Compact della </a:t>
            </a:r>
            <a:r>
              <a:rPr lang="it-IT" b="1" dirty="0" err="1">
                <a:solidFill>
                  <a:schemeClr val="accent4">
                    <a:lumMod val="75000"/>
                    <a:lumOff val="25000"/>
                  </a:schemeClr>
                </a:solidFill>
              </a:rPr>
              <a:t>Nanometrics</a:t>
            </a:r>
            <a:r>
              <a:rPr lang="it-IT" b="1" dirty="0">
                <a:solidFill>
                  <a:schemeClr val="accent4">
                    <a:lumMod val="75000"/>
                    <a:lumOff val="25000"/>
                  </a:schemeClr>
                </a:solidFill>
              </a:rPr>
              <a:t> (20 s</a:t>
            </a:r>
            <a:r>
              <a:rPr lang="it-IT" b="1" dirty="0" smtClean="0">
                <a:solidFill>
                  <a:schemeClr val="accent4">
                    <a:lumMod val="75000"/>
                    <a:lumOff val="25000"/>
                  </a:schemeClr>
                </a:solidFill>
              </a:rPr>
              <a:t>)</a:t>
            </a:r>
            <a:endParaRPr lang="it-IT" b="1" dirty="0">
              <a:solidFill>
                <a:schemeClr val="accent4">
                  <a:lumMod val="75000"/>
                  <a:lumOff val="25000"/>
                </a:schemeClr>
              </a:solidFill>
            </a:endParaRPr>
          </a:p>
        </p:txBody>
      </p:sp>
      <p:pic>
        <p:nvPicPr>
          <p:cNvPr id="6" name="Immagine 5" descr="Y:\Evento_sismico_24-08-2016\01MACROAREA3-AMATRICE\04GdL_CARATTERIZZAZIONE\02GdL_CAMPAGNA-GEOFISICA\03Campagna1\03-SCAI_28-09\HVSR\ip18\WP_20160928_028.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9815" y="1432297"/>
            <a:ext cx="1670685" cy="2228850"/>
          </a:xfrm>
          <a:prstGeom prst="rect">
            <a:avLst/>
          </a:prstGeom>
          <a:noFill/>
          <a:ln>
            <a:solidFill>
              <a:schemeClr val="tx1"/>
            </a:solidFill>
          </a:ln>
        </p:spPr>
      </p:pic>
      <p:pic>
        <p:nvPicPr>
          <p:cNvPr id="7" name="Immagine 6" descr="Y:\Evento_sismico_24-08-2016\01MACROAREA3-AMATRICE\04GdL_CARATTERIZZAZIONE\02GdL_CAMPAGNA-GEOFISICA\03Campagna1\03-SCAI_28-09\HVSR\ip15\P_20160928_132906.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49815" y="3845573"/>
            <a:ext cx="1656080" cy="2206625"/>
          </a:xfrm>
          <a:prstGeom prst="rect">
            <a:avLst/>
          </a:prstGeom>
          <a:noFill/>
          <a:ln>
            <a:solidFill>
              <a:schemeClr val="tx1"/>
            </a:solidFill>
          </a:ln>
        </p:spPr>
      </p:pic>
      <p:sp>
        <p:nvSpPr>
          <p:cNvPr id="8" name="CasellaDiTesto 7"/>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375093778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985" y="1351508"/>
            <a:ext cx="6336354" cy="3465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ttangolo 9"/>
          <p:cNvSpPr/>
          <p:nvPr/>
        </p:nvSpPr>
        <p:spPr>
          <a:xfrm>
            <a:off x="180754" y="1028343"/>
            <a:ext cx="8825856" cy="307777"/>
          </a:xfrm>
          <a:prstGeom prst="rect">
            <a:avLst/>
          </a:prstGeom>
        </p:spPr>
        <p:txBody>
          <a:bodyPr wrap="square">
            <a:spAutoFit/>
          </a:bodyPr>
          <a:lstStyle/>
          <a:p>
            <a:pPr lvl="0" algn="just"/>
            <a:r>
              <a:rPr lang="it-IT" b="1" dirty="0" smtClean="0">
                <a:solidFill>
                  <a:schemeClr val="accent4">
                    <a:lumMod val="75000"/>
                    <a:lumOff val="25000"/>
                  </a:schemeClr>
                </a:solidFill>
              </a:rPr>
              <a:t>n</a:t>
            </a:r>
            <a:r>
              <a:rPr lang="it-IT" b="1" dirty="0">
                <a:solidFill>
                  <a:schemeClr val="accent4">
                    <a:lumMod val="75000"/>
                    <a:lumOff val="25000"/>
                  </a:schemeClr>
                </a:solidFill>
              </a:rPr>
              <a:t>. 1 indagini di sismica a rifrazione in onde P, utilizzando 24 geofoni verticali, risonanza </a:t>
            </a:r>
            <a:r>
              <a:rPr lang="it-IT" b="1" dirty="0" smtClean="0">
                <a:solidFill>
                  <a:schemeClr val="accent4">
                    <a:lumMod val="75000"/>
                    <a:lumOff val="25000"/>
                  </a:schemeClr>
                </a:solidFill>
              </a:rPr>
              <a:t>4.5Hz</a:t>
            </a:r>
            <a:endParaRPr lang="it-IT" b="1" dirty="0">
              <a:solidFill>
                <a:schemeClr val="accent4">
                  <a:lumMod val="75000"/>
                  <a:lumOff val="25000"/>
                </a:schemeClr>
              </a:solidFill>
            </a:endParaRPr>
          </a:p>
        </p:txBody>
      </p:sp>
      <p:graphicFrame>
        <p:nvGraphicFramePr>
          <p:cNvPr id="3" name="Tabella 2"/>
          <p:cNvGraphicFramePr>
            <a:graphicFrameLocks noGrp="1"/>
          </p:cNvGraphicFramePr>
          <p:nvPr>
            <p:extLst>
              <p:ext uri="{D42A27DB-BD31-4B8C-83A1-F6EECF244321}">
                <p14:modId xmlns:p14="http://schemas.microsoft.com/office/powerpoint/2010/main" val="3702466080"/>
              </p:ext>
            </p:extLst>
          </p:nvPr>
        </p:nvGraphicFramePr>
        <p:xfrm>
          <a:off x="180754" y="4871763"/>
          <a:ext cx="6459220" cy="1261872"/>
        </p:xfrm>
        <a:graphic>
          <a:graphicData uri="http://schemas.openxmlformats.org/drawingml/2006/table">
            <a:tbl>
              <a:tblPr firstRow="1" firstCol="1" bandRow="1">
                <a:tableStyleId>{5C22544A-7EE6-4342-B048-85BDC9FD1C3A}</a:tableStyleId>
              </a:tblPr>
              <a:tblGrid>
                <a:gridCol w="1059180"/>
                <a:gridCol w="1889760"/>
                <a:gridCol w="1889760"/>
                <a:gridCol w="1620520"/>
              </a:tblGrid>
              <a:tr h="0">
                <a:tc>
                  <a:txBody>
                    <a:bodyPr/>
                    <a:lstStyle/>
                    <a:p>
                      <a:pPr algn="ctr">
                        <a:lnSpc>
                          <a:spcPct val="115000"/>
                        </a:lnSpc>
                        <a:spcAft>
                          <a:spcPts val="0"/>
                        </a:spcAft>
                      </a:pPr>
                      <a:r>
                        <a:rPr lang="it-IT" sz="1200">
                          <a:effectLst/>
                        </a:rPr>
                        <a:t>Unità</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Profondità (m)</a:t>
                      </a:r>
                      <a:endParaRPr lang="it-IT" sz="110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200">
                          <a:effectLst/>
                        </a:rPr>
                        <a:t>Spessore (m)</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V</a:t>
                      </a:r>
                      <a:r>
                        <a:rPr lang="it-IT" sz="1200" baseline="-25000">
                          <a:effectLst/>
                        </a:rPr>
                        <a:t>P</a:t>
                      </a:r>
                      <a:r>
                        <a:rPr lang="it-IT" sz="1200">
                          <a:effectLst/>
                        </a:rPr>
                        <a:t> (m/s)</a:t>
                      </a:r>
                      <a:endParaRPr lang="it-IT" sz="1100">
                        <a:effectLst/>
                        <a:latin typeface="Calibri"/>
                        <a:ea typeface="Calibri"/>
                        <a:cs typeface="Times New Roman"/>
                      </a:endParaRPr>
                    </a:p>
                  </a:txBody>
                  <a:tcPr marL="68580" marR="68580" marT="0" marB="0" anchor="ctr"/>
                </a:tc>
              </a:tr>
              <a:tr h="0">
                <a:tc>
                  <a:txBody>
                    <a:bodyPr/>
                    <a:lstStyle/>
                    <a:p>
                      <a:pPr algn="ctr">
                        <a:lnSpc>
                          <a:spcPct val="115000"/>
                        </a:lnSpc>
                        <a:spcAft>
                          <a:spcPts val="0"/>
                        </a:spcAft>
                      </a:pPr>
                      <a:r>
                        <a:rPr lang="it-IT" sz="1200">
                          <a:effectLst/>
                        </a:rPr>
                        <a:t>1</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2 - 3</a:t>
                      </a:r>
                      <a:endParaRPr lang="it-IT" sz="110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200">
                          <a:effectLst/>
                        </a:rPr>
                        <a:t>2 - 3</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300-500</a:t>
                      </a:r>
                      <a:endParaRPr lang="it-IT" sz="1100">
                        <a:effectLst/>
                        <a:latin typeface="Calibri"/>
                        <a:ea typeface="Calibri"/>
                        <a:cs typeface="Times New Roman"/>
                      </a:endParaRPr>
                    </a:p>
                  </a:txBody>
                  <a:tcPr marL="68580" marR="68580" marT="0" marB="0" anchor="ctr"/>
                </a:tc>
              </a:tr>
              <a:tr h="0">
                <a:tc>
                  <a:txBody>
                    <a:bodyPr/>
                    <a:lstStyle/>
                    <a:p>
                      <a:pPr algn="ctr">
                        <a:lnSpc>
                          <a:spcPct val="115000"/>
                        </a:lnSpc>
                        <a:spcAft>
                          <a:spcPts val="0"/>
                        </a:spcAft>
                      </a:pPr>
                      <a:r>
                        <a:rPr lang="it-IT" sz="1200">
                          <a:effectLst/>
                        </a:rPr>
                        <a:t>2</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5 - 7</a:t>
                      </a:r>
                      <a:endParaRPr lang="it-IT" sz="110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200">
                          <a:effectLst/>
                        </a:rPr>
                        <a:t>3 - 4</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700-1000</a:t>
                      </a:r>
                      <a:endParaRPr lang="it-IT" sz="1100">
                        <a:effectLst/>
                        <a:latin typeface="Calibri"/>
                        <a:ea typeface="Calibri"/>
                        <a:cs typeface="Times New Roman"/>
                      </a:endParaRPr>
                    </a:p>
                  </a:txBody>
                  <a:tcPr marL="68580" marR="68580" marT="0" marB="0" anchor="ctr"/>
                </a:tc>
              </a:tr>
              <a:tr h="0">
                <a:tc>
                  <a:txBody>
                    <a:bodyPr/>
                    <a:lstStyle/>
                    <a:p>
                      <a:pPr algn="ctr">
                        <a:lnSpc>
                          <a:spcPct val="115000"/>
                        </a:lnSpc>
                        <a:spcAft>
                          <a:spcPts val="0"/>
                        </a:spcAft>
                      </a:pPr>
                      <a:r>
                        <a:rPr lang="it-IT" sz="1200">
                          <a:effectLst/>
                        </a:rPr>
                        <a:t>3</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9 - 12</a:t>
                      </a:r>
                      <a:endParaRPr lang="it-IT" sz="110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200">
                          <a:effectLst/>
                        </a:rPr>
                        <a:t>4 - 5</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1200-1600</a:t>
                      </a:r>
                      <a:endParaRPr lang="it-IT" sz="1100">
                        <a:effectLst/>
                        <a:latin typeface="Calibri"/>
                        <a:ea typeface="Calibri"/>
                        <a:cs typeface="Times New Roman"/>
                      </a:endParaRPr>
                    </a:p>
                  </a:txBody>
                  <a:tcPr marL="68580" marR="68580" marT="0" marB="0" anchor="ctr"/>
                </a:tc>
              </a:tr>
              <a:tr h="0">
                <a:tc>
                  <a:txBody>
                    <a:bodyPr/>
                    <a:lstStyle/>
                    <a:p>
                      <a:pPr algn="ctr">
                        <a:lnSpc>
                          <a:spcPct val="115000"/>
                        </a:lnSpc>
                        <a:spcAft>
                          <a:spcPts val="0"/>
                        </a:spcAft>
                      </a:pPr>
                      <a:r>
                        <a:rPr lang="it-IT" sz="1200">
                          <a:effectLst/>
                        </a:rPr>
                        <a:t>4</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15 - 18</a:t>
                      </a:r>
                      <a:endParaRPr lang="it-IT" sz="110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200">
                          <a:effectLst/>
                        </a:rPr>
                        <a:t>6 - 7</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1600-2200</a:t>
                      </a:r>
                      <a:endParaRPr lang="it-IT" sz="1100">
                        <a:effectLst/>
                        <a:latin typeface="Calibri"/>
                        <a:ea typeface="Calibri"/>
                        <a:cs typeface="Times New Roman"/>
                      </a:endParaRPr>
                    </a:p>
                  </a:txBody>
                  <a:tcPr marL="68580" marR="68580" marT="0" marB="0" anchor="ctr"/>
                </a:tc>
              </a:tr>
              <a:tr h="0">
                <a:tc>
                  <a:txBody>
                    <a:bodyPr/>
                    <a:lstStyle/>
                    <a:p>
                      <a:pPr algn="ctr">
                        <a:lnSpc>
                          <a:spcPct val="115000"/>
                        </a:lnSpc>
                        <a:spcAft>
                          <a:spcPts val="0"/>
                        </a:spcAft>
                      </a:pPr>
                      <a:r>
                        <a:rPr lang="it-IT" sz="1200">
                          <a:effectLst/>
                        </a:rPr>
                        <a:t>5</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&gt; 18</a:t>
                      </a:r>
                      <a:endParaRPr lang="it-IT" sz="1100">
                        <a:effectLst/>
                        <a:latin typeface="Calibri"/>
                        <a:ea typeface="Calibri"/>
                        <a:cs typeface="Times New Roman"/>
                      </a:endParaRPr>
                    </a:p>
                  </a:txBody>
                  <a:tcPr marL="68580" marR="68580" marT="0" marB="0"/>
                </a:tc>
                <a:tc>
                  <a:txBody>
                    <a:bodyPr/>
                    <a:lstStyle/>
                    <a:p>
                      <a:pPr algn="ctr">
                        <a:lnSpc>
                          <a:spcPct val="115000"/>
                        </a:lnSpc>
                        <a:spcAft>
                          <a:spcPts val="0"/>
                        </a:spcAft>
                      </a:pPr>
                      <a:r>
                        <a:rPr lang="it-IT" sz="1200">
                          <a:effectLst/>
                        </a:rPr>
                        <a:t>-</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dirty="0">
                          <a:effectLst/>
                        </a:rPr>
                        <a:t>2200-2700</a:t>
                      </a:r>
                      <a:endParaRPr lang="it-IT" sz="1100" dirty="0">
                        <a:effectLst/>
                        <a:latin typeface="Calibri"/>
                        <a:ea typeface="Calibri"/>
                        <a:cs typeface="Times New Roman"/>
                      </a:endParaRPr>
                    </a:p>
                  </a:txBody>
                  <a:tcPr marL="68580" marR="68580" marT="0" marB="0" anchor="ctr"/>
                </a:tc>
              </a:tr>
            </a:tbl>
          </a:graphicData>
        </a:graphic>
      </p:graphicFrame>
      <p:pic>
        <p:nvPicPr>
          <p:cNvPr id="7" name="Immagine 6" descr="Y:\Evento_sismico_24-08-2016\01MACROAREA3-AMATRICE\04GdL_CARATTERIZZAZIONE\02GdL_CAMPAGNA-GEOFISICA\03Campagna1\03-SCAI_28-09\MASW\FOTO\WP_20160928_058.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9973" y="1747318"/>
            <a:ext cx="2297367" cy="2835298"/>
          </a:xfrm>
          <a:prstGeom prst="rect">
            <a:avLst/>
          </a:prstGeom>
          <a:noFill/>
          <a:ln>
            <a:solidFill>
              <a:schemeClr val="tx1"/>
            </a:solidFill>
          </a:ln>
        </p:spPr>
      </p:pic>
      <p:sp>
        <p:nvSpPr>
          <p:cNvPr id="8" name="CasellaDiTesto 7"/>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253303883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89" y="1463971"/>
            <a:ext cx="6462967" cy="325288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ttangolo 10"/>
          <p:cNvSpPr/>
          <p:nvPr/>
        </p:nvSpPr>
        <p:spPr>
          <a:xfrm>
            <a:off x="404038" y="1013158"/>
            <a:ext cx="7102548" cy="307777"/>
          </a:xfrm>
          <a:prstGeom prst="rect">
            <a:avLst/>
          </a:prstGeom>
        </p:spPr>
        <p:txBody>
          <a:bodyPr wrap="square">
            <a:spAutoFit/>
          </a:bodyPr>
          <a:lstStyle/>
          <a:p>
            <a:pPr lvl="0" algn="just"/>
            <a:r>
              <a:rPr lang="it-IT" b="1" dirty="0" smtClean="0">
                <a:solidFill>
                  <a:schemeClr val="accent4">
                    <a:lumMod val="75000"/>
                    <a:lumOff val="25000"/>
                  </a:schemeClr>
                </a:solidFill>
              </a:rPr>
              <a:t>n</a:t>
            </a:r>
            <a:r>
              <a:rPr lang="it-IT" b="1" dirty="0">
                <a:solidFill>
                  <a:schemeClr val="accent4">
                    <a:lumMod val="75000"/>
                    <a:lumOff val="25000"/>
                  </a:schemeClr>
                </a:solidFill>
              </a:rPr>
              <a:t>. 1 indagini MASW, utilizzando 24 geofoni verticali, risonanza </a:t>
            </a:r>
            <a:r>
              <a:rPr lang="it-IT" b="1" dirty="0" smtClean="0">
                <a:solidFill>
                  <a:schemeClr val="accent4">
                    <a:lumMod val="75000"/>
                    <a:lumOff val="25000"/>
                  </a:schemeClr>
                </a:solidFill>
              </a:rPr>
              <a:t>4.5Hz</a:t>
            </a:r>
            <a:endParaRPr lang="it-IT" b="1" dirty="0">
              <a:solidFill>
                <a:schemeClr val="accent4">
                  <a:lumMod val="75000"/>
                  <a:lumOff val="25000"/>
                </a:schemeClr>
              </a:solidFill>
            </a:endParaRPr>
          </a:p>
        </p:txBody>
      </p:sp>
      <p:graphicFrame>
        <p:nvGraphicFramePr>
          <p:cNvPr id="4" name="Tabella 3"/>
          <p:cNvGraphicFramePr>
            <a:graphicFrameLocks noGrp="1"/>
          </p:cNvGraphicFramePr>
          <p:nvPr>
            <p:extLst>
              <p:ext uri="{D42A27DB-BD31-4B8C-83A1-F6EECF244321}">
                <p14:modId xmlns:p14="http://schemas.microsoft.com/office/powerpoint/2010/main" val="3374504902"/>
              </p:ext>
            </p:extLst>
          </p:nvPr>
        </p:nvGraphicFramePr>
        <p:xfrm>
          <a:off x="171117" y="4947681"/>
          <a:ext cx="5196840" cy="1078103"/>
        </p:xfrm>
        <a:graphic>
          <a:graphicData uri="http://schemas.openxmlformats.org/drawingml/2006/table">
            <a:tbl>
              <a:tblPr firstRow="1" firstCol="1" bandRow="1">
                <a:tableStyleId>{5C22544A-7EE6-4342-B048-85BDC9FD1C3A}</a:tableStyleId>
              </a:tblPr>
              <a:tblGrid>
                <a:gridCol w="969010"/>
                <a:gridCol w="1170305"/>
                <a:gridCol w="1169670"/>
                <a:gridCol w="1170305"/>
                <a:gridCol w="717550"/>
              </a:tblGrid>
              <a:tr h="0">
                <a:tc>
                  <a:txBody>
                    <a:bodyPr/>
                    <a:lstStyle/>
                    <a:p>
                      <a:pPr algn="ctr">
                        <a:lnSpc>
                          <a:spcPct val="115000"/>
                        </a:lnSpc>
                        <a:spcAft>
                          <a:spcPts val="0"/>
                        </a:spcAft>
                      </a:pPr>
                      <a:r>
                        <a:rPr lang="it-IT" sz="1200" dirty="0">
                          <a:effectLst/>
                        </a:rPr>
                        <a:t>Sismo-strato</a:t>
                      </a:r>
                      <a:endParaRPr lang="it-IT" sz="11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Unità geofisica</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dirty="0">
                          <a:effectLst/>
                        </a:rPr>
                        <a:t>Unità geologica</a:t>
                      </a:r>
                      <a:endParaRPr lang="it-IT" sz="11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Spessore (m)</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V</a:t>
                      </a:r>
                      <a:r>
                        <a:rPr lang="it-IT" sz="1200" baseline="-25000">
                          <a:effectLst/>
                        </a:rPr>
                        <a:t>S</a:t>
                      </a:r>
                      <a:r>
                        <a:rPr lang="it-IT" sz="1200">
                          <a:effectLst/>
                        </a:rPr>
                        <a:t> (m/s)</a:t>
                      </a:r>
                      <a:endParaRPr lang="it-IT" sz="1100">
                        <a:effectLst/>
                        <a:latin typeface="Calibri"/>
                        <a:ea typeface="Calibri"/>
                        <a:cs typeface="Times New Roman"/>
                      </a:endParaRPr>
                    </a:p>
                  </a:txBody>
                  <a:tcPr marL="68580" marR="68580" marT="0" marB="0" anchor="ctr"/>
                </a:tc>
              </a:tr>
              <a:tr h="153670">
                <a:tc>
                  <a:txBody>
                    <a:bodyPr/>
                    <a:lstStyle/>
                    <a:p>
                      <a:pPr algn="ctr">
                        <a:lnSpc>
                          <a:spcPct val="115000"/>
                        </a:lnSpc>
                        <a:spcAft>
                          <a:spcPts val="0"/>
                        </a:spcAft>
                      </a:pPr>
                      <a:r>
                        <a:rPr lang="it-IT" sz="1200">
                          <a:effectLst/>
                        </a:rPr>
                        <a:t>1</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U1a</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UASs_1</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1.9</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190</a:t>
                      </a:r>
                      <a:endParaRPr lang="it-IT" sz="1100">
                        <a:effectLst/>
                        <a:latin typeface="Calibri"/>
                        <a:ea typeface="Calibri"/>
                        <a:cs typeface="Times New Roman"/>
                      </a:endParaRPr>
                    </a:p>
                  </a:txBody>
                  <a:tcPr marL="68580" marR="68580" marT="0" marB="0" anchor="ctr"/>
                </a:tc>
              </a:tr>
              <a:tr h="236855">
                <a:tc>
                  <a:txBody>
                    <a:bodyPr/>
                    <a:lstStyle/>
                    <a:p>
                      <a:pPr algn="ctr">
                        <a:lnSpc>
                          <a:spcPct val="115000"/>
                        </a:lnSpc>
                        <a:spcAft>
                          <a:spcPts val="0"/>
                        </a:spcAft>
                      </a:pPr>
                      <a:r>
                        <a:rPr lang="it-IT" sz="1200">
                          <a:effectLst/>
                        </a:rPr>
                        <a:t>2</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U4a</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LAGp_1</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4.1</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428</a:t>
                      </a:r>
                      <a:endParaRPr lang="it-IT" sz="1100">
                        <a:effectLst/>
                        <a:latin typeface="Calibri"/>
                        <a:ea typeface="Calibri"/>
                        <a:cs typeface="Times New Roman"/>
                      </a:endParaRPr>
                    </a:p>
                  </a:txBody>
                  <a:tcPr marL="68580" marR="68580" marT="0" marB="0" anchor="ctr"/>
                </a:tc>
              </a:tr>
              <a:tr h="0">
                <a:tc>
                  <a:txBody>
                    <a:bodyPr/>
                    <a:lstStyle/>
                    <a:p>
                      <a:pPr algn="ctr">
                        <a:lnSpc>
                          <a:spcPct val="115000"/>
                        </a:lnSpc>
                        <a:spcAft>
                          <a:spcPts val="0"/>
                        </a:spcAft>
                      </a:pPr>
                      <a:r>
                        <a:rPr lang="it-IT" sz="1200">
                          <a:effectLst/>
                        </a:rPr>
                        <a:t>3-4</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U4b</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LAGp_2</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12.0</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664</a:t>
                      </a:r>
                      <a:endParaRPr lang="it-IT" sz="1100">
                        <a:effectLst/>
                        <a:latin typeface="Calibri"/>
                        <a:ea typeface="Calibri"/>
                        <a:cs typeface="Times New Roman"/>
                      </a:endParaRPr>
                    </a:p>
                  </a:txBody>
                  <a:tcPr marL="68580" marR="68580" marT="0" marB="0" anchor="ctr"/>
                </a:tc>
              </a:tr>
              <a:tr h="0">
                <a:tc>
                  <a:txBody>
                    <a:bodyPr/>
                    <a:lstStyle/>
                    <a:p>
                      <a:pPr algn="ctr">
                        <a:lnSpc>
                          <a:spcPct val="115000"/>
                        </a:lnSpc>
                        <a:spcAft>
                          <a:spcPts val="0"/>
                        </a:spcAft>
                      </a:pPr>
                      <a:r>
                        <a:rPr lang="it-IT" sz="1200">
                          <a:effectLst/>
                        </a:rPr>
                        <a:t>5</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U5a</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LAGa_1</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a:effectLst/>
                        </a:rPr>
                        <a:t>-</a:t>
                      </a:r>
                      <a:endParaRPr lang="it-IT"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it-IT" sz="1200" dirty="0">
                          <a:effectLst/>
                        </a:rPr>
                        <a:t>950</a:t>
                      </a:r>
                      <a:endParaRPr lang="it-IT" sz="1100" dirty="0">
                        <a:effectLst/>
                        <a:latin typeface="Calibri"/>
                        <a:ea typeface="Calibri"/>
                        <a:cs typeface="Times New Roman"/>
                      </a:endParaRPr>
                    </a:p>
                  </a:txBody>
                  <a:tcPr marL="68580" marR="68580" marT="0" marB="0" anchor="ctr"/>
                </a:tc>
              </a:tr>
            </a:tbl>
          </a:graphicData>
        </a:graphic>
      </p:graphicFrame>
      <p:pic>
        <p:nvPicPr>
          <p:cNvPr id="7" name="Immagine 6" descr="Y:\Evento_sismico_24-08-2016\01MACROAREA3-AMATRICE\04GdL_CARATTERIZZAZIONE\02GdL_CAMPAGNA-GEOFISICA\03Campagna1\03-SCAI_28-09\MASW\FOTO\WP_20160928_05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7868" y="2634545"/>
            <a:ext cx="2463188" cy="3454743"/>
          </a:xfrm>
          <a:prstGeom prst="rect">
            <a:avLst/>
          </a:prstGeom>
          <a:noFill/>
          <a:ln>
            <a:solidFill>
              <a:schemeClr val="tx1"/>
            </a:solidFill>
          </a:ln>
        </p:spPr>
      </p:pic>
      <p:sp>
        <p:nvSpPr>
          <p:cNvPr id="8" name="CasellaDiTesto 7"/>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89000224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17" y="1050457"/>
            <a:ext cx="3552400" cy="5050467"/>
          </a:xfrm>
          <a:prstGeom prst="rect">
            <a:avLst/>
          </a:prstGeom>
          <a:ln>
            <a:solidFill>
              <a:schemeClr val="tx1"/>
            </a:solidFill>
          </a:ln>
        </p:spPr>
      </p:pic>
      <p:pic>
        <p:nvPicPr>
          <p:cNvPr id="1026" name="Picture 2" descr="Y:\Evento_sismico_24-08-2016\01MACROAREA3-AMATRICE\05GDL_GEOTECNICA\DH\DH_CNR_IGAG\DH_SCAI\profilo_VS_SCAI.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070131"/>
            <a:ext cx="3511708" cy="501111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24524618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5" t="7161" r="-1545" b="1264"/>
          <a:stretch/>
        </p:blipFill>
        <p:spPr bwMode="auto">
          <a:xfrm>
            <a:off x="386201" y="996345"/>
            <a:ext cx="8638440" cy="52143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asellaDiTesto 4"/>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366158090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grpSp>
        <p:nvGrpSpPr>
          <p:cNvPr id="4" name="Gruppo 3"/>
          <p:cNvGrpSpPr/>
          <p:nvPr/>
        </p:nvGrpSpPr>
        <p:grpSpPr>
          <a:xfrm>
            <a:off x="172405" y="1027543"/>
            <a:ext cx="5236086" cy="5166299"/>
            <a:chOff x="1765815" y="997716"/>
            <a:chExt cx="5236086" cy="5166299"/>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5817" y="997716"/>
              <a:ext cx="5236084" cy="136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5815" y="2404146"/>
              <a:ext cx="5236085" cy="13896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5815" y="3846924"/>
              <a:ext cx="5236085" cy="13698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9832" y="5280533"/>
              <a:ext cx="5232069" cy="88348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 r="52139"/>
          <a:stretch/>
        </p:blipFill>
        <p:spPr bwMode="auto">
          <a:xfrm>
            <a:off x="5594112" y="1110266"/>
            <a:ext cx="3399987" cy="24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51937"/>
          <a:stretch/>
        </p:blipFill>
        <p:spPr bwMode="auto">
          <a:xfrm>
            <a:off x="5585059" y="3714944"/>
            <a:ext cx="3315433" cy="241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asellaDiTesto 10"/>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35770675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36650"/>
          <a:stretch/>
        </p:blipFill>
        <p:spPr bwMode="auto">
          <a:xfrm>
            <a:off x="212382" y="1674889"/>
            <a:ext cx="4359618" cy="172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39250"/>
          <a:stretch/>
        </p:blipFill>
        <p:spPr bwMode="auto">
          <a:xfrm>
            <a:off x="4705409" y="1674889"/>
            <a:ext cx="4310996" cy="172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231" b="39283"/>
          <a:stretch/>
        </p:blipFill>
        <p:spPr bwMode="auto">
          <a:xfrm>
            <a:off x="197530" y="3830159"/>
            <a:ext cx="4374470" cy="1656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596" b="38792"/>
          <a:stretch/>
        </p:blipFill>
        <p:spPr bwMode="auto">
          <a:xfrm>
            <a:off x="4705409" y="3830159"/>
            <a:ext cx="4310996" cy="1656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asellaDiTesto 7"/>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15554751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518"/>
            <a:ext cx="9143999" cy="967565"/>
          </a:xfrm>
          <a:prstGeom prst="rect">
            <a:avLst/>
          </a:prstGeom>
        </p:spPr>
      </p:pic>
      <p:grpSp>
        <p:nvGrpSpPr>
          <p:cNvPr id="3" name="Gruppo 2"/>
          <p:cNvGrpSpPr/>
          <p:nvPr/>
        </p:nvGrpSpPr>
        <p:grpSpPr>
          <a:xfrm>
            <a:off x="601943" y="987083"/>
            <a:ext cx="7925372" cy="5242126"/>
            <a:chOff x="601943" y="930509"/>
            <a:chExt cx="7925372" cy="5298700"/>
          </a:xfrm>
        </p:grpSpPr>
        <p:pic>
          <p:nvPicPr>
            <p:cNvPr id="9" name="Immagine 8"/>
            <p:cNvPicPr/>
            <p:nvPr/>
          </p:nvPicPr>
          <p:blipFill>
            <a:blip r:embed="rId3" cstate="print">
              <a:extLst>
                <a:ext uri="{28A0092B-C50C-407E-A947-70E740481C1C}">
                  <a14:useLocalDpi xmlns:a14="http://schemas.microsoft.com/office/drawing/2010/main" val="0"/>
                </a:ext>
              </a:extLst>
            </a:blip>
            <a:stretch>
              <a:fillRect/>
            </a:stretch>
          </p:blipFill>
          <p:spPr>
            <a:xfrm>
              <a:off x="601943" y="930509"/>
              <a:ext cx="7925372" cy="5298700"/>
            </a:xfrm>
            <a:prstGeom prst="rect">
              <a:avLst/>
            </a:prstGeom>
          </p:spPr>
        </p:pic>
        <p:pic>
          <p:nvPicPr>
            <p:cNvPr id="10" name="Immagine 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7044" y="4704026"/>
              <a:ext cx="1777667" cy="1008000"/>
            </a:xfrm>
            <a:prstGeom prst="rect">
              <a:avLst/>
            </a:prstGeom>
            <a:noFill/>
            <a:ln>
              <a:noFill/>
            </a:ln>
          </p:spPr>
        </p:pic>
        <p:pic>
          <p:nvPicPr>
            <p:cNvPr id="11" name="Immagine 10"/>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7044" y="3584749"/>
              <a:ext cx="1780041" cy="1008000"/>
            </a:xfrm>
            <a:prstGeom prst="rect">
              <a:avLst/>
            </a:prstGeom>
            <a:noFill/>
            <a:ln>
              <a:noFill/>
            </a:ln>
          </p:spPr>
        </p:pic>
        <p:pic>
          <p:nvPicPr>
            <p:cNvPr id="12" name="Immagine 1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47044" y="2498708"/>
              <a:ext cx="1780041" cy="993023"/>
            </a:xfrm>
            <a:prstGeom prst="rect">
              <a:avLst/>
            </a:prstGeom>
            <a:noFill/>
            <a:ln>
              <a:noFill/>
            </a:ln>
          </p:spPr>
        </p:pic>
        <p:pic>
          <p:nvPicPr>
            <p:cNvPr id="13" name="Immagine 12"/>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47044" y="1398494"/>
              <a:ext cx="1777668" cy="1036646"/>
            </a:xfrm>
            <a:prstGeom prst="rect">
              <a:avLst/>
            </a:prstGeom>
            <a:noFill/>
            <a:ln>
              <a:noFill/>
            </a:ln>
          </p:spPr>
        </p:pic>
      </p:grpSp>
      <p:sp>
        <p:nvSpPr>
          <p:cNvPr id="15" name="CasellaDiTesto 14"/>
          <p:cNvSpPr txBox="1"/>
          <p:nvPr/>
        </p:nvSpPr>
        <p:spPr>
          <a:xfrm>
            <a:off x="180754" y="99512"/>
            <a:ext cx="4699591" cy="830997"/>
          </a:xfrm>
          <a:prstGeom prst="rect">
            <a:avLst/>
          </a:prstGeom>
          <a:noFill/>
        </p:spPr>
        <p:txBody>
          <a:bodyPr wrap="square" rtlCol="0">
            <a:spAutoFit/>
          </a:bodyPr>
          <a:lstStyle/>
          <a:p>
            <a:r>
              <a:rPr lang="it-IT" sz="4800" b="1" dirty="0" smtClean="0">
                <a:solidFill>
                  <a:srgbClr val="FF9900"/>
                </a:solidFill>
                <a:cs typeface="Arial" panose="020B0604020202020204" pitchFamily="34" charset="0"/>
              </a:rPr>
              <a:t>MS3 - RSL</a:t>
            </a:r>
            <a:endParaRPr lang="it-IT" sz="4800" b="1" dirty="0">
              <a:solidFill>
                <a:srgbClr val="FF9900"/>
              </a:solidFill>
              <a:cs typeface="Arial" panose="020B0604020202020204" pitchFamily="34" charset="0"/>
            </a:endParaRPr>
          </a:p>
        </p:txBody>
      </p:sp>
    </p:spTree>
    <p:extLst>
      <p:ext uri="{BB962C8B-B14F-4D97-AF65-F5344CB8AC3E}">
        <p14:creationId xmlns:p14="http://schemas.microsoft.com/office/powerpoint/2010/main" val="42532564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9512" y="-171981"/>
            <a:ext cx="7772400" cy="818898"/>
          </a:xfrm>
          <a:prstGeom prst="rect">
            <a:avLst/>
          </a:prstGeom>
        </p:spPr>
        <p:txBody>
          <a:bodyPr vert="horz" wrap="square" lIns="0" tIns="384258" rIns="0" bIns="0" rtlCol="0">
            <a:spAutoFit/>
          </a:bodyPr>
          <a:lstStyle/>
          <a:p>
            <a:pPr algn="just"/>
            <a:r>
              <a:rPr lang="it-IT" sz="2800" b="1" spc="-9" dirty="0"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a:t>
            </a:r>
            <a:r>
              <a:rPr sz="2800" b="1" spc="-9" dirty="0" err="1"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a:t>
            </a:r>
            <a:r>
              <a:rPr sz="2800" b="1" spc="-13" dirty="0" err="1"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fi</a:t>
            </a:r>
            <a:r>
              <a:rPr sz="2800" b="1" spc="-22" dirty="0" err="1"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a:t>
            </a:r>
            <a:r>
              <a:rPr sz="2800" b="1" spc="-9" dirty="0" err="1"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izio</a:t>
            </a:r>
            <a:r>
              <a:rPr sz="2800" b="1" dirty="0" err="1"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ne</a:t>
            </a:r>
            <a:r>
              <a:rPr sz="2800" b="1" spc="-18" dirty="0"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sz="2800" b="1" spc="-13" dirty="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del</a:t>
            </a:r>
            <a:r>
              <a:rPr sz="2800" b="1" spc="-4" dirty="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sz="2800" b="1" spc="-9" dirty="0" err="1">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t>
            </a:r>
            <a:r>
              <a:rPr sz="2800" b="1" spc="-22" dirty="0" err="1">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a:t>
            </a:r>
            <a:r>
              <a:rPr sz="2800" b="1" spc="-31" dirty="0" err="1">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bs</a:t>
            </a:r>
            <a:r>
              <a:rPr sz="2800" b="1" dirty="0" err="1">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t>
            </a:r>
            <a:r>
              <a:rPr sz="2800" b="1" spc="-48" dirty="0" err="1">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t>
            </a:r>
            <a:r>
              <a:rPr sz="2800" b="1" spc="-35" dirty="0" err="1">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a:t>
            </a:r>
            <a:r>
              <a:rPr sz="2800" b="1" spc="-13" dirty="0" err="1">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a:t>
            </a:r>
            <a:r>
              <a:rPr sz="2800" b="1" spc="9" dirty="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sz="2800" b="1" spc="-9" dirty="0" err="1"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sis</a:t>
            </a:r>
            <a:r>
              <a:rPr sz="2800" b="1" spc="-13" dirty="0" err="1"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t>
            </a:r>
            <a:r>
              <a:rPr sz="2800" b="1" dirty="0" err="1"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a:t>
            </a:r>
            <a:r>
              <a:rPr sz="2800" b="1" spc="-13" dirty="0" err="1" smtClean="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a:t>
            </a:r>
            <a:endParaRPr sz="2800" b="1" dirty="0">
              <a:solidFill>
                <a:srgbClr val="FF99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object 3"/>
          <p:cNvSpPr txBox="1"/>
          <p:nvPr/>
        </p:nvSpPr>
        <p:spPr>
          <a:xfrm>
            <a:off x="395536" y="1844824"/>
            <a:ext cx="8075390" cy="2585323"/>
          </a:xfrm>
          <a:prstGeom prst="rect">
            <a:avLst/>
          </a:prstGeom>
        </p:spPr>
        <p:txBody>
          <a:bodyPr vert="horz" wrap="square" lIns="0" tIns="0" rIns="0" bIns="0" rtlCol="0">
            <a:spAutoFit/>
          </a:bodyPr>
          <a:lstStyle/>
          <a:p>
            <a:pPr marL="11135" marR="4454" algn="just"/>
            <a:r>
              <a:rPr sz="2800" b="1" spc="-48" dirty="0">
                <a:solidFill>
                  <a:schemeClr val="accent4">
                    <a:lumMod val="75000"/>
                    <a:lumOff val="25000"/>
                  </a:schemeClr>
                </a:solidFill>
                <a:latin typeface="Calibri"/>
                <a:cs typeface="Calibri"/>
              </a:rPr>
              <a:t>P</a:t>
            </a:r>
            <a:r>
              <a:rPr sz="2800" b="1" spc="-9" dirty="0">
                <a:solidFill>
                  <a:schemeClr val="accent4">
                    <a:lumMod val="75000"/>
                    <a:lumOff val="25000"/>
                  </a:schemeClr>
                </a:solidFill>
                <a:latin typeface="Calibri"/>
                <a:cs typeface="Calibri"/>
              </a:rPr>
              <a:t>er</a:t>
            </a:r>
            <a:r>
              <a:rPr sz="2800" b="1" dirty="0">
                <a:solidFill>
                  <a:schemeClr val="accent4">
                    <a:lumMod val="75000"/>
                    <a:lumOff val="25000"/>
                  </a:schemeClr>
                </a:solidFill>
                <a:latin typeface="Calibri"/>
                <a:cs typeface="Calibri"/>
              </a:rPr>
              <a:t> </a:t>
            </a:r>
            <a:r>
              <a:rPr sz="2800" b="1" spc="-158"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og</a:t>
            </a:r>
            <a:r>
              <a:rPr sz="2800" b="1" spc="4" dirty="0">
                <a:solidFill>
                  <a:schemeClr val="accent4">
                    <a:lumMod val="75000"/>
                    <a:lumOff val="25000"/>
                  </a:schemeClr>
                </a:solidFill>
                <a:latin typeface="Calibri"/>
                <a:cs typeface="Calibri"/>
              </a:rPr>
              <a:t>n</a:t>
            </a:r>
            <a:r>
              <a:rPr sz="2800" b="1" dirty="0">
                <a:solidFill>
                  <a:schemeClr val="accent4">
                    <a:lumMod val="75000"/>
                    <a:lumOff val="25000"/>
                  </a:schemeClr>
                </a:solidFill>
                <a:latin typeface="Calibri"/>
                <a:cs typeface="Calibri"/>
              </a:rPr>
              <a:t>i </a:t>
            </a:r>
            <a:r>
              <a:rPr sz="2800" b="1" spc="-162"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mod</a:t>
            </a:r>
            <a:r>
              <a:rPr sz="2800" b="1" spc="13" dirty="0">
                <a:solidFill>
                  <a:schemeClr val="accent4">
                    <a:lumMod val="75000"/>
                    <a:lumOff val="25000"/>
                  </a:schemeClr>
                </a:solidFill>
                <a:latin typeface="Calibri"/>
                <a:cs typeface="Calibri"/>
              </a:rPr>
              <a:t>e</a:t>
            </a:r>
            <a:r>
              <a:rPr sz="2800" b="1" spc="-4" dirty="0">
                <a:solidFill>
                  <a:schemeClr val="accent4">
                    <a:lumMod val="75000"/>
                    <a:lumOff val="25000"/>
                  </a:schemeClr>
                </a:solidFill>
                <a:latin typeface="Calibri"/>
                <a:cs typeface="Calibri"/>
              </a:rPr>
              <a:t>l</a:t>
            </a:r>
            <a:r>
              <a:rPr sz="2800" b="1" dirty="0">
                <a:solidFill>
                  <a:schemeClr val="accent4">
                    <a:lumMod val="75000"/>
                    <a:lumOff val="25000"/>
                  </a:schemeClr>
                </a:solidFill>
                <a:latin typeface="Calibri"/>
                <a:cs typeface="Calibri"/>
              </a:rPr>
              <a:t>lo </a:t>
            </a:r>
            <a:r>
              <a:rPr sz="2800" b="1" spc="-153" dirty="0">
                <a:solidFill>
                  <a:schemeClr val="accent4">
                    <a:lumMod val="75000"/>
                    <a:lumOff val="25000"/>
                  </a:schemeClr>
                </a:solidFill>
                <a:latin typeface="Calibri"/>
                <a:cs typeface="Calibri"/>
              </a:rPr>
              <a:t> </a:t>
            </a:r>
            <a:r>
              <a:rPr sz="2800" b="1" spc="-18" dirty="0">
                <a:solidFill>
                  <a:schemeClr val="accent4">
                    <a:lumMod val="75000"/>
                    <a:lumOff val="25000"/>
                  </a:schemeClr>
                </a:solidFill>
                <a:latin typeface="Calibri"/>
                <a:cs typeface="Calibri"/>
              </a:rPr>
              <a:t>s</a:t>
            </a:r>
            <a:r>
              <a:rPr sz="2800" b="1" spc="-9" dirty="0">
                <a:solidFill>
                  <a:schemeClr val="accent4">
                    <a:lumMod val="75000"/>
                    <a:lumOff val="25000"/>
                  </a:schemeClr>
                </a:solidFill>
                <a:latin typeface="Calibri"/>
                <a:cs typeface="Calibri"/>
              </a:rPr>
              <a:t>t</a:t>
            </a:r>
            <a:r>
              <a:rPr sz="2800" b="1" spc="-48" dirty="0">
                <a:solidFill>
                  <a:schemeClr val="accent4">
                    <a:lumMod val="75000"/>
                    <a:lumOff val="25000"/>
                  </a:schemeClr>
                </a:solidFill>
                <a:latin typeface="Calibri"/>
                <a:cs typeface="Calibri"/>
              </a:rPr>
              <a:t>r</a:t>
            </a:r>
            <a:r>
              <a:rPr sz="2800" b="1" spc="-13" dirty="0">
                <a:solidFill>
                  <a:schemeClr val="accent4">
                    <a:lumMod val="75000"/>
                    <a:lumOff val="25000"/>
                  </a:schemeClr>
                </a:solidFill>
                <a:latin typeface="Calibri"/>
                <a:cs typeface="Calibri"/>
              </a:rPr>
              <a:t>a</a:t>
            </a:r>
            <a:r>
              <a:rPr sz="2800" b="1" dirty="0">
                <a:solidFill>
                  <a:schemeClr val="accent4">
                    <a:lumMod val="75000"/>
                    <a:lumOff val="25000"/>
                  </a:schemeClr>
                </a:solidFill>
                <a:latin typeface="Calibri"/>
                <a:cs typeface="Calibri"/>
              </a:rPr>
              <a:t>t</a:t>
            </a:r>
            <a:r>
              <a:rPr sz="2800" b="1" spc="-9" dirty="0">
                <a:solidFill>
                  <a:schemeClr val="accent4">
                    <a:lumMod val="75000"/>
                    <a:lumOff val="25000"/>
                  </a:schemeClr>
                </a:solidFill>
                <a:latin typeface="Calibri"/>
                <a:cs typeface="Calibri"/>
              </a:rPr>
              <a:t>ig</a:t>
            </a:r>
            <a:r>
              <a:rPr sz="2800" b="1" spc="-44" dirty="0">
                <a:solidFill>
                  <a:schemeClr val="accent4">
                    <a:lumMod val="75000"/>
                    <a:lumOff val="25000"/>
                  </a:schemeClr>
                </a:solidFill>
                <a:latin typeface="Calibri"/>
                <a:cs typeface="Calibri"/>
              </a:rPr>
              <a:t>r</a:t>
            </a:r>
            <a:r>
              <a:rPr sz="2800" b="1" spc="-13" dirty="0">
                <a:solidFill>
                  <a:schemeClr val="accent4">
                    <a:lumMod val="75000"/>
                    <a:lumOff val="25000"/>
                  </a:schemeClr>
                </a:solidFill>
                <a:latin typeface="Calibri"/>
                <a:cs typeface="Calibri"/>
              </a:rPr>
              <a:t>a</a:t>
            </a:r>
            <a:r>
              <a:rPr sz="2800" b="1" spc="-4" dirty="0">
                <a:solidFill>
                  <a:schemeClr val="accent4">
                    <a:lumMod val="75000"/>
                    <a:lumOff val="25000"/>
                  </a:schemeClr>
                </a:solidFill>
                <a:latin typeface="Calibri"/>
                <a:cs typeface="Calibri"/>
              </a:rPr>
              <a:t>fi</a:t>
            </a:r>
            <a:r>
              <a:rPr sz="2800" b="1" spc="-18" dirty="0">
                <a:solidFill>
                  <a:schemeClr val="accent4">
                    <a:lumMod val="75000"/>
                    <a:lumOff val="25000"/>
                  </a:schemeClr>
                </a:solidFill>
                <a:latin typeface="Calibri"/>
                <a:cs typeface="Calibri"/>
              </a:rPr>
              <a:t>c</a:t>
            </a:r>
            <a:r>
              <a:rPr sz="2800" b="1" spc="-35" dirty="0">
                <a:solidFill>
                  <a:schemeClr val="accent4">
                    <a:lumMod val="75000"/>
                    <a:lumOff val="25000"/>
                  </a:schemeClr>
                </a:solidFill>
                <a:latin typeface="Calibri"/>
                <a:cs typeface="Calibri"/>
              </a:rPr>
              <a:t>o</a:t>
            </a:r>
            <a:r>
              <a:rPr sz="2800" b="1" spc="-4" dirty="0">
                <a:solidFill>
                  <a:schemeClr val="accent4">
                    <a:lumMod val="75000"/>
                    <a:lumOff val="25000"/>
                  </a:schemeClr>
                </a:solidFill>
                <a:latin typeface="Calibri"/>
                <a:cs typeface="Calibri"/>
              </a:rPr>
              <a:t>,</a:t>
            </a:r>
            <a:r>
              <a:rPr sz="2800" b="1" dirty="0">
                <a:solidFill>
                  <a:schemeClr val="accent4">
                    <a:lumMod val="75000"/>
                    <a:lumOff val="25000"/>
                  </a:schemeClr>
                </a:solidFill>
                <a:latin typeface="Calibri"/>
                <a:cs typeface="Calibri"/>
              </a:rPr>
              <a:t> </a:t>
            </a:r>
            <a:r>
              <a:rPr sz="2800" b="1" spc="-153"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i</a:t>
            </a:r>
            <a:r>
              <a:rPr sz="2800" b="1" dirty="0">
                <a:solidFill>
                  <a:schemeClr val="accent4">
                    <a:lumMod val="75000"/>
                    <a:lumOff val="25000"/>
                  </a:schemeClr>
                </a:solidFill>
                <a:latin typeface="Calibri"/>
                <a:cs typeface="Calibri"/>
              </a:rPr>
              <a:t>l </a:t>
            </a:r>
            <a:r>
              <a:rPr sz="2800" b="1" spc="-149"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s</a:t>
            </a:r>
            <a:r>
              <a:rPr sz="2800" b="1" dirty="0">
                <a:solidFill>
                  <a:schemeClr val="accent4">
                    <a:lumMod val="75000"/>
                    <a:lumOff val="25000"/>
                  </a:schemeClr>
                </a:solidFill>
                <a:latin typeface="Calibri"/>
                <a:cs typeface="Calibri"/>
              </a:rPr>
              <a:t>u</a:t>
            </a:r>
            <a:r>
              <a:rPr sz="2800" b="1" spc="-9" dirty="0">
                <a:solidFill>
                  <a:schemeClr val="accent4">
                    <a:lumMod val="75000"/>
                    <a:lumOff val="25000"/>
                  </a:schemeClr>
                </a:solidFill>
                <a:latin typeface="Calibri"/>
                <a:cs typeface="Calibri"/>
              </a:rPr>
              <a:t>b</a:t>
            </a:r>
            <a:r>
              <a:rPr sz="2800" b="1" spc="-18" dirty="0">
                <a:solidFill>
                  <a:schemeClr val="accent4">
                    <a:lumMod val="75000"/>
                    <a:lumOff val="25000"/>
                  </a:schemeClr>
                </a:solidFill>
                <a:latin typeface="Calibri"/>
                <a:cs typeface="Calibri"/>
              </a:rPr>
              <a:t>s</a:t>
            </a:r>
            <a:r>
              <a:rPr sz="2800" b="1" spc="-9" dirty="0">
                <a:solidFill>
                  <a:schemeClr val="accent4">
                    <a:lumMod val="75000"/>
                    <a:lumOff val="25000"/>
                  </a:schemeClr>
                </a:solidFill>
                <a:latin typeface="Calibri"/>
                <a:cs typeface="Calibri"/>
              </a:rPr>
              <a:t>t</a:t>
            </a:r>
            <a:r>
              <a:rPr sz="2800" b="1" spc="-48" dirty="0">
                <a:solidFill>
                  <a:schemeClr val="accent4">
                    <a:lumMod val="75000"/>
                    <a:lumOff val="25000"/>
                  </a:schemeClr>
                </a:solidFill>
                <a:latin typeface="Calibri"/>
                <a:cs typeface="Calibri"/>
              </a:rPr>
              <a:t>r</a:t>
            </a:r>
            <a:r>
              <a:rPr sz="2800" b="1" spc="-13" dirty="0">
                <a:solidFill>
                  <a:schemeClr val="accent4">
                    <a:lumMod val="75000"/>
                    <a:lumOff val="25000"/>
                  </a:schemeClr>
                </a:solidFill>
                <a:latin typeface="Calibri"/>
                <a:cs typeface="Calibri"/>
              </a:rPr>
              <a:t>a</a:t>
            </a:r>
            <a:r>
              <a:rPr sz="2800" b="1" spc="-22" dirty="0">
                <a:solidFill>
                  <a:schemeClr val="accent4">
                    <a:lumMod val="75000"/>
                    <a:lumOff val="25000"/>
                  </a:schemeClr>
                </a:solidFill>
                <a:latin typeface="Calibri"/>
                <a:cs typeface="Calibri"/>
              </a:rPr>
              <a:t>t</a:t>
            </a:r>
            <a:r>
              <a:rPr sz="2800" b="1" dirty="0">
                <a:solidFill>
                  <a:schemeClr val="accent4">
                    <a:lumMod val="75000"/>
                    <a:lumOff val="25000"/>
                  </a:schemeClr>
                </a:solidFill>
                <a:latin typeface="Calibri"/>
                <a:cs typeface="Calibri"/>
              </a:rPr>
              <a:t>o </a:t>
            </a:r>
            <a:r>
              <a:rPr sz="2800" b="1" spc="-167"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sism</a:t>
            </a:r>
            <a:r>
              <a:rPr sz="2800" b="1" spc="-13" dirty="0">
                <a:solidFill>
                  <a:schemeClr val="accent4">
                    <a:lumMod val="75000"/>
                    <a:lumOff val="25000"/>
                  </a:schemeClr>
                </a:solidFill>
                <a:latin typeface="Calibri"/>
                <a:cs typeface="Calibri"/>
              </a:rPr>
              <a:t>i</a:t>
            </a:r>
            <a:r>
              <a:rPr sz="2800" b="1" spc="-26" dirty="0">
                <a:solidFill>
                  <a:schemeClr val="accent4">
                    <a:lumMod val="75000"/>
                    <a:lumOff val="25000"/>
                  </a:schemeClr>
                </a:solidFill>
                <a:latin typeface="Calibri"/>
                <a:cs typeface="Calibri"/>
              </a:rPr>
              <a:t>c</a:t>
            </a:r>
            <a:r>
              <a:rPr sz="2800" b="1" dirty="0">
                <a:solidFill>
                  <a:schemeClr val="accent4">
                    <a:lumMod val="75000"/>
                    <a:lumOff val="25000"/>
                  </a:schemeClr>
                </a:solidFill>
                <a:latin typeface="Calibri"/>
                <a:cs typeface="Calibri"/>
              </a:rPr>
              <a:t>o </a:t>
            </a:r>
            <a:r>
              <a:rPr sz="2800" b="1" spc="-158"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s</a:t>
            </a:r>
            <a:r>
              <a:rPr sz="2800" b="1" dirty="0">
                <a:solidFill>
                  <a:schemeClr val="accent4">
                    <a:lumMod val="75000"/>
                    <a:lumOff val="25000"/>
                  </a:schemeClr>
                </a:solidFill>
                <a:latin typeface="Calibri"/>
                <a:cs typeface="Calibri"/>
              </a:rPr>
              <a:t>a</a:t>
            </a:r>
            <a:r>
              <a:rPr sz="2800" b="1" spc="-44" dirty="0">
                <a:solidFill>
                  <a:schemeClr val="accent4">
                    <a:lumMod val="75000"/>
                    <a:lumOff val="25000"/>
                  </a:schemeClr>
                </a:solidFill>
                <a:latin typeface="Calibri"/>
                <a:cs typeface="Calibri"/>
              </a:rPr>
              <a:t>r</a:t>
            </a:r>
            <a:r>
              <a:rPr sz="2800" b="1" dirty="0">
                <a:solidFill>
                  <a:schemeClr val="accent4">
                    <a:lumMod val="75000"/>
                    <a:lumOff val="25000"/>
                  </a:schemeClr>
                </a:solidFill>
                <a:latin typeface="Calibri"/>
                <a:cs typeface="Calibri"/>
              </a:rPr>
              <a:t>à </a:t>
            </a:r>
            <a:r>
              <a:rPr sz="2800" b="1" spc="-153"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po</a:t>
            </a:r>
            <a:r>
              <a:rPr sz="2800" b="1" spc="4" dirty="0">
                <a:solidFill>
                  <a:schemeClr val="accent4">
                    <a:lumMod val="75000"/>
                    <a:lumOff val="25000"/>
                  </a:schemeClr>
                </a:solidFill>
                <a:latin typeface="Calibri"/>
                <a:cs typeface="Calibri"/>
              </a:rPr>
              <a:t>s</a:t>
            </a:r>
            <a:r>
              <a:rPr sz="2800" b="1" spc="-4" dirty="0">
                <a:solidFill>
                  <a:schemeClr val="accent4">
                    <a:lumMod val="75000"/>
                    <a:lumOff val="25000"/>
                  </a:schemeClr>
                </a:solidFill>
                <a:latin typeface="Calibri"/>
                <a:cs typeface="Calibri"/>
              </a:rPr>
              <a:t>i</a:t>
            </a:r>
            <a:r>
              <a:rPr sz="2800" b="1" dirty="0">
                <a:solidFill>
                  <a:schemeClr val="accent4">
                    <a:lumMod val="75000"/>
                    <a:lumOff val="25000"/>
                  </a:schemeClr>
                </a:solidFill>
                <a:latin typeface="Calibri"/>
                <a:cs typeface="Calibri"/>
              </a:rPr>
              <a:t>z</a:t>
            </a:r>
            <a:r>
              <a:rPr sz="2800" b="1" spc="-9" dirty="0">
                <a:solidFill>
                  <a:schemeClr val="accent4">
                    <a:lumMod val="75000"/>
                    <a:lumOff val="25000"/>
                  </a:schemeClr>
                </a:solidFill>
                <a:latin typeface="Calibri"/>
                <a:cs typeface="Calibri"/>
              </a:rPr>
              <a:t>i</a:t>
            </a:r>
            <a:r>
              <a:rPr sz="2800" b="1" spc="-4" dirty="0">
                <a:solidFill>
                  <a:schemeClr val="accent4">
                    <a:lumMod val="75000"/>
                    <a:lumOff val="25000"/>
                  </a:schemeClr>
                </a:solidFill>
                <a:latin typeface="Calibri"/>
                <a:cs typeface="Calibri"/>
              </a:rPr>
              <a:t>o</a:t>
            </a:r>
            <a:r>
              <a:rPr sz="2800" b="1" spc="9" dirty="0">
                <a:solidFill>
                  <a:schemeClr val="accent4">
                    <a:lumMod val="75000"/>
                    <a:lumOff val="25000"/>
                  </a:schemeClr>
                </a:solidFill>
                <a:latin typeface="Calibri"/>
                <a:cs typeface="Calibri"/>
              </a:rPr>
              <a:t>n</a:t>
            </a:r>
            <a:r>
              <a:rPr sz="2800" b="1" spc="-13" dirty="0">
                <a:solidFill>
                  <a:schemeClr val="accent4">
                    <a:lumMod val="75000"/>
                    <a:lumOff val="25000"/>
                  </a:schemeClr>
                </a:solidFill>
                <a:latin typeface="Calibri"/>
                <a:cs typeface="Calibri"/>
              </a:rPr>
              <a:t>a</a:t>
            </a:r>
            <a:r>
              <a:rPr sz="2800" b="1" spc="-22" dirty="0">
                <a:solidFill>
                  <a:schemeClr val="accent4">
                    <a:lumMod val="75000"/>
                    <a:lumOff val="25000"/>
                  </a:schemeClr>
                </a:solidFill>
                <a:latin typeface="Calibri"/>
                <a:cs typeface="Calibri"/>
              </a:rPr>
              <a:t>t</a:t>
            </a:r>
            <a:r>
              <a:rPr sz="2800" b="1" dirty="0">
                <a:solidFill>
                  <a:schemeClr val="accent4">
                    <a:lumMod val="75000"/>
                    <a:lumOff val="25000"/>
                  </a:schemeClr>
                </a:solidFill>
                <a:latin typeface="Calibri"/>
                <a:cs typeface="Calibri"/>
              </a:rPr>
              <a:t>o </a:t>
            </a:r>
            <a:r>
              <a:rPr sz="2800" b="1" spc="-158"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i</a:t>
            </a:r>
            <a:r>
              <a:rPr sz="2800" b="1" dirty="0">
                <a:solidFill>
                  <a:schemeClr val="accent4">
                    <a:lumMod val="75000"/>
                    <a:lumOff val="25000"/>
                  </a:schemeClr>
                </a:solidFill>
                <a:latin typeface="Calibri"/>
                <a:cs typeface="Calibri"/>
              </a:rPr>
              <a:t>n </a:t>
            </a:r>
            <a:r>
              <a:rPr sz="2800" b="1" spc="-158" dirty="0">
                <a:solidFill>
                  <a:schemeClr val="accent4">
                    <a:lumMod val="75000"/>
                    <a:lumOff val="25000"/>
                  </a:schemeClr>
                </a:solidFill>
                <a:latin typeface="Calibri"/>
                <a:cs typeface="Calibri"/>
              </a:rPr>
              <a:t> </a:t>
            </a:r>
            <a:r>
              <a:rPr sz="2800" b="1" spc="-26" dirty="0">
                <a:solidFill>
                  <a:schemeClr val="accent4">
                    <a:lumMod val="75000"/>
                    <a:lumOff val="25000"/>
                  </a:schemeClr>
                </a:solidFill>
                <a:latin typeface="Calibri"/>
                <a:cs typeface="Calibri"/>
              </a:rPr>
              <a:t>c</a:t>
            </a:r>
            <a:r>
              <a:rPr sz="2800" b="1" spc="-13" dirty="0">
                <a:solidFill>
                  <a:schemeClr val="accent4">
                    <a:lumMod val="75000"/>
                    <a:lumOff val="25000"/>
                  </a:schemeClr>
                </a:solidFill>
                <a:latin typeface="Calibri"/>
                <a:cs typeface="Calibri"/>
              </a:rPr>
              <a:t>or</a:t>
            </a:r>
            <a:r>
              <a:rPr sz="2800" b="1" spc="-18" dirty="0">
                <a:solidFill>
                  <a:schemeClr val="accent4">
                    <a:lumMod val="75000"/>
                    <a:lumOff val="25000"/>
                  </a:schemeClr>
                </a:solidFill>
                <a:latin typeface="Calibri"/>
                <a:cs typeface="Calibri"/>
              </a:rPr>
              <a:t>r</a:t>
            </a:r>
            <a:r>
              <a:rPr sz="2800" b="1" spc="-4" dirty="0">
                <a:solidFill>
                  <a:schemeClr val="accent4">
                    <a:lumMod val="75000"/>
                    <a:lumOff val="25000"/>
                  </a:schemeClr>
                </a:solidFill>
                <a:latin typeface="Calibri"/>
                <a:cs typeface="Calibri"/>
              </a:rPr>
              <a:t>is</a:t>
            </a:r>
            <a:r>
              <a:rPr sz="2800" b="1" dirty="0">
                <a:solidFill>
                  <a:schemeClr val="accent4">
                    <a:lumMod val="75000"/>
                    <a:lumOff val="25000"/>
                  </a:schemeClr>
                </a:solidFill>
                <a:latin typeface="Calibri"/>
                <a:cs typeface="Calibri"/>
              </a:rPr>
              <a:t>p</a:t>
            </a:r>
            <a:r>
              <a:rPr sz="2800" b="1" spc="-4" dirty="0">
                <a:solidFill>
                  <a:schemeClr val="accent4">
                    <a:lumMod val="75000"/>
                    <a:lumOff val="25000"/>
                  </a:schemeClr>
                </a:solidFill>
                <a:latin typeface="Calibri"/>
                <a:cs typeface="Calibri"/>
              </a:rPr>
              <a:t>o</a:t>
            </a:r>
            <a:r>
              <a:rPr sz="2800" b="1" spc="9" dirty="0">
                <a:solidFill>
                  <a:schemeClr val="accent4">
                    <a:lumMod val="75000"/>
                    <a:lumOff val="25000"/>
                  </a:schemeClr>
                </a:solidFill>
                <a:latin typeface="Calibri"/>
                <a:cs typeface="Calibri"/>
              </a:rPr>
              <a:t>n</a:t>
            </a:r>
            <a:r>
              <a:rPr sz="2800" b="1" spc="-13" dirty="0">
                <a:solidFill>
                  <a:schemeClr val="accent4">
                    <a:lumMod val="75000"/>
                    <a:lumOff val="25000"/>
                  </a:schemeClr>
                </a:solidFill>
                <a:latin typeface="Calibri"/>
                <a:cs typeface="Calibri"/>
              </a:rPr>
              <a:t>d</a:t>
            </a:r>
            <a:r>
              <a:rPr sz="2800" b="1" spc="-4" dirty="0">
                <a:solidFill>
                  <a:schemeClr val="accent4">
                    <a:lumMod val="75000"/>
                    <a:lumOff val="25000"/>
                  </a:schemeClr>
                </a:solidFill>
                <a:latin typeface="Calibri"/>
                <a:cs typeface="Calibri"/>
              </a:rPr>
              <a:t>en</a:t>
            </a:r>
            <a:r>
              <a:rPr sz="2800" b="1" spc="-22" dirty="0">
                <a:solidFill>
                  <a:schemeClr val="accent4">
                    <a:lumMod val="75000"/>
                    <a:lumOff val="25000"/>
                  </a:schemeClr>
                </a:solidFill>
                <a:latin typeface="Calibri"/>
                <a:cs typeface="Calibri"/>
              </a:rPr>
              <a:t>z</a:t>
            </a:r>
            <a:r>
              <a:rPr sz="2800" b="1" dirty="0">
                <a:solidFill>
                  <a:schemeClr val="accent4">
                    <a:lumMod val="75000"/>
                    <a:lumOff val="25000"/>
                  </a:schemeClr>
                </a:solidFill>
                <a:latin typeface="Calibri"/>
                <a:cs typeface="Calibri"/>
              </a:rPr>
              <a:t>a </a:t>
            </a:r>
            <a:r>
              <a:rPr sz="2800" b="1" spc="-149"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del </a:t>
            </a:r>
            <a:r>
              <a:rPr sz="2800" b="1" spc="-162" dirty="0">
                <a:solidFill>
                  <a:schemeClr val="accent4">
                    <a:lumMod val="75000"/>
                    <a:lumOff val="25000"/>
                  </a:schemeClr>
                </a:solidFill>
                <a:latin typeface="Calibri"/>
                <a:cs typeface="Calibri"/>
              </a:rPr>
              <a:t> </a:t>
            </a:r>
            <a:r>
              <a:rPr sz="2800" b="1" spc="-22" dirty="0">
                <a:solidFill>
                  <a:schemeClr val="accent4">
                    <a:lumMod val="75000"/>
                    <a:lumOff val="25000"/>
                  </a:schemeClr>
                </a:solidFill>
                <a:latin typeface="Calibri"/>
                <a:cs typeface="Calibri"/>
              </a:rPr>
              <a:t>t</a:t>
            </a:r>
            <a:r>
              <a:rPr sz="2800" b="1" spc="-18" dirty="0">
                <a:solidFill>
                  <a:schemeClr val="accent4">
                    <a:lumMod val="75000"/>
                    <a:lumOff val="25000"/>
                  </a:schemeClr>
                </a:solidFill>
                <a:latin typeface="Calibri"/>
                <a:cs typeface="Calibri"/>
              </a:rPr>
              <a:t>e</a:t>
            </a:r>
            <a:r>
              <a:rPr sz="2800" b="1" spc="-35" dirty="0">
                <a:solidFill>
                  <a:schemeClr val="accent4">
                    <a:lumMod val="75000"/>
                    <a:lumOff val="25000"/>
                  </a:schemeClr>
                </a:solidFill>
                <a:latin typeface="Calibri"/>
                <a:cs typeface="Calibri"/>
              </a:rPr>
              <a:t>t</a:t>
            </a:r>
            <a:r>
              <a:rPr sz="2800" b="1" spc="-22" dirty="0">
                <a:solidFill>
                  <a:schemeClr val="accent4">
                    <a:lumMod val="75000"/>
                    <a:lumOff val="25000"/>
                  </a:schemeClr>
                </a:solidFill>
                <a:latin typeface="Calibri"/>
                <a:cs typeface="Calibri"/>
              </a:rPr>
              <a:t>t</a:t>
            </a:r>
            <a:r>
              <a:rPr sz="2800" b="1" dirty="0">
                <a:solidFill>
                  <a:schemeClr val="accent4">
                    <a:lumMod val="75000"/>
                    <a:lumOff val="25000"/>
                  </a:schemeClr>
                </a:solidFill>
                <a:latin typeface="Calibri"/>
                <a:cs typeface="Calibri"/>
              </a:rPr>
              <a:t>o </a:t>
            </a:r>
            <a:r>
              <a:rPr sz="2800" b="1" spc="-158"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del </a:t>
            </a:r>
            <a:r>
              <a:rPr sz="2800" b="1" spc="-4" dirty="0">
                <a:solidFill>
                  <a:schemeClr val="accent4">
                    <a:lumMod val="75000"/>
                    <a:lumOff val="25000"/>
                  </a:schemeClr>
                </a:solidFill>
                <a:latin typeface="Calibri"/>
                <a:cs typeface="Calibri"/>
              </a:rPr>
              <a:t>pri</a:t>
            </a:r>
            <a:r>
              <a:rPr sz="2800" b="1" dirty="0">
                <a:solidFill>
                  <a:schemeClr val="accent4">
                    <a:lumMod val="75000"/>
                    <a:lumOff val="25000"/>
                  </a:schemeClr>
                </a:solidFill>
                <a:latin typeface="Calibri"/>
                <a:cs typeface="Calibri"/>
              </a:rPr>
              <a:t>mo </a:t>
            </a:r>
            <a:r>
              <a:rPr sz="2800" b="1" spc="-61" dirty="0">
                <a:solidFill>
                  <a:schemeClr val="accent4">
                    <a:lumMod val="75000"/>
                    <a:lumOff val="25000"/>
                  </a:schemeClr>
                </a:solidFill>
                <a:latin typeface="Calibri"/>
                <a:cs typeface="Calibri"/>
              </a:rPr>
              <a:t> </a:t>
            </a:r>
            <a:r>
              <a:rPr sz="2800" b="1" spc="-18" dirty="0">
                <a:solidFill>
                  <a:schemeClr val="accent4">
                    <a:lumMod val="75000"/>
                    <a:lumOff val="25000"/>
                  </a:schemeClr>
                </a:solidFill>
                <a:latin typeface="Calibri"/>
                <a:cs typeface="Calibri"/>
              </a:rPr>
              <a:t>s</a:t>
            </a:r>
            <a:r>
              <a:rPr sz="2800" b="1" spc="-9" dirty="0">
                <a:solidFill>
                  <a:schemeClr val="accent4">
                    <a:lumMod val="75000"/>
                    <a:lumOff val="25000"/>
                  </a:schemeClr>
                </a:solidFill>
                <a:latin typeface="Calibri"/>
                <a:cs typeface="Calibri"/>
              </a:rPr>
              <a:t>t</a:t>
            </a:r>
            <a:r>
              <a:rPr sz="2800" b="1" spc="-48" dirty="0">
                <a:solidFill>
                  <a:schemeClr val="accent4">
                    <a:lumMod val="75000"/>
                    <a:lumOff val="25000"/>
                  </a:schemeClr>
                </a:solidFill>
                <a:latin typeface="Calibri"/>
                <a:cs typeface="Calibri"/>
              </a:rPr>
              <a:t>r</a:t>
            </a:r>
            <a:r>
              <a:rPr sz="2800" b="1" spc="-13" dirty="0">
                <a:solidFill>
                  <a:schemeClr val="accent4">
                    <a:lumMod val="75000"/>
                    <a:lumOff val="25000"/>
                  </a:schemeClr>
                </a:solidFill>
                <a:latin typeface="Calibri"/>
                <a:cs typeface="Calibri"/>
              </a:rPr>
              <a:t>a</a:t>
            </a:r>
            <a:r>
              <a:rPr sz="2800" b="1" spc="-22" dirty="0">
                <a:solidFill>
                  <a:schemeClr val="accent4">
                    <a:lumMod val="75000"/>
                    <a:lumOff val="25000"/>
                  </a:schemeClr>
                </a:solidFill>
                <a:latin typeface="Calibri"/>
                <a:cs typeface="Calibri"/>
              </a:rPr>
              <a:t>t</a:t>
            </a:r>
            <a:r>
              <a:rPr sz="2800" b="1" dirty="0">
                <a:solidFill>
                  <a:schemeClr val="accent4">
                    <a:lumMod val="75000"/>
                    <a:lumOff val="25000"/>
                  </a:schemeClr>
                </a:solidFill>
                <a:latin typeface="Calibri"/>
                <a:cs typeface="Calibri"/>
              </a:rPr>
              <a:t>o </a:t>
            </a:r>
            <a:r>
              <a:rPr sz="2800" b="1" spc="-61"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d</a:t>
            </a:r>
            <a:r>
              <a:rPr sz="2800" b="1" spc="13" dirty="0">
                <a:solidFill>
                  <a:schemeClr val="accent4">
                    <a:lumMod val="75000"/>
                    <a:lumOff val="25000"/>
                  </a:schemeClr>
                </a:solidFill>
                <a:latin typeface="Calibri"/>
                <a:cs typeface="Calibri"/>
              </a:rPr>
              <a:t>e</a:t>
            </a:r>
            <a:r>
              <a:rPr sz="2800" b="1" spc="-9" dirty="0">
                <a:solidFill>
                  <a:schemeClr val="accent4">
                    <a:lumMod val="75000"/>
                    <a:lumOff val="25000"/>
                  </a:schemeClr>
                </a:solidFill>
                <a:latin typeface="Calibri"/>
                <a:cs typeface="Calibri"/>
              </a:rPr>
              <a:t>ll’</a:t>
            </a:r>
            <a:r>
              <a:rPr sz="2800" b="1" dirty="0">
                <a:solidFill>
                  <a:schemeClr val="accent4">
                    <a:lumMod val="75000"/>
                    <a:lumOff val="25000"/>
                  </a:schemeClr>
                </a:solidFill>
                <a:latin typeface="Calibri"/>
                <a:cs typeface="Calibri"/>
              </a:rPr>
              <a:t>U</a:t>
            </a:r>
            <a:r>
              <a:rPr sz="2800" b="1" spc="4" dirty="0">
                <a:solidFill>
                  <a:schemeClr val="accent4">
                    <a:lumMod val="75000"/>
                    <a:lumOff val="25000"/>
                  </a:schemeClr>
                </a:solidFill>
                <a:latin typeface="Calibri"/>
                <a:cs typeface="Calibri"/>
              </a:rPr>
              <a:t>n</a:t>
            </a:r>
            <a:r>
              <a:rPr sz="2800" b="1" spc="-9" dirty="0">
                <a:solidFill>
                  <a:schemeClr val="accent4">
                    <a:lumMod val="75000"/>
                    <a:lumOff val="25000"/>
                  </a:schemeClr>
                </a:solidFill>
                <a:latin typeface="Calibri"/>
                <a:cs typeface="Calibri"/>
              </a:rPr>
              <a:t>i</a:t>
            </a:r>
            <a:r>
              <a:rPr sz="2800" b="1" spc="-26" dirty="0">
                <a:solidFill>
                  <a:schemeClr val="accent4">
                    <a:lumMod val="75000"/>
                    <a:lumOff val="25000"/>
                  </a:schemeClr>
                </a:solidFill>
                <a:latin typeface="Calibri"/>
                <a:cs typeface="Calibri"/>
              </a:rPr>
              <a:t>t</a:t>
            </a:r>
            <a:r>
              <a:rPr sz="2800" b="1" dirty="0">
                <a:solidFill>
                  <a:schemeClr val="accent4">
                    <a:lumMod val="75000"/>
                    <a:lumOff val="25000"/>
                  </a:schemeClr>
                </a:solidFill>
                <a:latin typeface="Calibri"/>
                <a:cs typeface="Calibri"/>
              </a:rPr>
              <a:t>a </a:t>
            </a:r>
            <a:r>
              <a:rPr sz="2800" b="1" spc="-61" dirty="0">
                <a:solidFill>
                  <a:schemeClr val="accent4">
                    <a:lumMod val="75000"/>
                    <a:lumOff val="25000"/>
                  </a:schemeClr>
                </a:solidFill>
                <a:latin typeface="Calibri"/>
                <a:cs typeface="Calibri"/>
              </a:rPr>
              <a:t> </a:t>
            </a:r>
            <a:r>
              <a:rPr sz="2800" b="1" spc="-18" dirty="0">
                <a:solidFill>
                  <a:schemeClr val="accent4">
                    <a:lumMod val="75000"/>
                    <a:lumOff val="25000"/>
                  </a:schemeClr>
                </a:solidFill>
                <a:latin typeface="Calibri"/>
                <a:cs typeface="Calibri"/>
              </a:rPr>
              <a:t>s</a:t>
            </a:r>
            <a:r>
              <a:rPr sz="2800" b="1" spc="-9" dirty="0">
                <a:solidFill>
                  <a:schemeClr val="accent4">
                    <a:lumMod val="75000"/>
                    <a:lumOff val="25000"/>
                  </a:schemeClr>
                </a:solidFill>
                <a:latin typeface="Calibri"/>
                <a:cs typeface="Calibri"/>
              </a:rPr>
              <a:t>t</a:t>
            </a:r>
            <a:r>
              <a:rPr sz="2800" b="1" spc="-48" dirty="0">
                <a:solidFill>
                  <a:schemeClr val="accent4">
                    <a:lumMod val="75000"/>
                    <a:lumOff val="25000"/>
                  </a:schemeClr>
                </a:solidFill>
                <a:latin typeface="Calibri"/>
                <a:cs typeface="Calibri"/>
              </a:rPr>
              <a:t>r</a:t>
            </a:r>
            <a:r>
              <a:rPr sz="2800" b="1" spc="-13" dirty="0">
                <a:solidFill>
                  <a:schemeClr val="accent4">
                    <a:lumMod val="75000"/>
                    <a:lumOff val="25000"/>
                  </a:schemeClr>
                </a:solidFill>
                <a:latin typeface="Calibri"/>
                <a:cs typeface="Calibri"/>
              </a:rPr>
              <a:t>a</a:t>
            </a:r>
            <a:r>
              <a:rPr sz="2800" b="1" dirty="0">
                <a:solidFill>
                  <a:schemeClr val="accent4">
                    <a:lumMod val="75000"/>
                    <a:lumOff val="25000"/>
                  </a:schemeClr>
                </a:solidFill>
                <a:latin typeface="Calibri"/>
                <a:cs typeface="Calibri"/>
              </a:rPr>
              <a:t>t</a:t>
            </a:r>
            <a:r>
              <a:rPr sz="2800" b="1" spc="-9" dirty="0">
                <a:solidFill>
                  <a:schemeClr val="accent4">
                    <a:lumMod val="75000"/>
                    <a:lumOff val="25000"/>
                  </a:schemeClr>
                </a:solidFill>
                <a:latin typeface="Calibri"/>
                <a:cs typeface="Calibri"/>
              </a:rPr>
              <a:t>ig</a:t>
            </a:r>
            <a:r>
              <a:rPr sz="2800" b="1" spc="-44" dirty="0">
                <a:solidFill>
                  <a:schemeClr val="accent4">
                    <a:lumMod val="75000"/>
                    <a:lumOff val="25000"/>
                  </a:schemeClr>
                </a:solidFill>
                <a:latin typeface="Calibri"/>
                <a:cs typeface="Calibri"/>
              </a:rPr>
              <a:t>r</a:t>
            </a:r>
            <a:r>
              <a:rPr sz="2800" b="1" dirty="0">
                <a:solidFill>
                  <a:schemeClr val="accent4">
                    <a:lumMod val="75000"/>
                    <a:lumOff val="25000"/>
                  </a:schemeClr>
                </a:solidFill>
                <a:latin typeface="Calibri"/>
                <a:cs typeface="Calibri"/>
              </a:rPr>
              <a:t>afi</a:t>
            </a:r>
            <a:r>
              <a:rPr sz="2800" b="1" spc="-18" dirty="0">
                <a:solidFill>
                  <a:schemeClr val="accent4">
                    <a:lumMod val="75000"/>
                    <a:lumOff val="25000"/>
                  </a:schemeClr>
                </a:solidFill>
                <a:latin typeface="Calibri"/>
                <a:cs typeface="Calibri"/>
              </a:rPr>
              <a:t>c</a:t>
            </a:r>
            <a:r>
              <a:rPr sz="2800" b="1" dirty="0">
                <a:solidFill>
                  <a:schemeClr val="accent4">
                    <a:lumMod val="75000"/>
                    <a:lumOff val="25000"/>
                  </a:schemeClr>
                </a:solidFill>
                <a:latin typeface="Calibri"/>
                <a:cs typeface="Calibri"/>
              </a:rPr>
              <a:t>a </a:t>
            </a:r>
            <a:r>
              <a:rPr sz="2800" b="1" spc="-48" dirty="0">
                <a:solidFill>
                  <a:schemeClr val="accent4">
                    <a:lumMod val="75000"/>
                    <a:lumOff val="25000"/>
                  </a:schemeClr>
                </a:solidFill>
                <a:latin typeface="Calibri"/>
                <a:cs typeface="Calibri"/>
              </a:rPr>
              <a:t> </a:t>
            </a:r>
            <a:r>
              <a:rPr sz="2800" b="1" spc="-18" dirty="0">
                <a:solidFill>
                  <a:schemeClr val="accent4">
                    <a:lumMod val="75000"/>
                    <a:lumOff val="25000"/>
                  </a:schemeClr>
                </a:solidFill>
                <a:latin typeface="Calibri"/>
                <a:cs typeface="Calibri"/>
              </a:rPr>
              <a:t>c</a:t>
            </a:r>
            <a:r>
              <a:rPr sz="2800" b="1" spc="-13" dirty="0">
                <a:solidFill>
                  <a:schemeClr val="accent4">
                    <a:lumMod val="75000"/>
                    <a:lumOff val="25000"/>
                  </a:schemeClr>
                </a:solidFill>
                <a:latin typeface="Calibri"/>
                <a:cs typeface="Calibri"/>
              </a:rPr>
              <a:t>h</a:t>
            </a:r>
            <a:r>
              <a:rPr sz="2800" b="1" spc="-9" dirty="0">
                <a:solidFill>
                  <a:schemeClr val="accent4">
                    <a:lumMod val="75000"/>
                    <a:lumOff val="25000"/>
                  </a:schemeClr>
                </a:solidFill>
                <a:latin typeface="Calibri"/>
                <a:cs typeface="Calibri"/>
              </a:rPr>
              <a:t>e</a:t>
            </a:r>
            <a:r>
              <a:rPr sz="2800" b="1" dirty="0">
                <a:solidFill>
                  <a:schemeClr val="accent4">
                    <a:lumMod val="75000"/>
                    <a:lumOff val="25000"/>
                  </a:schemeClr>
                </a:solidFill>
                <a:latin typeface="Calibri"/>
                <a:cs typeface="Calibri"/>
              </a:rPr>
              <a:t> </a:t>
            </a:r>
            <a:r>
              <a:rPr sz="2800" b="1" spc="-57" dirty="0">
                <a:solidFill>
                  <a:schemeClr val="accent4">
                    <a:lumMod val="75000"/>
                    <a:lumOff val="25000"/>
                  </a:schemeClr>
                </a:solidFill>
                <a:latin typeface="Calibri"/>
                <a:cs typeface="Calibri"/>
              </a:rPr>
              <a:t> </a:t>
            </a:r>
            <a:r>
              <a:rPr sz="2800" b="1" spc="9" dirty="0">
                <a:solidFill>
                  <a:schemeClr val="accent4">
                    <a:lumMod val="75000"/>
                    <a:lumOff val="25000"/>
                  </a:schemeClr>
                </a:solidFill>
                <a:latin typeface="Calibri"/>
                <a:cs typeface="Calibri"/>
              </a:rPr>
              <a:t>p</a:t>
            </a:r>
            <a:r>
              <a:rPr sz="2800" b="1" spc="-35" dirty="0">
                <a:solidFill>
                  <a:schemeClr val="accent4">
                    <a:lumMod val="75000"/>
                    <a:lumOff val="25000"/>
                  </a:schemeClr>
                </a:solidFill>
                <a:latin typeface="Calibri"/>
                <a:cs typeface="Calibri"/>
              </a:rPr>
              <a:t>r</a:t>
            </a:r>
            <a:r>
              <a:rPr sz="2800" b="1" spc="-9" dirty="0">
                <a:solidFill>
                  <a:schemeClr val="accent4">
                    <a:lumMod val="75000"/>
                    <a:lumOff val="25000"/>
                  </a:schemeClr>
                </a:solidFill>
                <a:latin typeface="Calibri"/>
                <a:cs typeface="Calibri"/>
              </a:rPr>
              <a:t>e</a:t>
            </a:r>
            <a:r>
              <a:rPr sz="2800" b="1" spc="-4" dirty="0">
                <a:solidFill>
                  <a:schemeClr val="accent4">
                    <a:lumMod val="75000"/>
                    <a:lumOff val="25000"/>
                  </a:schemeClr>
                </a:solidFill>
                <a:latin typeface="Calibri"/>
                <a:cs typeface="Calibri"/>
              </a:rPr>
              <a:t>s</a:t>
            </a:r>
            <a:r>
              <a:rPr sz="2800" b="1" spc="-9" dirty="0">
                <a:solidFill>
                  <a:schemeClr val="accent4">
                    <a:lumMod val="75000"/>
                    <a:lumOff val="25000"/>
                  </a:schemeClr>
                </a:solidFill>
                <a:latin typeface="Calibri"/>
                <a:cs typeface="Calibri"/>
              </a:rPr>
              <a:t>e</a:t>
            </a:r>
            <a:r>
              <a:rPr sz="2800" b="1" spc="-18" dirty="0">
                <a:solidFill>
                  <a:schemeClr val="accent4">
                    <a:lumMod val="75000"/>
                    <a:lumOff val="25000"/>
                  </a:schemeClr>
                </a:solidFill>
                <a:latin typeface="Calibri"/>
                <a:cs typeface="Calibri"/>
              </a:rPr>
              <a:t>n</a:t>
            </a:r>
            <a:r>
              <a:rPr sz="2800" b="1" spc="-35" dirty="0">
                <a:solidFill>
                  <a:schemeClr val="accent4">
                    <a:lumMod val="75000"/>
                    <a:lumOff val="25000"/>
                  </a:schemeClr>
                </a:solidFill>
                <a:latin typeface="Calibri"/>
                <a:cs typeface="Calibri"/>
              </a:rPr>
              <a:t>t</a:t>
            </a:r>
            <a:r>
              <a:rPr sz="2800" b="1" dirty="0">
                <a:solidFill>
                  <a:schemeClr val="accent4">
                    <a:lumMod val="75000"/>
                    <a:lumOff val="25000"/>
                  </a:schemeClr>
                </a:solidFill>
                <a:latin typeface="Calibri"/>
                <a:cs typeface="Calibri"/>
              </a:rPr>
              <a:t>a </a:t>
            </a:r>
            <a:r>
              <a:rPr sz="2800" b="1" spc="-57" dirty="0">
                <a:solidFill>
                  <a:schemeClr val="accent4">
                    <a:lumMod val="75000"/>
                    <a:lumOff val="25000"/>
                  </a:schemeClr>
                </a:solidFill>
                <a:latin typeface="Calibri"/>
                <a:cs typeface="Calibri"/>
              </a:rPr>
              <a:t> </a:t>
            </a:r>
            <a:r>
              <a:rPr sz="2800" b="1" spc="-31" dirty="0">
                <a:solidFill>
                  <a:schemeClr val="accent4">
                    <a:lumMod val="75000"/>
                    <a:lumOff val="25000"/>
                  </a:schemeClr>
                </a:solidFill>
                <a:latin typeface="Calibri"/>
                <a:cs typeface="Calibri"/>
              </a:rPr>
              <a:t>v</a:t>
            </a:r>
            <a:r>
              <a:rPr sz="2800" b="1" dirty="0">
                <a:solidFill>
                  <a:schemeClr val="accent4">
                    <a:lumMod val="75000"/>
                    <a:lumOff val="25000"/>
                  </a:schemeClr>
                </a:solidFill>
                <a:latin typeface="Calibri"/>
                <a:cs typeface="Calibri"/>
              </a:rPr>
              <a:t>alo</a:t>
            </a:r>
            <a:r>
              <a:rPr sz="2800" b="1" spc="-9" dirty="0">
                <a:solidFill>
                  <a:schemeClr val="accent4">
                    <a:lumMod val="75000"/>
                    <a:lumOff val="25000"/>
                  </a:schemeClr>
                </a:solidFill>
                <a:latin typeface="Calibri"/>
                <a:cs typeface="Calibri"/>
              </a:rPr>
              <a:t>r</a:t>
            </a:r>
            <a:r>
              <a:rPr sz="2800" b="1" dirty="0">
                <a:solidFill>
                  <a:schemeClr val="accent4">
                    <a:lumMod val="75000"/>
                    <a:lumOff val="25000"/>
                  </a:schemeClr>
                </a:solidFill>
                <a:latin typeface="Calibri"/>
                <a:cs typeface="Calibri"/>
              </a:rPr>
              <a:t>i </a:t>
            </a:r>
            <a:r>
              <a:rPr sz="2800" b="1" spc="-57"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di </a:t>
            </a:r>
            <a:r>
              <a:rPr sz="2800" b="1" spc="-57" dirty="0">
                <a:solidFill>
                  <a:schemeClr val="accent4">
                    <a:lumMod val="75000"/>
                    <a:lumOff val="25000"/>
                  </a:schemeClr>
                </a:solidFill>
                <a:latin typeface="Calibri"/>
                <a:cs typeface="Calibri"/>
              </a:rPr>
              <a:t> </a:t>
            </a:r>
            <a:r>
              <a:rPr sz="2800" b="1" spc="-18" dirty="0">
                <a:solidFill>
                  <a:schemeClr val="accent4">
                    <a:lumMod val="75000"/>
                    <a:lumOff val="25000"/>
                  </a:schemeClr>
                </a:solidFill>
                <a:latin typeface="Calibri"/>
                <a:cs typeface="Calibri"/>
              </a:rPr>
              <a:t>v</a:t>
            </a:r>
            <a:r>
              <a:rPr sz="2800" b="1" dirty="0">
                <a:solidFill>
                  <a:schemeClr val="accent4">
                    <a:lumMod val="75000"/>
                    <a:lumOff val="25000"/>
                  </a:schemeClr>
                </a:solidFill>
                <a:latin typeface="Calibri"/>
                <a:cs typeface="Calibri"/>
              </a:rPr>
              <a:t>elo</a:t>
            </a:r>
            <a:r>
              <a:rPr sz="2800" b="1" spc="-9" dirty="0">
                <a:solidFill>
                  <a:schemeClr val="accent4">
                    <a:lumMod val="75000"/>
                    <a:lumOff val="25000"/>
                  </a:schemeClr>
                </a:solidFill>
                <a:latin typeface="Calibri"/>
                <a:cs typeface="Calibri"/>
              </a:rPr>
              <a:t>c</a:t>
            </a:r>
            <a:r>
              <a:rPr sz="2800" b="1" spc="-4" dirty="0">
                <a:solidFill>
                  <a:schemeClr val="accent4">
                    <a:lumMod val="75000"/>
                    <a:lumOff val="25000"/>
                  </a:schemeClr>
                </a:solidFill>
                <a:latin typeface="Calibri"/>
                <a:cs typeface="Calibri"/>
              </a:rPr>
              <a:t>i</a:t>
            </a:r>
            <a:r>
              <a:rPr sz="2800" b="1" spc="-35" dirty="0">
                <a:solidFill>
                  <a:schemeClr val="accent4">
                    <a:lumMod val="75000"/>
                    <a:lumOff val="25000"/>
                  </a:schemeClr>
                </a:solidFill>
                <a:latin typeface="Calibri"/>
                <a:cs typeface="Calibri"/>
              </a:rPr>
              <a:t>t</a:t>
            </a:r>
            <a:r>
              <a:rPr sz="2800" b="1" dirty="0">
                <a:solidFill>
                  <a:schemeClr val="accent4">
                    <a:lumMod val="75000"/>
                    <a:lumOff val="25000"/>
                  </a:schemeClr>
                </a:solidFill>
                <a:latin typeface="Calibri"/>
                <a:cs typeface="Calibri"/>
              </a:rPr>
              <a:t>à </a:t>
            </a:r>
            <a:r>
              <a:rPr sz="2800" b="1" spc="-53" dirty="0">
                <a:solidFill>
                  <a:schemeClr val="accent4">
                    <a:lumMod val="75000"/>
                    <a:lumOff val="25000"/>
                  </a:schemeClr>
                </a:solidFill>
                <a:latin typeface="Calibri"/>
                <a:cs typeface="Calibri"/>
              </a:rPr>
              <a:t> </a:t>
            </a:r>
            <a:r>
              <a:rPr sz="2800" b="1" spc="-13" dirty="0">
                <a:solidFill>
                  <a:schemeClr val="accent4">
                    <a:lumMod val="75000"/>
                    <a:lumOff val="25000"/>
                  </a:schemeClr>
                </a:solidFill>
                <a:latin typeface="Calibri"/>
                <a:cs typeface="Calibri"/>
              </a:rPr>
              <a:t>d</a:t>
            </a:r>
            <a:r>
              <a:rPr sz="2800" b="1" spc="-4" dirty="0">
                <a:solidFill>
                  <a:schemeClr val="accent4">
                    <a:lumMod val="75000"/>
                    <a:lumOff val="25000"/>
                  </a:schemeClr>
                </a:solidFill>
                <a:latin typeface="Calibri"/>
                <a:cs typeface="Calibri"/>
              </a:rPr>
              <a:t>ell</a:t>
            </a:r>
            <a:r>
              <a:rPr sz="2800" b="1" spc="-9" dirty="0">
                <a:solidFill>
                  <a:schemeClr val="accent4">
                    <a:lumMod val="75000"/>
                    <a:lumOff val="25000"/>
                  </a:schemeClr>
                </a:solidFill>
                <a:latin typeface="Calibri"/>
                <a:cs typeface="Calibri"/>
              </a:rPr>
              <a:t>e</a:t>
            </a:r>
            <a:r>
              <a:rPr sz="2800" b="1" dirty="0">
                <a:solidFill>
                  <a:schemeClr val="accent4">
                    <a:lumMod val="75000"/>
                    <a:lumOff val="25000"/>
                  </a:schemeClr>
                </a:solidFill>
                <a:latin typeface="Calibri"/>
                <a:cs typeface="Calibri"/>
              </a:rPr>
              <a:t> </a:t>
            </a:r>
            <a:r>
              <a:rPr sz="2800" b="1" spc="-48"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o</a:t>
            </a:r>
            <a:r>
              <a:rPr sz="2800" b="1" spc="9" dirty="0">
                <a:solidFill>
                  <a:schemeClr val="accent4">
                    <a:lumMod val="75000"/>
                    <a:lumOff val="25000"/>
                  </a:schemeClr>
                </a:solidFill>
                <a:latin typeface="Calibri"/>
                <a:cs typeface="Calibri"/>
              </a:rPr>
              <a:t>n</a:t>
            </a:r>
            <a:r>
              <a:rPr sz="2800" b="1" spc="-13" dirty="0">
                <a:solidFill>
                  <a:schemeClr val="accent4">
                    <a:lumMod val="75000"/>
                    <a:lumOff val="25000"/>
                  </a:schemeClr>
                </a:solidFill>
                <a:latin typeface="Calibri"/>
                <a:cs typeface="Calibri"/>
              </a:rPr>
              <a:t>d</a:t>
            </a:r>
            <a:r>
              <a:rPr sz="2800" b="1" spc="-9" dirty="0">
                <a:solidFill>
                  <a:schemeClr val="accent4">
                    <a:lumMod val="75000"/>
                    <a:lumOff val="25000"/>
                  </a:schemeClr>
                </a:solidFill>
                <a:latin typeface="Calibri"/>
                <a:cs typeface="Calibri"/>
              </a:rPr>
              <a:t>e</a:t>
            </a:r>
            <a:r>
              <a:rPr sz="2800" b="1" dirty="0">
                <a:solidFill>
                  <a:schemeClr val="accent4">
                    <a:lumMod val="75000"/>
                    <a:lumOff val="25000"/>
                  </a:schemeClr>
                </a:solidFill>
                <a:latin typeface="Calibri"/>
                <a:cs typeface="Calibri"/>
              </a:rPr>
              <a:t> </a:t>
            </a:r>
            <a:r>
              <a:rPr sz="2800" b="1" spc="-44"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S </a:t>
            </a:r>
            <a:r>
              <a:rPr sz="2800" b="1" spc="-61" dirty="0">
                <a:solidFill>
                  <a:schemeClr val="accent4">
                    <a:lumMod val="75000"/>
                    <a:lumOff val="25000"/>
                  </a:schemeClr>
                </a:solidFill>
                <a:latin typeface="Calibri"/>
                <a:cs typeface="Calibri"/>
              </a:rPr>
              <a:t> </a:t>
            </a:r>
            <a:r>
              <a:rPr sz="2800" b="1" spc="-13" dirty="0">
                <a:solidFill>
                  <a:schemeClr val="accent4">
                    <a:lumMod val="75000"/>
                    <a:lumOff val="25000"/>
                  </a:schemeClr>
                </a:solidFill>
                <a:latin typeface="Calibri"/>
                <a:cs typeface="Calibri"/>
              </a:rPr>
              <a:t>ma</a:t>
            </a:r>
            <a:r>
              <a:rPr sz="2800" b="1" dirty="0">
                <a:solidFill>
                  <a:schemeClr val="accent4">
                    <a:lumMod val="75000"/>
                    <a:lumOff val="25000"/>
                  </a:schemeClr>
                </a:solidFill>
                <a:latin typeface="Calibri"/>
                <a:cs typeface="Calibri"/>
              </a:rPr>
              <a:t>ggio</a:t>
            </a:r>
            <a:r>
              <a:rPr sz="2800" b="1" spc="-9" dirty="0">
                <a:solidFill>
                  <a:schemeClr val="accent4">
                    <a:lumMod val="75000"/>
                    <a:lumOff val="25000"/>
                  </a:schemeClr>
                </a:solidFill>
                <a:latin typeface="Calibri"/>
                <a:cs typeface="Calibri"/>
              </a:rPr>
              <a:t>r</a:t>
            </a:r>
            <a:r>
              <a:rPr sz="2800" b="1" dirty="0">
                <a:solidFill>
                  <a:schemeClr val="accent4">
                    <a:lumMod val="75000"/>
                    <a:lumOff val="25000"/>
                  </a:schemeClr>
                </a:solidFill>
                <a:latin typeface="Calibri"/>
                <a:cs typeface="Calibri"/>
              </a:rPr>
              <a:t>i </a:t>
            </a:r>
            <a:r>
              <a:rPr sz="2800" b="1" spc="-57"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di </a:t>
            </a:r>
            <a:r>
              <a:rPr sz="2800" b="1" spc="-53"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7</a:t>
            </a:r>
            <a:r>
              <a:rPr sz="2800" b="1" spc="-9" dirty="0">
                <a:solidFill>
                  <a:schemeClr val="accent4">
                    <a:lumMod val="75000"/>
                    <a:lumOff val="25000"/>
                  </a:schemeClr>
                </a:solidFill>
                <a:latin typeface="Calibri"/>
                <a:cs typeface="Calibri"/>
              </a:rPr>
              <a:t>50</a:t>
            </a:r>
            <a:r>
              <a:rPr sz="2800" b="1" dirty="0">
                <a:solidFill>
                  <a:schemeClr val="accent4">
                    <a:lumMod val="75000"/>
                    <a:lumOff val="25000"/>
                  </a:schemeClr>
                </a:solidFill>
                <a:latin typeface="Calibri"/>
                <a:cs typeface="Calibri"/>
              </a:rPr>
              <a:t>- </a:t>
            </a:r>
            <a:r>
              <a:rPr sz="2800" b="1" spc="-13" dirty="0">
                <a:solidFill>
                  <a:schemeClr val="accent4">
                    <a:lumMod val="75000"/>
                    <a:lumOff val="25000"/>
                  </a:schemeClr>
                </a:solidFill>
                <a:latin typeface="Calibri"/>
                <a:cs typeface="Calibri"/>
              </a:rPr>
              <a:t>800</a:t>
            </a:r>
            <a:r>
              <a:rPr sz="2800" b="1" dirty="0">
                <a:solidFill>
                  <a:schemeClr val="accent4">
                    <a:lumMod val="75000"/>
                    <a:lumOff val="25000"/>
                  </a:schemeClr>
                </a:solidFill>
                <a:latin typeface="Calibri"/>
                <a:cs typeface="Calibri"/>
              </a:rPr>
              <a:t>m</a:t>
            </a:r>
            <a:r>
              <a:rPr sz="2800" b="1" spc="-31" dirty="0">
                <a:solidFill>
                  <a:schemeClr val="accent4">
                    <a:lumMod val="75000"/>
                    <a:lumOff val="25000"/>
                  </a:schemeClr>
                </a:solidFill>
                <a:latin typeface="Calibri"/>
                <a:cs typeface="Calibri"/>
              </a:rPr>
              <a:t>/</a:t>
            </a:r>
            <a:r>
              <a:rPr sz="2800" b="1" dirty="0">
                <a:solidFill>
                  <a:schemeClr val="accent4">
                    <a:lumMod val="75000"/>
                    <a:lumOff val="25000"/>
                  </a:schemeClr>
                </a:solidFill>
                <a:latin typeface="Calibri"/>
                <a:cs typeface="Calibri"/>
              </a:rPr>
              <a:t>s </a:t>
            </a:r>
            <a:r>
              <a:rPr sz="2800" b="1" spc="-26" dirty="0">
                <a:solidFill>
                  <a:schemeClr val="accent4">
                    <a:lumMod val="75000"/>
                    <a:lumOff val="25000"/>
                  </a:schemeClr>
                </a:solidFill>
                <a:latin typeface="Calibri"/>
                <a:cs typeface="Calibri"/>
              </a:rPr>
              <a:t>c</a:t>
            </a:r>
            <a:r>
              <a:rPr sz="2800" b="1" spc="-4" dirty="0">
                <a:solidFill>
                  <a:schemeClr val="accent4">
                    <a:lumMod val="75000"/>
                    <a:lumOff val="25000"/>
                  </a:schemeClr>
                </a:solidFill>
                <a:latin typeface="Calibri"/>
                <a:cs typeface="Calibri"/>
              </a:rPr>
              <a:t>o</a:t>
            </a:r>
            <a:r>
              <a:rPr sz="2800" b="1" dirty="0">
                <a:solidFill>
                  <a:schemeClr val="accent4">
                    <a:lumMod val="75000"/>
                    <a:lumOff val="25000"/>
                  </a:schemeClr>
                </a:solidFill>
                <a:latin typeface="Calibri"/>
                <a:cs typeface="Calibri"/>
              </a:rPr>
              <a:t>n</a:t>
            </a:r>
            <a:r>
              <a:rPr sz="2800" b="1" spc="13"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uno</a:t>
            </a:r>
            <a:r>
              <a:rPr sz="2800" b="1" spc="9"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s</a:t>
            </a:r>
            <a:r>
              <a:rPr sz="2800" b="1" dirty="0">
                <a:solidFill>
                  <a:schemeClr val="accent4">
                    <a:lumMod val="75000"/>
                    <a:lumOff val="25000"/>
                  </a:schemeClr>
                </a:solidFill>
                <a:latin typeface="Calibri"/>
                <a:cs typeface="Calibri"/>
              </a:rPr>
              <a:t>p</a:t>
            </a:r>
            <a:r>
              <a:rPr sz="2800" b="1" spc="-9" dirty="0">
                <a:solidFill>
                  <a:schemeClr val="accent4">
                    <a:lumMod val="75000"/>
                    <a:lumOff val="25000"/>
                  </a:schemeClr>
                </a:solidFill>
                <a:latin typeface="Calibri"/>
                <a:cs typeface="Calibri"/>
              </a:rPr>
              <a:t>e</a:t>
            </a:r>
            <a:r>
              <a:rPr sz="2800" b="1" spc="-4" dirty="0">
                <a:solidFill>
                  <a:schemeClr val="accent4">
                    <a:lumMod val="75000"/>
                    <a:lumOff val="25000"/>
                  </a:schemeClr>
                </a:solidFill>
                <a:latin typeface="Calibri"/>
                <a:cs typeface="Calibri"/>
              </a:rPr>
              <a:t>sso</a:t>
            </a:r>
            <a:r>
              <a:rPr sz="2800" b="1" spc="-22" dirty="0">
                <a:solidFill>
                  <a:schemeClr val="accent4">
                    <a:lumMod val="75000"/>
                    <a:lumOff val="25000"/>
                  </a:schemeClr>
                </a:solidFill>
                <a:latin typeface="Calibri"/>
                <a:cs typeface="Calibri"/>
              </a:rPr>
              <a:t>r</a:t>
            </a:r>
            <a:r>
              <a:rPr sz="2800" b="1" spc="-9" dirty="0">
                <a:solidFill>
                  <a:schemeClr val="accent4">
                    <a:lumMod val="75000"/>
                    <a:lumOff val="25000"/>
                  </a:schemeClr>
                </a:solidFill>
                <a:latin typeface="Calibri"/>
                <a:cs typeface="Calibri"/>
              </a:rPr>
              <a:t>e</a:t>
            </a:r>
            <a:r>
              <a:rPr sz="2800" b="1" spc="-4"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r</a:t>
            </a:r>
            <a:r>
              <a:rPr sz="2800" b="1" spc="-9" dirty="0">
                <a:solidFill>
                  <a:schemeClr val="accent4">
                    <a:lumMod val="75000"/>
                    <a:lumOff val="25000"/>
                  </a:schemeClr>
                </a:solidFill>
                <a:latin typeface="Calibri"/>
                <a:cs typeface="Calibri"/>
              </a:rPr>
              <a:t>i</a:t>
            </a:r>
            <a:r>
              <a:rPr sz="2800" b="1" spc="-35" dirty="0">
                <a:solidFill>
                  <a:schemeClr val="accent4">
                    <a:lumMod val="75000"/>
                    <a:lumOff val="25000"/>
                  </a:schemeClr>
                </a:solidFill>
                <a:latin typeface="Calibri"/>
                <a:cs typeface="Calibri"/>
              </a:rPr>
              <a:t>t</a:t>
            </a:r>
            <a:r>
              <a:rPr sz="2800" b="1" spc="-9" dirty="0">
                <a:solidFill>
                  <a:schemeClr val="accent4">
                    <a:lumMod val="75000"/>
                    <a:lumOff val="25000"/>
                  </a:schemeClr>
                </a:solidFill>
                <a:latin typeface="Calibri"/>
                <a:cs typeface="Calibri"/>
              </a:rPr>
              <a:t>en</a:t>
            </a:r>
            <a:r>
              <a:rPr sz="2800" b="1" spc="-4" dirty="0">
                <a:solidFill>
                  <a:schemeClr val="accent4">
                    <a:lumMod val="75000"/>
                    <a:lumOff val="25000"/>
                  </a:schemeClr>
                </a:solidFill>
                <a:latin typeface="Calibri"/>
                <a:cs typeface="Calibri"/>
              </a:rPr>
              <a:t>u</a:t>
            </a:r>
            <a:r>
              <a:rPr sz="2800" b="1" spc="-13" dirty="0">
                <a:solidFill>
                  <a:schemeClr val="accent4">
                    <a:lumMod val="75000"/>
                    <a:lumOff val="25000"/>
                  </a:schemeClr>
                </a:solidFill>
                <a:latin typeface="Calibri"/>
                <a:cs typeface="Calibri"/>
              </a:rPr>
              <a:t>t</a:t>
            </a:r>
            <a:r>
              <a:rPr sz="2800" b="1" dirty="0">
                <a:solidFill>
                  <a:schemeClr val="accent4">
                    <a:lumMod val="75000"/>
                    <a:lumOff val="25000"/>
                  </a:schemeClr>
                </a:solidFill>
                <a:latin typeface="Calibri"/>
                <a:cs typeface="Calibri"/>
              </a:rPr>
              <a:t>o</a:t>
            </a:r>
            <a:r>
              <a:rPr sz="2800" b="1" spc="13" dirty="0">
                <a:solidFill>
                  <a:schemeClr val="accent4">
                    <a:lumMod val="75000"/>
                    <a:lumOff val="25000"/>
                  </a:schemeClr>
                </a:solidFill>
                <a:latin typeface="Calibri"/>
                <a:cs typeface="Calibri"/>
              </a:rPr>
              <a:t> </a:t>
            </a:r>
            <a:r>
              <a:rPr sz="2800" b="1" spc="-4" dirty="0">
                <a:solidFill>
                  <a:schemeClr val="accent4">
                    <a:lumMod val="75000"/>
                    <a:lumOff val="25000"/>
                  </a:schemeClr>
                </a:solidFill>
                <a:latin typeface="Calibri"/>
                <a:cs typeface="Calibri"/>
              </a:rPr>
              <a:t>signifi</a:t>
            </a:r>
            <a:r>
              <a:rPr sz="2800" b="1" spc="-18" dirty="0">
                <a:solidFill>
                  <a:schemeClr val="accent4">
                    <a:lumMod val="75000"/>
                    <a:lumOff val="25000"/>
                  </a:schemeClr>
                </a:solidFill>
                <a:latin typeface="Calibri"/>
                <a:cs typeface="Calibri"/>
              </a:rPr>
              <a:t>c</a:t>
            </a:r>
            <a:r>
              <a:rPr sz="2800" b="1" spc="-13" dirty="0">
                <a:solidFill>
                  <a:schemeClr val="accent4">
                    <a:lumMod val="75000"/>
                    <a:lumOff val="25000"/>
                  </a:schemeClr>
                </a:solidFill>
                <a:latin typeface="Calibri"/>
                <a:cs typeface="Calibri"/>
              </a:rPr>
              <a:t>a</a:t>
            </a:r>
            <a:r>
              <a:rPr sz="2800" b="1" dirty="0">
                <a:solidFill>
                  <a:schemeClr val="accent4">
                    <a:lumMod val="75000"/>
                    <a:lumOff val="25000"/>
                  </a:schemeClr>
                </a:solidFill>
                <a:latin typeface="Calibri"/>
                <a:cs typeface="Calibri"/>
              </a:rPr>
              <a:t>t</a:t>
            </a:r>
            <a:r>
              <a:rPr sz="2800" b="1" spc="-9" dirty="0">
                <a:solidFill>
                  <a:schemeClr val="accent4">
                    <a:lumMod val="75000"/>
                    <a:lumOff val="25000"/>
                  </a:schemeClr>
                </a:solidFill>
                <a:latin typeface="Calibri"/>
                <a:cs typeface="Calibri"/>
              </a:rPr>
              <a:t>i</a:t>
            </a:r>
            <a:r>
              <a:rPr sz="2800" b="1" spc="-18" dirty="0">
                <a:solidFill>
                  <a:schemeClr val="accent4">
                    <a:lumMod val="75000"/>
                    <a:lumOff val="25000"/>
                  </a:schemeClr>
                </a:solidFill>
                <a:latin typeface="Calibri"/>
                <a:cs typeface="Calibri"/>
              </a:rPr>
              <a:t>v</a:t>
            </a:r>
            <a:r>
              <a:rPr sz="2800" b="1" dirty="0">
                <a:solidFill>
                  <a:schemeClr val="accent4">
                    <a:lumMod val="75000"/>
                    <a:lumOff val="25000"/>
                  </a:schemeClr>
                </a:solidFill>
                <a:latin typeface="Calibri"/>
                <a:cs typeface="Calibri"/>
              </a:rPr>
              <a:t>o </a:t>
            </a:r>
            <a:r>
              <a:rPr sz="2800" b="1" spc="-4" dirty="0">
                <a:solidFill>
                  <a:schemeClr val="accent4">
                    <a:lumMod val="75000"/>
                    <a:lumOff val="25000"/>
                  </a:schemeClr>
                </a:solidFill>
                <a:latin typeface="Calibri"/>
                <a:cs typeface="Calibri"/>
              </a:rPr>
              <a:t>i</a:t>
            </a:r>
            <a:r>
              <a:rPr sz="2800" b="1" dirty="0">
                <a:solidFill>
                  <a:schemeClr val="accent4">
                    <a:lumMod val="75000"/>
                    <a:lumOff val="25000"/>
                  </a:schemeClr>
                </a:solidFill>
                <a:latin typeface="Calibri"/>
                <a:cs typeface="Calibri"/>
              </a:rPr>
              <a:t>n</a:t>
            </a:r>
            <a:r>
              <a:rPr sz="2800" b="1" spc="13" dirty="0">
                <a:solidFill>
                  <a:schemeClr val="accent4">
                    <a:lumMod val="75000"/>
                    <a:lumOff val="25000"/>
                  </a:schemeClr>
                </a:solidFill>
                <a:latin typeface="Calibri"/>
                <a:cs typeface="Calibri"/>
              </a:rPr>
              <a:t> </a:t>
            </a:r>
            <a:r>
              <a:rPr sz="2800" b="1" spc="-35" dirty="0">
                <a:solidFill>
                  <a:schemeClr val="accent4">
                    <a:lumMod val="75000"/>
                    <a:lumOff val="25000"/>
                  </a:schemeClr>
                </a:solidFill>
                <a:latin typeface="Calibri"/>
                <a:cs typeface="Calibri"/>
              </a:rPr>
              <a:t>r</a:t>
            </a:r>
            <a:r>
              <a:rPr sz="2800" b="1" dirty="0">
                <a:solidFill>
                  <a:schemeClr val="accent4">
                    <a:lumMod val="75000"/>
                    <a:lumOff val="25000"/>
                  </a:schemeClr>
                </a:solidFill>
                <a:latin typeface="Calibri"/>
                <a:cs typeface="Calibri"/>
              </a:rPr>
              <a:t>elaz</a:t>
            </a:r>
            <a:r>
              <a:rPr sz="2800" b="1" spc="-9" dirty="0">
                <a:solidFill>
                  <a:schemeClr val="accent4">
                    <a:lumMod val="75000"/>
                    <a:lumOff val="25000"/>
                  </a:schemeClr>
                </a:solidFill>
                <a:latin typeface="Calibri"/>
                <a:cs typeface="Calibri"/>
              </a:rPr>
              <a:t>i</a:t>
            </a:r>
            <a:r>
              <a:rPr sz="2800" b="1" spc="-4" dirty="0">
                <a:solidFill>
                  <a:schemeClr val="accent4">
                    <a:lumMod val="75000"/>
                    <a:lumOff val="25000"/>
                  </a:schemeClr>
                </a:solidFill>
                <a:latin typeface="Calibri"/>
                <a:cs typeface="Calibri"/>
              </a:rPr>
              <a:t>on</a:t>
            </a:r>
            <a:r>
              <a:rPr sz="2800" b="1" dirty="0">
                <a:solidFill>
                  <a:schemeClr val="accent4">
                    <a:lumMod val="75000"/>
                    <a:lumOff val="25000"/>
                  </a:schemeClr>
                </a:solidFill>
                <a:latin typeface="Calibri"/>
                <a:cs typeface="Calibri"/>
              </a:rPr>
              <a:t>e</a:t>
            </a:r>
            <a:r>
              <a:rPr sz="2800" b="1" spc="26"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al</a:t>
            </a:r>
            <a:r>
              <a:rPr sz="2800" b="1" spc="4"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mode</a:t>
            </a:r>
            <a:r>
              <a:rPr sz="2800" b="1" spc="-4" dirty="0">
                <a:solidFill>
                  <a:schemeClr val="accent4">
                    <a:lumMod val="75000"/>
                    <a:lumOff val="25000"/>
                  </a:schemeClr>
                </a:solidFill>
                <a:latin typeface="Calibri"/>
                <a:cs typeface="Calibri"/>
              </a:rPr>
              <a:t>ll</a:t>
            </a:r>
            <a:r>
              <a:rPr sz="2800" b="1" dirty="0">
                <a:solidFill>
                  <a:schemeClr val="accent4">
                    <a:lumMod val="75000"/>
                    <a:lumOff val="25000"/>
                  </a:schemeClr>
                </a:solidFill>
                <a:latin typeface="Calibri"/>
                <a:cs typeface="Calibri"/>
              </a:rPr>
              <a:t>o</a:t>
            </a:r>
            <a:r>
              <a:rPr sz="2800" b="1" spc="9" dirty="0">
                <a:solidFill>
                  <a:schemeClr val="accent4">
                    <a:lumMod val="75000"/>
                    <a:lumOff val="25000"/>
                  </a:schemeClr>
                </a:solidFill>
                <a:latin typeface="Calibri"/>
                <a:cs typeface="Calibri"/>
              </a:rPr>
              <a:t> </a:t>
            </a:r>
            <a:r>
              <a:rPr sz="2800" b="1" spc="-18" dirty="0">
                <a:solidFill>
                  <a:schemeClr val="accent4">
                    <a:lumMod val="75000"/>
                    <a:lumOff val="25000"/>
                  </a:schemeClr>
                </a:solidFill>
                <a:latin typeface="Calibri"/>
                <a:cs typeface="Calibri"/>
              </a:rPr>
              <a:t>g</a:t>
            </a:r>
            <a:r>
              <a:rPr sz="2800" b="1" dirty="0">
                <a:solidFill>
                  <a:schemeClr val="accent4">
                    <a:lumMod val="75000"/>
                    <a:lumOff val="25000"/>
                  </a:schemeClr>
                </a:solidFill>
                <a:latin typeface="Calibri"/>
                <a:cs typeface="Calibri"/>
              </a:rPr>
              <a:t>eolog</a:t>
            </a:r>
            <a:r>
              <a:rPr sz="2800" b="1" spc="-9" dirty="0">
                <a:solidFill>
                  <a:schemeClr val="accent4">
                    <a:lumMod val="75000"/>
                    <a:lumOff val="25000"/>
                  </a:schemeClr>
                </a:solidFill>
                <a:latin typeface="Calibri"/>
                <a:cs typeface="Calibri"/>
              </a:rPr>
              <a:t>i</a:t>
            </a:r>
            <a:r>
              <a:rPr sz="2800" b="1" spc="-26" dirty="0">
                <a:solidFill>
                  <a:schemeClr val="accent4">
                    <a:lumMod val="75000"/>
                    <a:lumOff val="25000"/>
                  </a:schemeClr>
                </a:solidFill>
                <a:latin typeface="Calibri"/>
                <a:cs typeface="Calibri"/>
              </a:rPr>
              <a:t>c</a:t>
            </a:r>
            <a:r>
              <a:rPr sz="2800" b="1" dirty="0">
                <a:solidFill>
                  <a:schemeClr val="accent4">
                    <a:lumMod val="75000"/>
                    <a:lumOff val="25000"/>
                  </a:schemeClr>
                </a:solidFill>
                <a:latin typeface="Calibri"/>
                <a:cs typeface="Calibri"/>
              </a:rPr>
              <a:t>o</a:t>
            </a:r>
            <a:r>
              <a:rPr sz="2800" b="1" spc="22" dirty="0">
                <a:solidFill>
                  <a:schemeClr val="accent4">
                    <a:lumMod val="75000"/>
                    <a:lumOff val="25000"/>
                  </a:schemeClr>
                </a:solidFill>
                <a:latin typeface="Calibri"/>
                <a:cs typeface="Calibri"/>
              </a:rPr>
              <a:t> </a:t>
            </a:r>
            <a:r>
              <a:rPr sz="2800" b="1" dirty="0">
                <a:solidFill>
                  <a:schemeClr val="accent4">
                    <a:lumMod val="75000"/>
                    <a:lumOff val="25000"/>
                  </a:schemeClr>
                </a:solidFill>
                <a:latin typeface="Calibri"/>
                <a:cs typeface="Calibri"/>
              </a:rPr>
              <a:t>del</a:t>
            </a:r>
            <a:r>
              <a:rPr sz="2800" b="1" spc="-4" dirty="0">
                <a:solidFill>
                  <a:schemeClr val="accent4">
                    <a:lumMod val="75000"/>
                    <a:lumOff val="25000"/>
                  </a:schemeClr>
                </a:solidFill>
                <a:latin typeface="Calibri"/>
                <a:cs typeface="Calibri"/>
              </a:rPr>
              <a:t> si</a:t>
            </a:r>
            <a:r>
              <a:rPr sz="2800" b="1" spc="-13" dirty="0">
                <a:solidFill>
                  <a:schemeClr val="accent4">
                    <a:lumMod val="75000"/>
                    <a:lumOff val="25000"/>
                  </a:schemeClr>
                </a:solidFill>
                <a:latin typeface="Calibri"/>
                <a:cs typeface="Calibri"/>
              </a:rPr>
              <a:t>t</a:t>
            </a:r>
            <a:r>
              <a:rPr sz="2800" b="1" spc="-4" dirty="0">
                <a:solidFill>
                  <a:schemeClr val="accent4">
                    <a:lumMod val="75000"/>
                    <a:lumOff val="25000"/>
                  </a:schemeClr>
                </a:solidFill>
                <a:latin typeface="Calibri"/>
                <a:cs typeface="Calibri"/>
              </a:rPr>
              <a:t>o</a:t>
            </a:r>
            <a:r>
              <a:rPr sz="2800" b="1" dirty="0">
                <a:solidFill>
                  <a:schemeClr val="accent4">
                    <a:lumMod val="75000"/>
                    <a:lumOff val="25000"/>
                  </a:schemeClr>
                </a:solidFill>
                <a:latin typeface="Calibri"/>
                <a:cs typeface="Calibri"/>
              </a:rPr>
              <a:t>.</a:t>
            </a:r>
          </a:p>
        </p:txBody>
      </p:sp>
    </p:spTree>
    <p:extLst>
      <p:ext uri="{BB962C8B-B14F-4D97-AF65-F5344CB8AC3E}">
        <p14:creationId xmlns:p14="http://schemas.microsoft.com/office/powerpoint/2010/main" val="21507760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51520" y="188640"/>
            <a:ext cx="6465865" cy="492443"/>
          </a:xfrm>
          <a:prstGeom prst="rect">
            <a:avLst/>
          </a:prstGeom>
        </p:spPr>
        <p:txBody>
          <a:bodyPr vert="horz" wrap="square" lIns="0" tIns="0" rIns="0" bIns="0" rtlCol="0">
            <a:spAutoFit/>
          </a:bodyPr>
          <a:lstStyle/>
          <a:p>
            <a:pPr marL="11135"/>
            <a:r>
              <a:rPr sz="3200" b="1" spc="-4" dirty="0">
                <a:solidFill>
                  <a:srgbClr val="FF9900"/>
                </a:solidFill>
                <a:effectLst>
                  <a:outerShdw blurRad="38100" dist="38100" dir="2700000" algn="tl">
                    <a:srgbClr val="000000">
                      <a:alpha val="43137"/>
                    </a:srgbClr>
                  </a:outerShdw>
                </a:effectLst>
                <a:latin typeface="Calibri"/>
                <a:cs typeface="Calibri"/>
              </a:rPr>
              <a:t>Disc</a:t>
            </a:r>
            <a:r>
              <a:rPr sz="3200" b="1" spc="-22" dirty="0">
                <a:solidFill>
                  <a:srgbClr val="FF9900"/>
                </a:solidFill>
                <a:effectLst>
                  <a:outerShdw blurRad="38100" dist="38100" dir="2700000" algn="tl">
                    <a:srgbClr val="000000">
                      <a:alpha val="43137"/>
                    </a:srgbClr>
                  </a:outerShdw>
                </a:effectLst>
                <a:latin typeface="Calibri"/>
                <a:cs typeface="Calibri"/>
              </a:rPr>
              <a:t>r</a:t>
            </a:r>
            <a:r>
              <a:rPr sz="3200" b="1" spc="-9" dirty="0">
                <a:solidFill>
                  <a:srgbClr val="FF9900"/>
                </a:solidFill>
                <a:effectLst>
                  <a:outerShdw blurRad="38100" dist="38100" dir="2700000" algn="tl">
                    <a:srgbClr val="000000">
                      <a:alpha val="43137"/>
                    </a:srgbClr>
                  </a:outerShdw>
                </a:effectLst>
                <a:latin typeface="Calibri"/>
                <a:cs typeface="Calibri"/>
              </a:rPr>
              <a:t>et</a:t>
            </a:r>
            <a:r>
              <a:rPr sz="3200" b="1" spc="-18" dirty="0">
                <a:solidFill>
                  <a:srgbClr val="FF9900"/>
                </a:solidFill>
                <a:effectLst>
                  <a:outerShdw blurRad="38100" dist="38100" dir="2700000" algn="tl">
                    <a:srgbClr val="000000">
                      <a:alpha val="43137"/>
                    </a:srgbClr>
                  </a:outerShdw>
                </a:effectLst>
                <a:latin typeface="Calibri"/>
                <a:cs typeface="Calibri"/>
              </a:rPr>
              <a:t>i</a:t>
            </a:r>
            <a:r>
              <a:rPr sz="3200" b="1" spc="-4" dirty="0">
                <a:solidFill>
                  <a:srgbClr val="FF9900"/>
                </a:solidFill>
                <a:effectLst>
                  <a:outerShdw blurRad="38100" dist="38100" dir="2700000" algn="tl">
                    <a:srgbClr val="000000">
                      <a:alpha val="43137"/>
                    </a:srgbClr>
                  </a:outerShdw>
                </a:effectLst>
                <a:latin typeface="Calibri"/>
                <a:cs typeface="Calibri"/>
              </a:rPr>
              <a:t>z</a:t>
            </a:r>
            <a:r>
              <a:rPr sz="3200" b="1" spc="-26" dirty="0">
                <a:solidFill>
                  <a:srgbClr val="FF9900"/>
                </a:solidFill>
                <a:effectLst>
                  <a:outerShdw blurRad="38100" dist="38100" dir="2700000" algn="tl">
                    <a:srgbClr val="000000">
                      <a:alpha val="43137"/>
                    </a:srgbClr>
                  </a:outerShdw>
                </a:effectLst>
                <a:latin typeface="Calibri"/>
                <a:cs typeface="Calibri"/>
              </a:rPr>
              <a:t>z</a:t>
            </a:r>
            <a:r>
              <a:rPr sz="3200" b="1" dirty="0">
                <a:solidFill>
                  <a:srgbClr val="FF9900"/>
                </a:solidFill>
                <a:effectLst>
                  <a:outerShdw blurRad="38100" dist="38100" dir="2700000" algn="tl">
                    <a:srgbClr val="000000">
                      <a:alpha val="43137"/>
                    </a:srgbClr>
                  </a:outerShdw>
                </a:effectLst>
                <a:latin typeface="Calibri"/>
                <a:cs typeface="Calibri"/>
              </a:rPr>
              <a:t>azione</a:t>
            </a:r>
            <a:r>
              <a:rPr sz="3200" b="1" spc="-44" dirty="0">
                <a:solidFill>
                  <a:srgbClr val="FF9900"/>
                </a:solidFill>
                <a:effectLst>
                  <a:outerShdw blurRad="38100" dist="38100" dir="2700000" algn="tl">
                    <a:srgbClr val="000000">
                      <a:alpha val="43137"/>
                    </a:srgbClr>
                  </a:outerShdw>
                </a:effectLst>
                <a:latin typeface="Calibri"/>
                <a:cs typeface="Calibri"/>
              </a:rPr>
              <a:t> </a:t>
            </a:r>
            <a:r>
              <a:rPr sz="3200" b="1" dirty="0">
                <a:solidFill>
                  <a:srgbClr val="FF9900"/>
                </a:solidFill>
                <a:effectLst>
                  <a:outerShdw blurRad="38100" dist="38100" dir="2700000" algn="tl">
                    <a:srgbClr val="000000">
                      <a:alpha val="43137"/>
                    </a:srgbClr>
                  </a:outerShdw>
                </a:effectLst>
                <a:latin typeface="Calibri"/>
                <a:cs typeface="Calibri"/>
              </a:rPr>
              <a:t>dei</a:t>
            </a:r>
            <a:r>
              <a:rPr sz="3200" b="1" spc="-13" dirty="0">
                <a:solidFill>
                  <a:srgbClr val="FF9900"/>
                </a:solidFill>
                <a:effectLst>
                  <a:outerShdw blurRad="38100" dist="38100" dir="2700000" algn="tl">
                    <a:srgbClr val="000000">
                      <a:alpha val="43137"/>
                    </a:srgbClr>
                  </a:outerShdw>
                </a:effectLst>
                <a:latin typeface="Calibri"/>
                <a:cs typeface="Calibri"/>
              </a:rPr>
              <a:t> </a:t>
            </a:r>
            <a:r>
              <a:rPr sz="3200" b="1" spc="-4" dirty="0">
                <a:solidFill>
                  <a:srgbClr val="FF9900"/>
                </a:solidFill>
                <a:effectLst>
                  <a:outerShdw blurRad="38100" dist="38100" dir="2700000" algn="tl">
                    <a:srgbClr val="000000">
                      <a:alpha val="43137"/>
                    </a:srgbClr>
                  </a:outerShdw>
                </a:effectLst>
                <a:latin typeface="Calibri"/>
                <a:cs typeface="Calibri"/>
              </a:rPr>
              <a:t>modelli </a:t>
            </a:r>
            <a:r>
              <a:rPr sz="3200" b="1" dirty="0">
                <a:solidFill>
                  <a:srgbClr val="FF9900"/>
                </a:solidFill>
                <a:effectLst>
                  <a:outerShdw blurRad="38100" dist="38100" dir="2700000" algn="tl">
                    <a:srgbClr val="000000">
                      <a:alpha val="43137"/>
                    </a:srgbClr>
                  </a:outerShdw>
                </a:effectLst>
                <a:latin typeface="Calibri"/>
                <a:cs typeface="Calibri"/>
              </a:rPr>
              <a:t>1D</a:t>
            </a:r>
            <a:r>
              <a:rPr sz="3200" b="1" spc="-9" dirty="0">
                <a:solidFill>
                  <a:srgbClr val="FF9900"/>
                </a:solidFill>
                <a:effectLst>
                  <a:outerShdw blurRad="38100" dist="38100" dir="2700000" algn="tl">
                    <a:srgbClr val="000000">
                      <a:alpha val="43137"/>
                    </a:srgbClr>
                  </a:outerShdw>
                </a:effectLst>
                <a:latin typeface="Calibri"/>
                <a:cs typeface="Calibri"/>
              </a:rPr>
              <a:t> </a:t>
            </a:r>
            <a:r>
              <a:rPr sz="3200" b="1" dirty="0">
                <a:solidFill>
                  <a:srgbClr val="FF9900"/>
                </a:solidFill>
                <a:effectLst>
                  <a:outerShdw blurRad="38100" dist="38100" dir="2700000" algn="tl">
                    <a:srgbClr val="000000">
                      <a:alpha val="43137"/>
                    </a:srgbClr>
                  </a:outerShdw>
                </a:effectLst>
                <a:latin typeface="Calibri"/>
                <a:cs typeface="Calibri"/>
              </a:rPr>
              <a:t>e</a:t>
            </a:r>
            <a:r>
              <a:rPr sz="3200" b="1" spc="-9" dirty="0">
                <a:solidFill>
                  <a:srgbClr val="FF9900"/>
                </a:solidFill>
                <a:effectLst>
                  <a:outerShdw blurRad="38100" dist="38100" dir="2700000" algn="tl">
                    <a:srgbClr val="000000">
                      <a:alpha val="43137"/>
                    </a:srgbClr>
                  </a:outerShdw>
                </a:effectLst>
                <a:latin typeface="Calibri"/>
                <a:cs typeface="Calibri"/>
              </a:rPr>
              <a:t> 2D</a:t>
            </a:r>
            <a:endParaRPr sz="3200" dirty="0">
              <a:solidFill>
                <a:srgbClr val="FF9900"/>
              </a:solidFill>
              <a:effectLst>
                <a:outerShdw blurRad="38100" dist="38100" dir="2700000" algn="tl">
                  <a:srgbClr val="000000">
                    <a:alpha val="43137"/>
                  </a:srgbClr>
                </a:outerShdw>
              </a:effectLst>
              <a:latin typeface="Calibri"/>
              <a:cs typeface="Calibri"/>
            </a:endParaRPr>
          </a:p>
        </p:txBody>
      </p:sp>
      <p:sp>
        <p:nvSpPr>
          <p:cNvPr id="3" name="object 3"/>
          <p:cNvSpPr txBox="1"/>
          <p:nvPr/>
        </p:nvSpPr>
        <p:spPr>
          <a:xfrm>
            <a:off x="452985" y="1205408"/>
            <a:ext cx="8205165" cy="1477328"/>
          </a:xfrm>
          <a:prstGeom prst="rect">
            <a:avLst/>
          </a:prstGeom>
        </p:spPr>
        <p:txBody>
          <a:bodyPr vert="horz" wrap="square" lIns="0" tIns="0" rIns="0" bIns="0" rtlCol="0">
            <a:spAutoFit/>
          </a:bodyPr>
          <a:lstStyle/>
          <a:p>
            <a:pPr marL="11135" marR="4454" algn="just"/>
            <a:r>
              <a:rPr sz="1600" b="1" dirty="0">
                <a:solidFill>
                  <a:schemeClr val="accent4">
                    <a:lumMod val="75000"/>
                    <a:lumOff val="25000"/>
                  </a:schemeClr>
                </a:solidFill>
                <a:latin typeface="Calibri"/>
                <a:cs typeface="Calibri"/>
              </a:rPr>
              <a:t>Nel</a:t>
            </a:r>
            <a:r>
              <a:rPr sz="1600" b="1" spc="-9" dirty="0">
                <a:solidFill>
                  <a:schemeClr val="accent4">
                    <a:lumMod val="75000"/>
                    <a:lumOff val="25000"/>
                  </a:schemeClr>
                </a:solidFill>
                <a:latin typeface="Calibri"/>
                <a:cs typeface="Calibri"/>
              </a:rPr>
              <a:t>le</a:t>
            </a:r>
            <a:r>
              <a:rPr sz="1600" b="1" spc="2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ana</a:t>
            </a:r>
            <a:r>
              <a:rPr sz="1600" b="1" spc="-4" dirty="0">
                <a:solidFill>
                  <a:schemeClr val="accent4">
                    <a:lumMod val="75000"/>
                    <a:lumOff val="25000"/>
                  </a:schemeClr>
                </a:solidFill>
                <a:latin typeface="Calibri"/>
                <a:cs typeface="Calibri"/>
              </a:rPr>
              <a:t>lis</a:t>
            </a:r>
            <a:r>
              <a:rPr sz="1600" b="1" dirty="0">
                <a:solidFill>
                  <a:schemeClr val="accent4">
                    <a:lumMod val="75000"/>
                    <a:lumOff val="25000"/>
                  </a:schemeClr>
                </a:solidFill>
                <a:latin typeface="Calibri"/>
                <a:cs typeface="Calibri"/>
              </a:rPr>
              <a:t>i</a:t>
            </a:r>
            <a:r>
              <a:rPr sz="1600" b="1" spc="2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n</a:t>
            </a:r>
            <a:r>
              <a:rPr sz="1600" b="1" spc="13"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meri</a:t>
            </a:r>
            <a:r>
              <a:rPr sz="1600" b="1" spc="-18"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h</a:t>
            </a:r>
            <a:r>
              <a:rPr sz="1600" b="1" spc="-9" dirty="0">
                <a:solidFill>
                  <a:schemeClr val="accent4">
                    <a:lumMod val="75000"/>
                    <a:lumOff val="25000"/>
                  </a:schemeClr>
                </a:solidFill>
                <a:latin typeface="Calibri"/>
                <a:cs typeface="Calibri"/>
              </a:rPr>
              <a:t>e</a:t>
            </a:r>
            <a:r>
              <a:rPr sz="1600" b="1" spc="3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a:t>
            </a:r>
            <a:r>
              <a:rPr sz="1600" b="1"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D</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a:t>
            </a:r>
            <a:r>
              <a:rPr sz="1600" b="1"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2</a:t>
            </a:r>
            <a:r>
              <a:rPr sz="1600" b="1" dirty="0">
                <a:solidFill>
                  <a:schemeClr val="accent4">
                    <a:lumMod val="75000"/>
                    <a:lumOff val="25000"/>
                  </a:schemeClr>
                </a:solidFill>
                <a:latin typeface="Calibri"/>
                <a:cs typeface="Calibri"/>
              </a:rPr>
              <a:t>D</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si</a:t>
            </a:r>
            <a:r>
              <a:rPr sz="1600" b="1" spc="18"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de</a:t>
            </a:r>
            <a:r>
              <a:rPr sz="1600" b="1" spc="-18" dirty="0">
                <a:solidFill>
                  <a:schemeClr val="accent4">
                    <a:lumMod val="75000"/>
                    <a:lumOff val="25000"/>
                  </a:schemeClr>
                </a:solidFill>
                <a:latin typeface="Calibri"/>
                <a:cs typeface="Calibri"/>
              </a:rPr>
              <a:t>v</a:t>
            </a:r>
            <a:r>
              <a:rPr sz="1600" b="1" spc="-9" dirty="0">
                <a:solidFill>
                  <a:schemeClr val="accent4">
                    <a:lumMod val="75000"/>
                    <a:lumOff val="25000"/>
                  </a:schemeClr>
                </a:solidFill>
                <a:latin typeface="Calibri"/>
                <a:cs typeface="Calibri"/>
              </a:rPr>
              <a:t>e</a:t>
            </a:r>
            <a:r>
              <a:rPr sz="1600" b="1" spc="22" dirty="0">
                <a:solidFill>
                  <a:schemeClr val="accent4">
                    <a:lumMod val="75000"/>
                    <a:lumOff val="25000"/>
                  </a:schemeClr>
                </a:solidFill>
                <a:latin typeface="Calibri"/>
                <a:cs typeface="Calibri"/>
              </a:rPr>
              <a:t> </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n</a:t>
            </a:r>
            <a:r>
              <a:rPr sz="1600" b="1" spc="-9" dirty="0">
                <a:solidFill>
                  <a:schemeClr val="accent4">
                    <a:lumMod val="75000"/>
                    <a:lumOff val="25000"/>
                  </a:schemeClr>
                </a:solidFill>
                <a:latin typeface="Calibri"/>
                <a:cs typeface="Calibri"/>
              </a:rPr>
              <a:t>e</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n</a:t>
            </a:r>
            <a:r>
              <a:rPr sz="1600" b="1" spc="22"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n</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22"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oblem</a:t>
            </a:r>
            <a:r>
              <a:rPr sz="1600" b="1" dirty="0">
                <a:solidFill>
                  <a:schemeClr val="accent4">
                    <a:lumMod val="75000"/>
                    <a:lumOff val="25000"/>
                  </a:schemeClr>
                </a:solidFill>
                <a:latin typeface="Calibri"/>
                <a:cs typeface="Calibri"/>
              </a:rPr>
              <a:t>a</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g</a:t>
            </a:r>
            <a:r>
              <a:rPr sz="1600" b="1" spc="-13"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a:t>
            </a:r>
            <a:r>
              <a:rPr sz="1600" b="1" spc="2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2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disc</a:t>
            </a:r>
            <a:r>
              <a:rPr sz="1600" b="1" spc="-26" dirty="0">
                <a:solidFill>
                  <a:schemeClr val="accent4">
                    <a:lumMod val="75000"/>
                    <a:lumOff val="25000"/>
                  </a:schemeClr>
                </a:solidFill>
                <a:latin typeface="Calibri"/>
                <a:cs typeface="Calibri"/>
              </a:rPr>
              <a:t>r</a:t>
            </a:r>
            <a:r>
              <a:rPr sz="1600" b="1" spc="-18"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tiz</a:t>
            </a:r>
            <a:r>
              <a:rPr sz="1600" b="1" spc="-26"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a:t>
            </a:r>
            <a:r>
              <a:rPr sz="1600" b="1" spc="-13" dirty="0">
                <a:solidFill>
                  <a:schemeClr val="accent4">
                    <a:lumMod val="75000"/>
                    <a:lumOff val="25000"/>
                  </a:schemeClr>
                </a:solidFill>
                <a:latin typeface="Calibri"/>
                <a:cs typeface="Calibri"/>
              </a:rPr>
              <a:t>n</a:t>
            </a:r>
            <a:r>
              <a:rPr sz="1600" b="1" spc="-9" dirty="0">
                <a:solidFill>
                  <a:schemeClr val="accent4">
                    <a:lumMod val="75000"/>
                    <a:lumOff val="25000"/>
                  </a:schemeClr>
                </a:solidFill>
                <a:latin typeface="Calibri"/>
                <a:cs typeface="Calibri"/>
              </a:rPr>
              <a:t>e</a:t>
            </a:r>
            <a:r>
              <a:rPr sz="1600" b="1" spc="31"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ei mode</a:t>
            </a:r>
            <a:r>
              <a:rPr sz="1600" b="1" spc="-4" dirty="0">
                <a:solidFill>
                  <a:schemeClr val="accent4">
                    <a:lumMod val="75000"/>
                    <a:lumOff val="25000"/>
                  </a:schemeClr>
                </a:solidFill>
                <a:latin typeface="Calibri"/>
                <a:cs typeface="Calibri"/>
              </a:rPr>
              <a:t>ll</a:t>
            </a:r>
            <a:r>
              <a:rPr sz="1600" b="1" dirty="0">
                <a:solidFill>
                  <a:schemeClr val="accent4">
                    <a:lumMod val="75000"/>
                    <a:lumOff val="25000"/>
                  </a:schemeClr>
                </a:solidFill>
                <a:latin typeface="Calibri"/>
                <a:cs typeface="Calibri"/>
              </a:rPr>
              <a:t>i</a:t>
            </a:r>
            <a:r>
              <a:rPr sz="1600" b="1" spc="162"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ss</a:t>
            </a:r>
            <a:r>
              <a:rPr sz="1600" b="1" dirty="0">
                <a:solidFill>
                  <a:schemeClr val="accent4">
                    <a:lumMod val="75000"/>
                    <a:lumOff val="25000"/>
                  </a:schemeClr>
                </a:solidFill>
                <a:latin typeface="Calibri"/>
                <a:cs typeface="Calibri"/>
              </a:rPr>
              <a:t>i.</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sso</a:t>
            </a:r>
            <a:r>
              <a:rPr sz="1600" b="1" spc="-22"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167" dirty="0">
                <a:solidFill>
                  <a:schemeClr val="accent4">
                    <a:lumMod val="75000"/>
                    <a:lumOff val="25000"/>
                  </a:schemeClr>
                </a:solidFill>
                <a:latin typeface="Calibri"/>
                <a:cs typeface="Calibri"/>
              </a:rPr>
              <a:t> </a:t>
            </a:r>
            <a:r>
              <a:rPr sz="1600" b="1" dirty="0" err="1">
                <a:solidFill>
                  <a:schemeClr val="accent4">
                    <a:lumMod val="75000"/>
                    <a:lumOff val="25000"/>
                  </a:schemeClr>
                </a:solidFill>
                <a:latin typeface="Calibri"/>
                <a:cs typeface="Calibri"/>
              </a:rPr>
              <a:t>dei</a:t>
            </a:r>
            <a:r>
              <a:rPr sz="1600" b="1" spc="153" dirty="0">
                <a:solidFill>
                  <a:schemeClr val="accent4">
                    <a:lumMod val="75000"/>
                    <a:lumOff val="25000"/>
                  </a:schemeClr>
                </a:solidFill>
                <a:latin typeface="Calibri"/>
                <a:cs typeface="Calibri"/>
              </a:rPr>
              <a:t> </a:t>
            </a:r>
            <a:r>
              <a:rPr sz="1600" b="1" spc="-4" dirty="0" err="1" smtClean="0">
                <a:solidFill>
                  <a:schemeClr val="accent4">
                    <a:lumMod val="75000"/>
                    <a:lumOff val="25000"/>
                  </a:schemeClr>
                </a:solidFill>
                <a:latin typeface="Calibri"/>
                <a:cs typeface="Calibri"/>
              </a:rPr>
              <a:t>so</a:t>
            </a:r>
            <a:r>
              <a:rPr sz="1600" b="1" spc="-22" dirty="0" err="1" smtClean="0">
                <a:solidFill>
                  <a:schemeClr val="accent4">
                    <a:lumMod val="75000"/>
                    <a:lumOff val="25000"/>
                  </a:schemeClr>
                </a:solidFill>
                <a:latin typeface="Calibri"/>
                <a:cs typeface="Calibri"/>
              </a:rPr>
              <a:t>tt</a:t>
            </a:r>
            <a:r>
              <a:rPr sz="1600" b="1" spc="-4" dirty="0" err="1" smtClean="0">
                <a:solidFill>
                  <a:schemeClr val="accent4">
                    <a:lumMod val="75000"/>
                    <a:lumOff val="25000"/>
                  </a:schemeClr>
                </a:solidFill>
                <a:latin typeface="Calibri"/>
                <a:cs typeface="Calibri"/>
              </a:rPr>
              <a:t>o</a:t>
            </a:r>
            <a:r>
              <a:rPr sz="1600" b="1" spc="-18" dirty="0" err="1" smtClean="0">
                <a:solidFill>
                  <a:schemeClr val="accent4">
                    <a:lumMod val="75000"/>
                    <a:lumOff val="25000"/>
                  </a:schemeClr>
                </a:solidFill>
                <a:latin typeface="Calibri"/>
                <a:cs typeface="Calibri"/>
              </a:rPr>
              <a:t>s</a:t>
            </a:r>
            <a:r>
              <a:rPr sz="1600" b="1" spc="-9" dirty="0" err="1" smtClean="0">
                <a:solidFill>
                  <a:schemeClr val="accent4">
                    <a:lumMod val="75000"/>
                    <a:lumOff val="25000"/>
                  </a:schemeClr>
                </a:solidFill>
                <a:latin typeface="Calibri"/>
                <a:cs typeface="Calibri"/>
              </a:rPr>
              <a:t>t</a:t>
            </a:r>
            <a:r>
              <a:rPr sz="1600" b="1" spc="-48" dirty="0" err="1" smtClean="0">
                <a:solidFill>
                  <a:schemeClr val="accent4">
                    <a:lumMod val="75000"/>
                    <a:lumOff val="25000"/>
                  </a:schemeClr>
                </a:solidFill>
                <a:latin typeface="Calibri"/>
                <a:cs typeface="Calibri"/>
              </a:rPr>
              <a:t>r</a:t>
            </a:r>
            <a:r>
              <a:rPr sz="1600" b="1" spc="-13" dirty="0" err="1" smtClean="0">
                <a:solidFill>
                  <a:schemeClr val="accent4">
                    <a:lumMod val="75000"/>
                    <a:lumOff val="25000"/>
                  </a:schemeClr>
                </a:solidFill>
                <a:latin typeface="Calibri"/>
                <a:cs typeface="Calibri"/>
              </a:rPr>
              <a:t>a</a:t>
            </a:r>
            <a:r>
              <a:rPr sz="1600" b="1" dirty="0" err="1" smtClean="0">
                <a:solidFill>
                  <a:schemeClr val="accent4">
                    <a:lumMod val="75000"/>
                    <a:lumOff val="25000"/>
                  </a:schemeClr>
                </a:solidFill>
                <a:latin typeface="Calibri"/>
                <a:cs typeface="Calibri"/>
              </a:rPr>
              <a:t>t</a:t>
            </a:r>
            <a:r>
              <a:rPr sz="1600" b="1" spc="-9" dirty="0" err="1" smtClean="0">
                <a:solidFill>
                  <a:schemeClr val="accent4">
                    <a:lumMod val="75000"/>
                    <a:lumOff val="25000"/>
                  </a:schemeClr>
                </a:solidFill>
                <a:latin typeface="Calibri"/>
                <a:cs typeface="Calibri"/>
              </a:rPr>
              <a:t>i</a:t>
            </a:r>
            <a:r>
              <a:rPr lang="it-IT" sz="1600" b="1" spc="-4" dirty="0">
                <a:solidFill>
                  <a:schemeClr val="accent4">
                    <a:lumMod val="75000"/>
                    <a:lumOff val="25000"/>
                  </a:schemeClr>
                </a:solidFill>
                <a:latin typeface="Calibri"/>
                <a:cs typeface="Calibri"/>
              </a:rPr>
              <a:t> </a:t>
            </a:r>
            <a:r>
              <a:rPr sz="1600" b="1" dirty="0" err="1" smtClean="0">
                <a:solidFill>
                  <a:schemeClr val="accent4">
                    <a:lumMod val="75000"/>
                    <a:lumOff val="25000"/>
                  </a:schemeClr>
                </a:solidFill>
                <a:latin typeface="Calibri"/>
                <a:cs typeface="Calibri"/>
              </a:rPr>
              <a:t>nel</a:t>
            </a:r>
            <a:r>
              <a:rPr sz="1600" b="1" spc="153" dirty="0" smtClean="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aso</a:t>
            </a:r>
            <a:r>
              <a:rPr sz="1600" b="1" spc="15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15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model</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15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1</a:t>
            </a:r>
            <a:r>
              <a:rPr sz="1600" b="1" spc="-6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a:t>
            </a:r>
            <a:r>
              <a:rPr sz="1600" b="1" spc="162" dirty="0">
                <a:solidFill>
                  <a:schemeClr val="accent4">
                    <a:lumMod val="75000"/>
                    <a:lumOff val="25000"/>
                  </a:schemeClr>
                </a:solidFill>
                <a:latin typeface="Calibri"/>
                <a:cs typeface="Calibri"/>
              </a:rPr>
              <a:t> </a:t>
            </a:r>
            <a:r>
              <a:rPr sz="1600" b="1" spc="-9" dirty="0" err="1" smtClean="0">
                <a:solidFill>
                  <a:schemeClr val="accent4">
                    <a:lumMod val="75000"/>
                    <a:lumOff val="25000"/>
                  </a:schemeClr>
                </a:solidFill>
                <a:latin typeface="Calibri"/>
                <a:cs typeface="Calibri"/>
              </a:rPr>
              <a:t>l</a:t>
            </a:r>
            <a:r>
              <a:rPr sz="1600" b="1" spc="-123" dirty="0" err="1" smtClean="0">
                <a:solidFill>
                  <a:schemeClr val="accent4">
                    <a:lumMod val="75000"/>
                    <a:lumOff val="25000"/>
                  </a:schemeClr>
                </a:solidFill>
                <a:latin typeface="Calibri"/>
                <a:cs typeface="Calibri"/>
              </a:rPr>
              <a:t>’</a:t>
            </a:r>
            <a:r>
              <a:rPr sz="1600" b="1" dirty="0" err="1" smtClean="0">
                <a:solidFill>
                  <a:schemeClr val="accent4">
                    <a:lumMod val="75000"/>
                    <a:lumOff val="25000"/>
                  </a:schemeClr>
                </a:solidFill>
                <a:latin typeface="Calibri"/>
                <a:cs typeface="Calibri"/>
              </a:rPr>
              <a:t>a</a:t>
            </a:r>
            <a:r>
              <a:rPr sz="1600" b="1" spc="4" dirty="0" err="1" smtClean="0">
                <a:solidFill>
                  <a:schemeClr val="accent4">
                    <a:lumMod val="75000"/>
                    <a:lumOff val="25000"/>
                  </a:schemeClr>
                </a:solidFill>
                <a:latin typeface="Calibri"/>
                <a:cs typeface="Calibri"/>
              </a:rPr>
              <a:t>l</a:t>
            </a:r>
            <a:r>
              <a:rPr sz="1600" b="1" spc="-26" dirty="0" err="1" smtClean="0">
                <a:solidFill>
                  <a:schemeClr val="accent4">
                    <a:lumMod val="75000"/>
                    <a:lumOff val="25000"/>
                  </a:schemeClr>
                </a:solidFill>
                <a:latin typeface="Calibri"/>
                <a:cs typeface="Calibri"/>
              </a:rPr>
              <a:t>t</a:t>
            </a:r>
            <a:r>
              <a:rPr sz="1600" b="1" spc="-9" dirty="0" err="1" smtClean="0">
                <a:solidFill>
                  <a:schemeClr val="accent4">
                    <a:lumMod val="75000"/>
                    <a:lumOff val="25000"/>
                  </a:schemeClr>
                </a:solidFill>
                <a:latin typeface="Calibri"/>
                <a:cs typeface="Calibri"/>
              </a:rPr>
              <a:t>e</a:t>
            </a:r>
            <a:r>
              <a:rPr sz="1600" b="1" spc="4" dirty="0" err="1" smtClean="0">
                <a:solidFill>
                  <a:schemeClr val="accent4">
                    <a:lumMod val="75000"/>
                    <a:lumOff val="25000"/>
                  </a:schemeClr>
                </a:solidFill>
                <a:latin typeface="Calibri"/>
                <a:cs typeface="Calibri"/>
              </a:rPr>
              <a:t>z</a:t>
            </a:r>
            <a:r>
              <a:rPr sz="1600" b="1" spc="-26" dirty="0" err="1" smtClean="0">
                <a:solidFill>
                  <a:schemeClr val="accent4">
                    <a:lumMod val="75000"/>
                    <a:lumOff val="25000"/>
                  </a:schemeClr>
                </a:solidFill>
                <a:latin typeface="Calibri"/>
                <a:cs typeface="Calibri"/>
              </a:rPr>
              <a:t>z</a:t>
            </a:r>
            <a:r>
              <a:rPr sz="1600" b="1" dirty="0" err="1" smtClean="0">
                <a:solidFill>
                  <a:schemeClr val="accent4">
                    <a:lumMod val="75000"/>
                    <a:lumOff val="25000"/>
                  </a:schemeClr>
                </a:solidFill>
                <a:latin typeface="Calibri"/>
                <a:cs typeface="Calibri"/>
              </a:rPr>
              <a:t>a</a:t>
            </a:r>
            <a:r>
              <a:rPr sz="1600" b="1" spc="162" dirty="0" smtClean="0">
                <a:solidFill>
                  <a:schemeClr val="accent4">
                    <a:lumMod val="75000"/>
                    <a:lumOff val="25000"/>
                  </a:schemeClr>
                </a:solidFill>
                <a:latin typeface="Calibri"/>
                <a:cs typeface="Calibri"/>
              </a:rPr>
              <a:t> </a:t>
            </a:r>
            <a:r>
              <a:rPr sz="1600" b="1" spc="-13" dirty="0" err="1">
                <a:solidFill>
                  <a:schemeClr val="accent4">
                    <a:lumMod val="75000"/>
                    <a:lumOff val="25000"/>
                  </a:schemeClr>
                </a:solidFill>
                <a:latin typeface="Calibri"/>
                <a:cs typeface="Calibri"/>
              </a:rPr>
              <a:t>d</a:t>
            </a:r>
            <a:r>
              <a:rPr sz="1600" b="1" spc="-4" dirty="0" err="1">
                <a:solidFill>
                  <a:schemeClr val="accent4">
                    <a:lumMod val="75000"/>
                    <a:lumOff val="25000"/>
                  </a:schemeClr>
                </a:solidFill>
                <a:latin typeface="Calibri"/>
                <a:cs typeface="Calibri"/>
              </a:rPr>
              <a:t>e</a:t>
            </a:r>
            <a:r>
              <a:rPr sz="1600" b="1" dirty="0" err="1">
                <a:solidFill>
                  <a:schemeClr val="accent4">
                    <a:lumMod val="75000"/>
                    <a:lumOff val="25000"/>
                  </a:schemeClr>
                </a:solidFill>
                <a:latin typeface="Calibri"/>
                <a:cs typeface="Calibri"/>
              </a:rPr>
              <a:t>gli</a:t>
            </a:r>
            <a:r>
              <a:rPr sz="1600" b="1" spc="153" dirty="0">
                <a:solidFill>
                  <a:schemeClr val="accent4">
                    <a:lumMod val="75000"/>
                    <a:lumOff val="25000"/>
                  </a:schemeClr>
                </a:solidFill>
                <a:latin typeface="Calibri"/>
                <a:cs typeface="Calibri"/>
              </a:rPr>
              <a:t> </a:t>
            </a:r>
            <a:r>
              <a:rPr sz="1600" b="1" dirty="0" err="1" smtClean="0">
                <a:solidFill>
                  <a:schemeClr val="accent4">
                    <a:lumMod val="75000"/>
                    <a:lumOff val="25000"/>
                  </a:schemeClr>
                </a:solidFill>
                <a:latin typeface="Calibri"/>
                <a:cs typeface="Calibri"/>
              </a:rPr>
              <a:t>e</a:t>
            </a:r>
            <a:r>
              <a:rPr sz="1600" b="1" spc="-4" dirty="0" err="1" smtClean="0">
                <a:solidFill>
                  <a:schemeClr val="accent4">
                    <a:lumMod val="75000"/>
                    <a:lumOff val="25000"/>
                  </a:schemeClr>
                </a:solidFill>
                <a:latin typeface="Calibri"/>
                <a:cs typeface="Calibri"/>
              </a:rPr>
              <a:t>l</a:t>
            </a:r>
            <a:r>
              <a:rPr sz="1600" b="1" spc="-13" dirty="0" err="1" smtClean="0">
                <a:solidFill>
                  <a:schemeClr val="accent4">
                    <a:lumMod val="75000"/>
                    <a:lumOff val="25000"/>
                  </a:schemeClr>
                </a:solidFill>
                <a:latin typeface="Calibri"/>
                <a:cs typeface="Calibri"/>
              </a:rPr>
              <a:t>em</a:t>
            </a:r>
            <a:r>
              <a:rPr sz="1600" b="1" spc="-4" dirty="0" err="1" smtClean="0">
                <a:solidFill>
                  <a:schemeClr val="accent4">
                    <a:lumMod val="75000"/>
                    <a:lumOff val="25000"/>
                  </a:schemeClr>
                </a:solidFill>
                <a:latin typeface="Calibri"/>
                <a:cs typeface="Calibri"/>
              </a:rPr>
              <a:t>e</a:t>
            </a:r>
            <a:r>
              <a:rPr sz="1600" b="1" spc="-9" dirty="0" err="1" smtClean="0">
                <a:solidFill>
                  <a:schemeClr val="accent4">
                    <a:lumMod val="75000"/>
                    <a:lumOff val="25000"/>
                  </a:schemeClr>
                </a:solidFill>
                <a:latin typeface="Calibri"/>
                <a:cs typeface="Calibri"/>
              </a:rPr>
              <a:t>n</a:t>
            </a:r>
            <a:r>
              <a:rPr sz="1600" b="1" dirty="0" err="1" smtClean="0">
                <a:solidFill>
                  <a:schemeClr val="accent4">
                    <a:lumMod val="75000"/>
                    <a:lumOff val="25000"/>
                  </a:schemeClr>
                </a:solidFill>
                <a:latin typeface="Calibri"/>
                <a:cs typeface="Calibri"/>
              </a:rPr>
              <a:t>t</a:t>
            </a:r>
            <a:r>
              <a:rPr sz="1600" b="1" spc="-9" dirty="0" err="1" smtClean="0">
                <a:solidFill>
                  <a:schemeClr val="accent4">
                    <a:lumMod val="75000"/>
                    <a:lumOff val="25000"/>
                  </a:schemeClr>
                </a:solidFill>
                <a:latin typeface="Calibri"/>
                <a:cs typeface="Calibri"/>
              </a:rPr>
              <a:t>i</a:t>
            </a:r>
            <a:r>
              <a:rPr lang="it-IT" sz="1600" b="1" spc="-4" dirty="0">
                <a:solidFill>
                  <a:schemeClr val="accent4">
                    <a:lumMod val="75000"/>
                    <a:lumOff val="25000"/>
                  </a:schemeClr>
                </a:solidFill>
                <a:latin typeface="Calibri"/>
                <a:cs typeface="Calibri"/>
              </a:rPr>
              <a:t> </a:t>
            </a:r>
            <a:r>
              <a:rPr sz="1600" b="1" spc="-13" dirty="0" err="1" smtClean="0">
                <a:solidFill>
                  <a:schemeClr val="accent4">
                    <a:lumMod val="75000"/>
                    <a:lumOff val="25000"/>
                  </a:schemeClr>
                </a:solidFill>
                <a:latin typeface="Calibri"/>
                <a:cs typeface="Calibri"/>
              </a:rPr>
              <a:t>n</a:t>
            </a:r>
            <a:r>
              <a:rPr sz="1600" b="1" dirty="0" err="1" smtClean="0">
                <a:solidFill>
                  <a:schemeClr val="accent4">
                    <a:lumMod val="75000"/>
                    <a:lumOff val="25000"/>
                  </a:schemeClr>
                </a:solidFill>
                <a:latin typeface="Calibri"/>
                <a:cs typeface="Calibri"/>
              </a:rPr>
              <a:t>el</a:t>
            </a:r>
            <a:r>
              <a:rPr sz="1600" b="1" dirty="0" smtClean="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aso</a:t>
            </a:r>
            <a:r>
              <a:rPr sz="1600" b="1" spc="127"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12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mode</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li</a:t>
            </a:r>
            <a:r>
              <a:rPr sz="1600" b="1" spc="136"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2</a:t>
            </a:r>
            <a:r>
              <a:rPr sz="1600" b="1" dirty="0">
                <a:solidFill>
                  <a:schemeClr val="accent4">
                    <a:lumMod val="75000"/>
                    <a:lumOff val="25000"/>
                  </a:schemeClr>
                </a:solidFill>
                <a:latin typeface="Calibri"/>
                <a:cs typeface="Calibri"/>
              </a:rPr>
              <a:t>D</a:t>
            </a:r>
            <a:r>
              <a:rPr sz="1600" b="1" spc="12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a:t>
            </a:r>
            <a:r>
              <a:rPr sz="1600" b="1" spc="127"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ma</a:t>
            </a:r>
            <a:r>
              <a:rPr sz="1600" b="1" spc="-4" dirty="0">
                <a:solidFill>
                  <a:schemeClr val="accent4">
                    <a:lumMod val="75000"/>
                    <a:lumOff val="25000"/>
                  </a:schemeClr>
                </a:solidFill>
                <a:latin typeface="Calibri"/>
                <a:cs typeface="Calibri"/>
              </a:rPr>
              <a:t>gli</a:t>
            </a:r>
            <a:r>
              <a:rPr sz="1600" b="1" spc="-9" dirty="0">
                <a:solidFill>
                  <a:schemeClr val="accent4">
                    <a:lumMod val="75000"/>
                    <a:lumOff val="25000"/>
                  </a:schemeClr>
                </a:solidFill>
                <a:latin typeface="Calibri"/>
                <a:cs typeface="Calibri"/>
              </a:rPr>
              <a:t>e</a:t>
            </a:r>
            <a:r>
              <a:rPr sz="1600" b="1" spc="14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d</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ango</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a:t>
            </a:r>
            <a:r>
              <a:rPr sz="1600" b="1" spc="136" dirty="0">
                <a:solidFill>
                  <a:schemeClr val="accent4">
                    <a:lumMod val="75000"/>
                    <a:lumOff val="25000"/>
                  </a:schemeClr>
                </a:solidFill>
                <a:latin typeface="Calibri"/>
                <a:cs typeface="Calibri"/>
              </a:rPr>
              <a:t> </a:t>
            </a:r>
            <a:r>
              <a:rPr sz="1600" b="1" spc="-4" dirty="0" smtClean="0">
                <a:solidFill>
                  <a:schemeClr val="accent4">
                    <a:lumMod val="75000"/>
                    <a:lumOff val="25000"/>
                  </a:schemeClr>
                </a:solidFill>
                <a:latin typeface="Calibri"/>
                <a:cs typeface="Calibri"/>
              </a:rPr>
              <a:t>l</a:t>
            </a:r>
            <a:r>
              <a:rPr sz="1600" b="1" dirty="0" smtClean="0">
                <a:solidFill>
                  <a:schemeClr val="accent4">
                    <a:lumMod val="75000"/>
                    <a:lumOff val="25000"/>
                  </a:schemeClr>
                </a:solidFill>
                <a:latin typeface="Calibri"/>
                <a:cs typeface="Calibri"/>
              </a:rPr>
              <a:t>a</a:t>
            </a:r>
            <a:r>
              <a:rPr sz="1600" b="1" spc="127" dirty="0" smtClean="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dimen</a:t>
            </a:r>
            <a:r>
              <a:rPr sz="1600" b="1" spc="9"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io</a:t>
            </a:r>
            <a:r>
              <a:rPr sz="1600" b="1" spc="9" dirty="0">
                <a:solidFill>
                  <a:schemeClr val="accent4">
                    <a:lumMod val="75000"/>
                    <a:lumOff val="25000"/>
                  </a:schemeClr>
                </a:solidFill>
                <a:latin typeface="Calibri"/>
                <a:cs typeface="Calibri"/>
              </a:rPr>
              <a:t>n</a:t>
            </a:r>
            <a:r>
              <a:rPr sz="1600" b="1" spc="-9" dirty="0">
                <a:solidFill>
                  <a:schemeClr val="accent4">
                    <a:lumMod val="75000"/>
                    <a:lumOff val="25000"/>
                  </a:schemeClr>
                </a:solidFill>
                <a:latin typeface="Calibri"/>
                <a:cs typeface="Calibri"/>
              </a:rPr>
              <a:t>e</a:t>
            </a:r>
            <a:r>
              <a:rPr sz="1600" b="1" spc="13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del</a:t>
            </a:r>
            <a:r>
              <a:rPr sz="1600" b="1" spc="123" dirty="0">
                <a:solidFill>
                  <a:schemeClr val="accent4">
                    <a:lumMod val="75000"/>
                    <a:lumOff val="25000"/>
                  </a:schemeClr>
                </a:solidFill>
                <a:latin typeface="Calibri"/>
                <a:cs typeface="Calibri"/>
              </a:rPr>
              <a:t> </a:t>
            </a:r>
            <a:r>
              <a:rPr sz="1600" b="1" spc="-4" dirty="0" err="1">
                <a:solidFill>
                  <a:schemeClr val="accent4">
                    <a:lumMod val="75000"/>
                    <a:lumOff val="25000"/>
                  </a:schemeClr>
                </a:solidFill>
                <a:latin typeface="Calibri"/>
                <a:cs typeface="Calibri"/>
              </a:rPr>
              <a:t>l</a:t>
            </a:r>
            <a:r>
              <a:rPr sz="1600" b="1" spc="-13" dirty="0" err="1">
                <a:solidFill>
                  <a:schemeClr val="accent4">
                    <a:lumMod val="75000"/>
                    <a:lumOff val="25000"/>
                  </a:schemeClr>
                </a:solidFill>
                <a:latin typeface="Calibri"/>
                <a:cs typeface="Calibri"/>
              </a:rPr>
              <a:t>a</a:t>
            </a:r>
            <a:r>
              <a:rPr sz="1600" b="1" spc="-22" dirty="0" err="1">
                <a:solidFill>
                  <a:schemeClr val="accent4">
                    <a:lumMod val="75000"/>
                    <a:lumOff val="25000"/>
                  </a:schemeClr>
                </a:solidFill>
                <a:latin typeface="Calibri"/>
                <a:cs typeface="Calibri"/>
              </a:rPr>
              <a:t>t</a:t>
            </a:r>
            <a:r>
              <a:rPr sz="1600" b="1" dirty="0" err="1">
                <a:solidFill>
                  <a:schemeClr val="accent4">
                    <a:lumMod val="75000"/>
                    <a:lumOff val="25000"/>
                  </a:schemeClr>
                </a:solidFill>
                <a:latin typeface="Calibri"/>
                <a:cs typeface="Calibri"/>
              </a:rPr>
              <a:t>o</a:t>
            </a:r>
            <a:r>
              <a:rPr sz="1600" b="1" spc="127" dirty="0">
                <a:solidFill>
                  <a:schemeClr val="accent4">
                    <a:lumMod val="75000"/>
                    <a:lumOff val="25000"/>
                  </a:schemeClr>
                </a:solidFill>
                <a:latin typeface="Calibri"/>
                <a:cs typeface="Calibri"/>
              </a:rPr>
              <a:t> </a:t>
            </a:r>
            <a:r>
              <a:rPr sz="1600" b="1" dirty="0" err="1" smtClean="0">
                <a:solidFill>
                  <a:schemeClr val="accent4">
                    <a:lumMod val="75000"/>
                    <a:lumOff val="25000"/>
                  </a:schemeClr>
                </a:solidFill>
                <a:latin typeface="Calibri"/>
                <a:cs typeface="Calibri"/>
              </a:rPr>
              <a:t>mino</a:t>
            </a:r>
            <a:r>
              <a:rPr sz="1600" b="1" spc="-18" dirty="0" err="1" smtClean="0">
                <a:solidFill>
                  <a:schemeClr val="accent4">
                    <a:lumMod val="75000"/>
                    <a:lumOff val="25000"/>
                  </a:schemeClr>
                </a:solidFill>
                <a:latin typeface="Calibri"/>
                <a:cs typeface="Calibri"/>
              </a:rPr>
              <a:t>r</a:t>
            </a:r>
            <a:r>
              <a:rPr sz="1600" b="1" spc="-9" dirty="0" err="1" smtClean="0">
                <a:solidFill>
                  <a:schemeClr val="accent4">
                    <a:lumMod val="75000"/>
                    <a:lumOff val="25000"/>
                  </a:schemeClr>
                </a:solidFill>
                <a:latin typeface="Calibri"/>
                <a:cs typeface="Calibri"/>
              </a:rPr>
              <a:t>e</a:t>
            </a:r>
            <a:r>
              <a:rPr sz="1600" b="1" spc="123" dirty="0" smtClean="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nel</a:t>
            </a:r>
            <a:r>
              <a:rPr sz="1600" b="1" spc="132"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aso</a:t>
            </a:r>
            <a:r>
              <a:rPr sz="1600" b="1" spc="127"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12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mod</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ll</a:t>
            </a:r>
            <a:r>
              <a:rPr sz="1600" b="1" dirty="0">
                <a:solidFill>
                  <a:schemeClr val="accent4">
                    <a:lumMod val="75000"/>
                    <a:lumOff val="25000"/>
                  </a:schemeClr>
                </a:solidFill>
                <a:latin typeface="Calibri"/>
                <a:cs typeface="Calibri"/>
              </a:rPr>
              <a:t>i </a:t>
            </a:r>
            <a:r>
              <a:rPr sz="1600" b="1" spc="-4" dirty="0">
                <a:solidFill>
                  <a:schemeClr val="accent4">
                    <a:lumMod val="75000"/>
                    <a:lumOff val="25000"/>
                  </a:schemeClr>
                </a:solidFill>
                <a:latin typeface="Calibri"/>
                <a:cs typeface="Calibri"/>
              </a:rPr>
              <a:t>2</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 magl</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ri</a:t>
            </a:r>
            <a:r>
              <a:rPr sz="1600" b="1" dirty="0">
                <a:solidFill>
                  <a:schemeClr val="accent4">
                    <a:lumMod val="75000"/>
                    <a:lumOff val="25000"/>
                  </a:schemeClr>
                </a:solidFill>
                <a:latin typeface="Calibri"/>
                <a:cs typeface="Calibri"/>
              </a:rPr>
              <a:t>an</a:t>
            </a:r>
            <a:r>
              <a:rPr sz="1600" b="1" spc="-9" dirty="0">
                <a:solidFill>
                  <a:schemeClr val="accent4">
                    <a:lumMod val="75000"/>
                    <a:lumOff val="25000"/>
                  </a:schemeClr>
                </a:solidFill>
                <a:latin typeface="Calibri"/>
                <a:cs typeface="Calibri"/>
              </a:rPr>
              <a:t>g</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son</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fu</a:t>
            </a:r>
            <a:r>
              <a:rPr sz="1600" b="1" dirty="0">
                <a:solidFill>
                  <a:schemeClr val="accent4">
                    <a:lumMod val="75000"/>
                    <a:lumOff val="25000"/>
                  </a:schemeClr>
                </a:solidFill>
                <a:latin typeface="Calibri"/>
                <a:cs typeface="Calibri"/>
              </a:rPr>
              <a:t>nz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e </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dell</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a:t>
            </a:r>
            <a:r>
              <a:rPr sz="1600" b="1" spc="-4" dirty="0">
                <a:solidFill>
                  <a:schemeClr val="accent4">
                    <a:lumMod val="75000"/>
                    <a:lumOff val="25000"/>
                  </a:schemeClr>
                </a:solidFill>
                <a:latin typeface="Calibri"/>
                <a:cs typeface="Calibri"/>
              </a:rPr>
              <a:t>un</a:t>
            </a:r>
            <a:r>
              <a:rPr sz="1600" b="1" spc="4" dirty="0">
                <a:solidFill>
                  <a:schemeClr val="accent4">
                    <a:lumMod val="75000"/>
                    <a:lumOff val="25000"/>
                  </a:schemeClr>
                </a:solidFill>
                <a:latin typeface="Calibri"/>
                <a:cs typeface="Calibri"/>
              </a:rPr>
              <a:t>g</a:t>
            </a:r>
            <a:r>
              <a:rPr sz="1600" b="1" spc="-4" dirty="0">
                <a:solidFill>
                  <a:schemeClr val="accent4">
                    <a:lumMod val="75000"/>
                    <a:lumOff val="25000"/>
                  </a:schemeClr>
                </a:solidFill>
                <a:latin typeface="Calibri"/>
                <a:cs typeface="Calibri"/>
              </a:rPr>
              <a:t>h</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d'ond</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el</a:t>
            </a:r>
            <a:r>
              <a:rPr sz="1600" b="1" spc="-18"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22"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 a</a:t>
            </a:r>
            <a:r>
              <a:rPr sz="1600" b="1" spc="-4"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mass</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ma</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f</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equen</a:t>
            </a:r>
            <a:r>
              <a:rPr sz="1600" b="1" spc="-22"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a:t>
            </a:r>
          </a:p>
          <a:p>
            <a:pPr marL="11135" algn="just"/>
            <a:r>
              <a:rPr sz="1600" b="1" spc="-9" dirty="0">
                <a:solidFill>
                  <a:schemeClr val="accent4">
                    <a:lumMod val="75000"/>
                    <a:lumOff val="25000"/>
                  </a:schemeClr>
                </a:solidFill>
                <a:latin typeface="Calibri"/>
                <a:cs typeface="Calibri"/>
              </a:rPr>
              <a:t>Una </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ego</a:t>
            </a:r>
            <a:r>
              <a:rPr sz="1600" b="1" spc="-13"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a:t>
            </a:r>
            <a:r>
              <a:rPr sz="1600" b="1" spc="-35"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per</a:t>
            </a:r>
            <a:r>
              <a:rPr sz="1600" b="1" spc="-4" dirty="0">
                <a:solidFill>
                  <a:schemeClr val="accent4">
                    <a:lumMod val="75000"/>
                    <a:lumOff val="25000"/>
                  </a:schemeClr>
                </a:solidFill>
                <a:latin typeface="Calibri"/>
                <a:cs typeface="Calibri"/>
              </a:rPr>
              <a:t> l</a:t>
            </a:r>
            <a:r>
              <a:rPr sz="1600" b="1"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disc</a:t>
            </a:r>
            <a:r>
              <a:rPr sz="1600" b="1" spc="-26" dirty="0">
                <a:solidFill>
                  <a:schemeClr val="accent4">
                    <a:lumMod val="75000"/>
                    <a:lumOff val="25000"/>
                  </a:schemeClr>
                </a:solidFill>
                <a:latin typeface="Calibri"/>
                <a:cs typeface="Calibri"/>
              </a:rPr>
              <a:t>r</a:t>
            </a:r>
            <a:r>
              <a:rPr sz="1600" b="1" spc="-18"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e</a:t>
            </a:r>
            <a:r>
              <a:rPr sz="1600" b="1" spc="3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gli</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elem</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ti</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per</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mode</a:t>
            </a:r>
            <a:r>
              <a:rPr sz="1600" b="1" spc="-4" dirty="0">
                <a:solidFill>
                  <a:schemeClr val="accent4">
                    <a:lumMod val="75000"/>
                    <a:lumOff val="25000"/>
                  </a:schemeClr>
                </a:solidFill>
                <a:latin typeface="Calibri"/>
                <a:cs typeface="Calibri"/>
              </a:rPr>
              <a:t>ll</a:t>
            </a:r>
            <a:r>
              <a:rPr sz="1600" b="1"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1</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2</a:t>
            </a:r>
            <a:r>
              <a:rPr sz="1600" b="1" spc="-6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può</a:t>
            </a:r>
            <a:r>
              <a:rPr sz="1600" b="1" spc="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e:</a:t>
            </a:r>
            <a:endParaRPr sz="1600" b="1" dirty="0">
              <a:solidFill>
                <a:schemeClr val="accent4">
                  <a:lumMod val="75000"/>
                  <a:lumOff val="25000"/>
                </a:schemeClr>
              </a:solidFill>
              <a:latin typeface="Calibri"/>
              <a:cs typeface="Calibri"/>
            </a:endParaRPr>
          </a:p>
        </p:txBody>
      </p:sp>
      <p:sp>
        <p:nvSpPr>
          <p:cNvPr id="4" name="object 4"/>
          <p:cNvSpPr/>
          <p:nvPr/>
        </p:nvSpPr>
        <p:spPr>
          <a:xfrm>
            <a:off x="2843808" y="2924944"/>
            <a:ext cx="3585055" cy="1244813"/>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492168" y="4509120"/>
            <a:ext cx="8075933" cy="1477328"/>
          </a:xfrm>
          <a:prstGeom prst="rect">
            <a:avLst/>
          </a:prstGeom>
        </p:spPr>
        <p:txBody>
          <a:bodyPr vert="horz" wrap="square" lIns="0" tIns="0" rIns="0" bIns="0" rtlCol="0">
            <a:spAutoFit/>
          </a:bodyPr>
          <a:lstStyle/>
          <a:p>
            <a:pPr marL="11135" marR="4454" algn="just"/>
            <a:r>
              <a:rPr sz="1600" b="1" spc="-4" dirty="0">
                <a:solidFill>
                  <a:schemeClr val="accent4">
                    <a:lumMod val="75000"/>
                    <a:lumOff val="25000"/>
                  </a:schemeClr>
                </a:solidFill>
                <a:latin typeface="Calibri"/>
                <a:cs typeface="Calibri"/>
              </a:rPr>
              <a:t>d</a:t>
            </a:r>
            <a:r>
              <a:rPr sz="1600" b="1" spc="-9"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v</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i="1" spc="-4" dirty="0">
                <a:solidFill>
                  <a:schemeClr val="accent4">
                    <a:lumMod val="75000"/>
                    <a:lumOff val="25000"/>
                  </a:schemeClr>
                </a:solidFill>
                <a:latin typeface="Calibri"/>
                <a:cs typeface="Calibri"/>
              </a:rPr>
              <a:t>h</a:t>
            </a:r>
            <a:r>
              <a:rPr sz="1600" b="1" spc="-13" baseline="-20833" dirty="0">
                <a:solidFill>
                  <a:schemeClr val="accent4">
                    <a:lumMod val="75000"/>
                    <a:lumOff val="25000"/>
                  </a:schemeClr>
                </a:solidFill>
                <a:latin typeface="Calibri"/>
                <a:cs typeface="Calibri"/>
              </a:rPr>
              <a:t>max</a:t>
            </a:r>
            <a:r>
              <a:rPr sz="1600" b="1" baseline="-20833" dirty="0">
                <a:solidFill>
                  <a:schemeClr val="accent4">
                    <a:lumMod val="75000"/>
                    <a:lumOff val="25000"/>
                  </a:schemeClr>
                </a:solidFill>
                <a:latin typeface="Calibri"/>
                <a:cs typeface="Calibri"/>
              </a:rPr>
              <a:t> </a:t>
            </a:r>
            <a:r>
              <a:rPr sz="1600" b="1" spc="-164" baseline="-2083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sso</a:t>
            </a:r>
            <a:r>
              <a:rPr sz="1600" b="1" spc="-22"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mass</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mo d</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l</a:t>
            </a:r>
            <a:r>
              <a:rPr sz="1600" b="1" spc="-123"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elem</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spc="-13"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 </a:t>
            </a:r>
            <a:r>
              <a:rPr sz="1600" b="1" spc="-13"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el </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aso</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4" dirty="0">
                <a:solidFill>
                  <a:schemeClr val="accent4">
                    <a:lumMod val="75000"/>
                    <a:lumOff val="25000"/>
                  </a:schemeClr>
                </a:solidFill>
                <a:latin typeface="Calibri"/>
                <a:cs typeface="Calibri"/>
              </a:rPr>
              <a:t> </a:t>
            </a:r>
            <a:r>
              <a:rPr sz="1600" b="1" dirty="0" err="1">
                <a:solidFill>
                  <a:schemeClr val="accent4">
                    <a:lumMod val="75000"/>
                    <a:lumOff val="25000"/>
                  </a:schemeClr>
                </a:solidFill>
                <a:latin typeface="Calibri"/>
                <a:cs typeface="Calibri"/>
              </a:rPr>
              <a:t>mod</a:t>
            </a:r>
            <a:r>
              <a:rPr sz="1600" b="1" spc="13" dirty="0" err="1">
                <a:solidFill>
                  <a:schemeClr val="accent4">
                    <a:lumMod val="75000"/>
                    <a:lumOff val="25000"/>
                  </a:schemeClr>
                </a:solidFill>
                <a:latin typeface="Calibri"/>
                <a:cs typeface="Calibri"/>
              </a:rPr>
              <a:t>e</a:t>
            </a:r>
            <a:r>
              <a:rPr sz="1600" b="1" spc="-4" dirty="0" err="1">
                <a:solidFill>
                  <a:schemeClr val="accent4">
                    <a:lumMod val="75000"/>
                    <a:lumOff val="25000"/>
                  </a:schemeClr>
                </a:solidFill>
                <a:latin typeface="Calibri"/>
                <a:cs typeface="Calibri"/>
              </a:rPr>
              <a:t>ll</a:t>
            </a:r>
            <a:r>
              <a:rPr sz="1600" b="1" dirty="0" err="1">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 </a:t>
            </a:r>
            <a:r>
              <a:rPr sz="1600" b="1" spc="-13" dirty="0" smtClean="0">
                <a:solidFill>
                  <a:schemeClr val="accent4">
                    <a:lumMod val="75000"/>
                    <a:lumOff val="25000"/>
                  </a:schemeClr>
                </a:solidFill>
                <a:latin typeface="Calibri"/>
                <a:cs typeface="Calibri"/>
              </a:rPr>
              <a:t>1</a:t>
            </a:r>
            <a:r>
              <a:rPr sz="1600" b="1" dirty="0" smtClean="0">
                <a:solidFill>
                  <a:schemeClr val="accent4">
                    <a:lumMod val="75000"/>
                    <a:lumOff val="25000"/>
                  </a:schemeClr>
                </a:solidFill>
                <a:latin typeface="Calibri"/>
                <a:cs typeface="Calibri"/>
              </a:rPr>
              <a:t>D</a:t>
            </a:r>
            <a:r>
              <a:rPr lang="it-IT" sz="1600" b="1" dirty="0" smtClean="0">
                <a:solidFill>
                  <a:schemeClr val="accent4">
                    <a:lumMod val="75000"/>
                    <a:lumOff val="25000"/>
                  </a:schemeClr>
                </a:solidFill>
                <a:latin typeface="Calibri"/>
                <a:cs typeface="Calibri"/>
              </a:rPr>
              <a:t>,</a:t>
            </a:r>
            <a:r>
              <a:rPr sz="1600" b="1" spc="4" dirty="0" smtClean="0">
                <a:solidFill>
                  <a:schemeClr val="accent4">
                    <a:lumMod val="75000"/>
                    <a:lumOff val="25000"/>
                  </a:schemeClr>
                </a:solidFill>
                <a:latin typeface="Calibri"/>
                <a:cs typeface="Calibri"/>
              </a:rPr>
              <a:t> </a:t>
            </a:r>
            <a:r>
              <a:rPr sz="1600" b="1" spc="-9" dirty="0" err="1" smtClean="0">
                <a:solidFill>
                  <a:schemeClr val="accent4">
                    <a:lumMod val="75000"/>
                    <a:lumOff val="25000"/>
                  </a:schemeClr>
                </a:solidFill>
                <a:latin typeface="Calibri"/>
                <a:cs typeface="Calibri"/>
              </a:rPr>
              <a:t>l</a:t>
            </a:r>
            <a:r>
              <a:rPr sz="1600" b="1" spc="-123" dirty="0" err="1" smtClean="0">
                <a:solidFill>
                  <a:schemeClr val="accent4">
                    <a:lumMod val="75000"/>
                    <a:lumOff val="25000"/>
                  </a:schemeClr>
                </a:solidFill>
                <a:latin typeface="Calibri"/>
                <a:cs typeface="Calibri"/>
              </a:rPr>
              <a:t>’</a:t>
            </a:r>
            <a:r>
              <a:rPr sz="1600" b="1" spc="9" dirty="0" err="1" smtClean="0">
                <a:solidFill>
                  <a:schemeClr val="accent4">
                    <a:lumMod val="75000"/>
                    <a:lumOff val="25000"/>
                  </a:schemeClr>
                </a:solidFill>
                <a:latin typeface="Calibri"/>
                <a:cs typeface="Calibri"/>
              </a:rPr>
              <a:t>a</a:t>
            </a:r>
            <a:r>
              <a:rPr sz="1600" b="1" spc="-9" dirty="0" err="1" smtClean="0">
                <a:solidFill>
                  <a:schemeClr val="accent4">
                    <a:lumMod val="75000"/>
                    <a:lumOff val="25000"/>
                  </a:schemeClr>
                </a:solidFill>
                <a:latin typeface="Calibri"/>
                <a:cs typeface="Calibri"/>
              </a:rPr>
              <a:t>l</a:t>
            </a:r>
            <a:r>
              <a:rPr sz="1600" b="1" spc="-26" dirty="0" err="1" smtClean="0">
                <a:solidFill>
                  <a:schemeClr val="accent4">
                    <a:lumMod val="75000"/>
                    <a:lumOff val="25000"/>
                  </a:schemeClr>
                </a:solidFill>
                <a:latin typeface="Calibri"/>
                <a:cs typeface="Calibri"/>
              </a:rPr>
              <a:t>t</a:t>
            </a:r>
            <a:r>
              <a:rPr sz="1600" b="1" dirty="0" err="1" smtClean="0">
                <a:solidFill>
                  <a:schemeClr val="accent4">
                    <a:lumMod val="75000"/>
                    <a:lumOff val="25000"/>
                  </a:schemeClr>
                </a:solidFill>
                <a:latin typeface="Calibri"/>
                <a:cs typeface="Calibri"/>
              </a:rPr>
              <a:t>ez</a:t>
            </a:r>
            <a:r>
              <a:rPr sz="1600" b="1" spc="-26" dirty="0" err="1" smtClean="0">
                <a:solidFill>
                  <a:schemeClr val="accent4">
                    <a:lumMod val="75000"/>
                    <a:lumOff val="25000"/>
                  </a:schemeClr>
                </a:solidFill>
                <a:latin typeface="Calibri"/>
                <a:cs typeface="Calibri"/>
              </a:rPr>
              <a:t>z</a:t>
            </a:r>
            <a:r>
              <a:rPr sz="1600" b="1" dirty="0" err="1" smtClean="0">
                <a:solidFill>
                  <a:schemeClr val="accent4">
                    <a:lumMod val="75000"/>
                    <a:lumOff val="25000"/>
                  </a:schemeClr>
                </a:solidFill>
                <a:latin typeface="Calibri"/>
                <a:cs typeface="Calibri"/>
              </a:rPr>
              <a:t>a</a:t>
            </a:r>
            <a:r>
              <a:rPr sz="1600" b="1" dirty="0" smtClean="0">
                <a:solidFill>
                  <a:schemeClr val="accent4">
                    <a:lumMod val="75000"/>
                    <a:lumOff val="25000"/>
                  </a:schemeClr>
                </a:solidFill>
                <a:latin typeface="Calibri"/>
                <a:cs typeface="Calibri"/>
              </a:rPr>
              <a:t> </a:t>
            </a:r>
            <a:r>
              <a:rPr sz="1600" b="1" spc="-13" dirty="0" err="1">
                <a:solidFill>
                  <a:schemeClr val="accent4">
                    <a:lumMod val="75000"/>
                    <a:lumOff val="25000"/>
                  </a:schemeClr>
                </a:solidFill>
                <a:latin typeface="Calibri"/>
                <a:cs typeface="Calibri"/>
              </a:rPr>
              <a:t>d</a:t>
            </a:r>
            <a:r>
              <a:rPr sz="1600" b="1" spc="-4" dirty="0" err="1">
                <a:solidFill>
                  <a:schemeClr val="accent4">
                    <a:lumMod val="75000"/>
                    <a:lumOff val="25000"/>
                  </a:schemeClr>
                </a:solidFill>
                <a:latin typeface="Calibri"/>
                <a:cs typeface="Calibri"/>
              </a:rPr>
              <a:t>e</a:t>
            </a:r>
            <a:r>
              <a:rPr sz="1600" b="1" dirty="0" err="1">
                <a:solidFill>
                  <a:schemeClr val="accent4">
                    <a:lumMod val="75000"/>
                    <a:lumOff val="25000"/>
                  </a:schemeClr>
                </a:solidFill>
                <a:latin typeface="Calibri"/>
                <a:cs typeface="Calibri"/>
              </a:rPr>
              <a:t>g</a:t>
            </a:r>
            <a:r>
              <a:rPr sz="1600" b="1" spc="9" dirty="0" err="1">
                <a:solidFill>
                  <a:schemeClr val="accent4">
                    <a:lumMod val="75000"/>
                    <a:lumOff val="25000"/>
                  </a:schemeClr>
                </a:solidFill>
                <a:latin typeface="Calibri"/>
                <a:cs typeface="Calibri"/>
              </a:rPr>
              <a:t>l</a:t>
            </a:r>
            <a:r>
              <a:rPr sz="1600" b="1" dirty="0" err="1">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 </a:t>
            </a:r>
            <a:r>
              <a:rPr sz="1600" b="1" spc="-9" dirty="0" err="1" smtClean="0">
                <a:solidFill>
                  <a:schemeClr val="accent4">
                    <a:lumMod val="75000"/>
                    <a:lumOff val="25000"/>
                  </a:schemeClr>
                </a:solidFill>
                <a:latin typeface="Calibri"/>
                <a:cs typeface="Calibri"/>
              </a:rPr>
              <a:t>elem</a:t>
            </a:r>
            <a:r>
              <a:rPr sz="1600" b="1" spc="-4" dirty="0" err="1" smtClean="0">
                <a:solidFill>
                  <a:schemeClr val="accent4">
                    <a:lumMod val="75000"/>
                    <a:lumOff val="25000"/>
                  </a:schemeClr>
                </a:solidFill>
                <a:latin typeface="Calibri"/>
                <a:cs typeface="Calibri"/>
              </a:rPr>
              <a:t>e</a:t>
            </a:r>
            <a:r>
              <a:rPr sz="1600" b="1" spc="-9" dirty="0" err="1" smtClean="0">
                <a:solidFill>
                  <a:schemeClr val="accent4">
                    <a:lumMod val="75000"/>
                    <a:lumOff val="25000"/>
                  </a:schemeClr>
                </a:solidFill>
                <a:latin typeface="Calibri"/>
                <a:cs typeface="Calibri"/>
              </a:rPr>
              <a:t>n</a:t>
            </a:r>
            <a:r>
              <a:rPr sz="1600" b="1" spc="-4" dirty="0" err="1" smtClean="0">
                <a:solidFill>
                  <a:schemeClr val="accent4">
                    <a:lumMod val="75000"/>
                    <a:lumOff val="25000"/>
                  </a:schemeClr>
                </a:solidFill>
                <a:latin typeface="Calibri"/>
                <a:cs typeface="Calibri"/>
              </a:rPr>
              <a:t>ti</a:t>
            </a:r>
            <a:r>
              <a:rPr sz="1600" b="1" spc="-4" dirty="0" smtClean="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nel</a:t>
            </a:r>
            <a:r>
              <a:rPr sz="1600" b="1" spc="-4"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aso</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el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2</a:t>
            </a:r>
            <a:r>
              <a:rPr sz="1600" b="1"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 </a:t>
            </a:r>
            <a:r>
              <a:rPr sz="1600" b="1" spc="-13" dirty="0">
                <a:solidFill>
                  <a:schemeClr val="accent4">
                    <a:lumMod val="75000"/>
                    <a:lumOff val="25000"/>
                  </a:schemeClr>
                </a:solidFill>
                <a:latin typeface="Calibri"/>
                <a:cs typeface="Calibri"/>
              </a:rPr>
              <a:t>ma</a:t>
            </a:r>
            <a:r>
              <a:rPr sz="1600" b="1" spc="-4" dirty="0">
                <a:solidFill>
                  <a:schemeClr val="accent4">
                    <a:lumMod val="75000"/>
                    <a:lumOff val="25000"/>
                  </a:schemeClr>
                </a:solidFill>
                <a:latin typeface="Calibri"/>
                <a:cs typeface="Calibri"/>
              </a:rPr>
              <a:t>gli</a:t>
            </a:r>
            <a:r>
              <a:rPr sz="1600" b="1" spc="-9" dirty="0">
                <a:solidFill>
                  <a:schemeClr val="accent4">
                    <a:lumMod val="75000"/>
                    <a:lumOff val="25000"/>
                  </a:schemeClr>
                </a:solidFill>
                <a:latin typeface="Calibri"/>
                <a:cs typeface="Calibri"/>
              </a:rPr>
              <a:t>e</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uad</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ango</a:t>
            </a:r>
            <a:r>
              <a:rPr sz="1600" b="1" spc="-9" dirty="0">
                <a:solidFill>
                  <a:schemeClr val="accent4">
                    <a:lumMod val="75000"/>
                    <a:lumOff val="25000"/>
                  </a:schemeClr>
                </a:solidFill>
                <a:latin typeface="Calibri"/>
                <a:cs typeface="Calibri"/>
              </a:rPr>
              <a:t>lari,</a:t>
            </a:r>
            <a:r>
              <a:rPr sz="1600" b="1" dirty="0">
                <a:solidFill>
                  <a:schemeClr val="accent4">
                    <a:lumMod val="75000"/>
                    <a:lumOff val="25000"/>
                  </a:schemeClr>
                </a:solidFill>
                <a:latin typeface="Calibri"/>
                <a:cs typeface="Calibri"/>
              </a:rPr>
              <a:t> 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me</a:t>
            </a:r>
            <a:r>
              <a:rPr sz="1600" b="1" spc="-4" dirty="0">
                <a:solidFill>
                  <a:schemeClr val="accent4">
                    <a:lumMod val="75000"/>
                    <a:lumOff val="25000"/>
                  </a:schemeClr>
                </a:solidFill>
                <a:latin typeface="Calibri"/>
                <a:cs typeface="Calibri"/>
              </a:rPr>
              <a:t>nsion</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el </a:t>
            </a:r>
            <a:r>
              <a:rPr sz="1600" b="1" spc="-4" dirty="0" err="1">
                <a:solidFill>
                  <a:schemeClr val="accent4">
                    <a:lumMod val="75000"/>
                    <a:lumOff val="25000"/>
                  </a:schemeClr>
                </a:solidFill>
                <a:latin typeface="Calibri"/>
                <a:cs typeface="Calibri"/>
              </a:rPr>
              <a:t>l</a:t>
            </a:r>
            <a:r>
              <a:rPr sz="1600" b="1" spc="-13" dirty="0" err="1">
                <a:solidFill>
                  <a:schemeClr val="accent4">
                    <a:lumMod val="75000"/>
                    <a:lumOff val="25000"/>
                  </a:schemeClr>
                </a:solidFill>
                <a:latin typeface="Calibri"/>
                <a:cs typeface="Calibri"/>
              </a:rPr>
              <a:t>a</a:t>
            </a:r>
            <a:r>
              <a:rPr sz="1600" b="1" spc="-22" dirty="0" err="1">
                <a:solidFill>
                  <a:schemeClr val="accent4">
                    <a:lumMod val="75000"/>
                    <a:lumOff val="25000"/>
                  </a:schemeClr>
                </a:solidFill>
                <a:latin typeface="Calibri"/>
                <a:cs typeface="Calibri"/>
              </a:rPr>
              <a:t>t</a:t>
            </a:r>
            <a:r>
              <a:rPr sz="1600" b="1" dirty="0" err="1">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 </a:t>
            </a:r>
            <a:r>
              <a:rPr sz="1600" b="1" dirty="0" err="1" smtClean="0">
                <a:solidFill>
                  <a:schemeClr val="accent4">
                    <a:lumMod val="75000"/>
                    <a:lumOff val="25000"/>
                  </a:schemeClr>
                </a:solidFill>
                <a:latin typeface="Calibri"/>
                <a:cs typeface="Calibri"/>
              </a:rPr>
              <a:t>mino</a:t>
            </a:r>
            <a:r>
              <a:rPr sz="1600" b="1" spc="-31" dirty="0" err="1" smtClean="0">
                <a:solidFill>
                  <a:schemeClr val="accent4">
                    <a:lumMod val="75000"/>
                    <a:lumOff val="25000"/>
                  </a:schemeClr>
                </a:solidFill>
                <a:latin typeface="Calibri"/>
                <a:cs typeface="Calibri"/>
              </a:rPr>
              <a:t>r</a:t>
            </a:r>
            <a:r>
              <a:rPr sz="1600" b="1" dirty="0" err="1" smtClean="0">
                <a:solidFill>
                  <a:schemeClr val="accent4">
                    <a:lumMod val="75000"/>
                    <a:lumOff val="25000"/>
                  </a:schemeClr>
                </a:solidFill>
                <a:latin typeface="Calibri"/>
                <a:cs typeface="Calibri"/>
              </a:rPr>
              <a:t>e</a:t>
            </a:r>
            <a:r>
              <a:rPr sz="1600" b="1" spc="4" dirty="0" smtClean="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el </a:t>
            </a:r>
            <a:r>
              <a:rPr sz="1600" b="1" spc="-26"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aso di</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mode</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li 2D a</a:t>
            </a:r>
            <a:r>
              <a:rPr sz="1600" b="1" spc="171" dirty="0">
                <a:solidFill>
                  <a:schemeClr val="accent4">
                    <a:lumMod val="75000"/>
                    <a:lumOff val="25000"/>
                  </a:schemeClr>
                </a:solidFill>
                <a:latin typeface="Calibri"/>
                <a:cs typeface="Calibri"/>
              </a:rPr>
              <a:t> </a:t>
            </a:r>
            <a:r>
              <a:rPr sz="1600" b="1" spc="-13" dirty="0" err="1">
                <a:solidFill>
                  <a:schemeClr val="accent4">
                    <a:lumMod val="75000"/>
                    <a:lumOff val="25000"/>
                  </a:schemeClr>
                </a:solidFill>
                <a:latin typeface="Calibri"/>
                <a:cs typeface="Calibri"/>
              </a:rPr>
              <a:t>ma</a:t>
            </a:r>
            <a:r>
              <a:rPr sz="1600" b="1" spc="-4" dirty="0" err="1">
                <a:solidFill>
                  <a:schemeClr val="accent4">
                    <a:lumMod val="75000"/>
                    <a:lumOff val="25000"/>
                  </a:schemeClr>
                </a:solidFill>
                <a:latin typeface="Calibri"/>
                <a:cs typeface="Calibri"/>
              </a:rPr>
              <a:t>gli</a:t>
            </a:r>
            <a:r>
              <a:rPr sz="1600" b="1" spc="-9" dirty="0" err="1">
                <a:solidFill>
                  <a:schemeClr val="accent4">
                    <a:lumMod val="75000"/>
                    <a:lumOff val="25000"/>
                  </a:schemeClr>
                </a:solidFill>
                <a:latin typeface="Calibri"/>
                <a:cs typeface="Calibri"/>
              </a:rPr>
              <a:t>e</a:t>
            </a:r>
            <a:r>
              <a:rPr sz="1600" b="1" spc="175" dirty="0">
                <a:solidFill>
                  <a:schemeClr val="accent4">
                    <a:lumMod val="75000"/>
                    <a:lumOff val="25000"/>
                  </a:schemeClr>
                </a:solidFill>
                <a:latin typeface="Calibri"/>
                <a:cs typeface="Calibri"/>
              </a:rPr>
              <a:t> </a:t>
            </a:r>
            <a:r>
              <a:rPr sz="1600" b="1" spc="-9" dirty="0" err="1" smtClean="0">
                <a:solidFill>
                  <a:schemeClr val="accent4">
                    <a:lumMod val="75000"/>
                    <a:lumOff val="25000"/>
                  </a:schemeClr>
                </a:solidFill>
                <a:latin typeface="Calibri"/>
                <a:cs typeface="Calibri"/>
              </a:rPr>
              <a:t>t</a:t>
            </a:r>
            <a:r>
              <a:rPr sz="1600" b="1" spc="-18" dirty="0" err="1" smtClean="0">
                <a:solidFill>
                  <a:schemeClr val="accent4">
                    <a:lumMod val="75000"/>
                    <a:lumOff val="25000"/>
                  </a:schemeClr>
                </a:solidFill>
                <a:latin typeface="Calibri"/>
                <a:cs typeface="Calibri"/>
              </a:rPr>
              <a:t>r</a:t>
            </a:r>
            <a:r>
              <a:rPr sz="1600" b="1" spc="-4" dirty="0" err="1" smtClean="0">
                <a:solidFill>
                  <a:schemeClr val="accent4">
                    <a:lumMod val="75000"/>
                    <a:lumOff val="25000"/>
                  </a:schemeClr>
                </a:solidFill>
                <a:latin typeface="Calibri"/>
                <a:cs typeface="Calibri"/>
              </a:rPr>
              <a:t>i</a:t>
            </a:r>
            <a:r>
              <a:rPr sz="1600" b="1" dirty="0" err="1" smtClean="0">
                <a:solidFill>
                  <a:schemeClr val="accent4">
                    <a:lumMod val="75000"/>
                    <a:lumOff val="25000"/>
                  </a:schemeClr>
                </a:solidFill>
                <a:latin typeface="Calibri"/>
                <a:cs typeface="Calibri"/>
              </a:rPr>
              <a:t>ang</a:t>
            </a:r>
            <a:r>
              <a:rPr sz="1600" b="1" spc="4" dirty="0" err="1" smtClean="0">
                <a:solidFill>
                  <a:schemeClr val="accent4">
                    <a:lumMod val="75000"/>
                    <a:lumOff val="25000"/>
                  </a:schemeClr>
                </a:solidFill>
                <a:latin typeface="Calibri"/>
                <a:cs typeface="Calibri"/>
              </a:rPr>
              <a:t>o</a:t>
            </a:r>
            <a:r>
              <a:rPr sz="1600" b="1" spc="-4" dirty="0" err="1" smtClean="0">
                <a:solidFill>
                  <a:schemeClr val="accent4">
                    <a:lumMod val="75000"/>
                    <a:lumOff val="25000"/>
                  </a:schemeClr>
                </a:solidFill>
                <a:latin typeface="Calibri"/>
                <a:cs typeface="Calibri"/>
              </a:rPr>
              <a:t>l</a:t>
            </a:r>
            <a:r>
              <a:rPr sz="1600" b="1" spc="-9" dirty="0" err="1" smtClean="0">
                <a:solidFill>
                  <a:schemeClr val="accent4">
                    <a:lumMod val="75000"/>
                    <a:lumOff val="25000"/>
                  </a:schemeClr>
                </a:solidFill>
                <a:latin typeface="Calibri"/>
                <a:cs typeface="Calibri"/>
              </a:rPr>
              <a:t>ari</a:t>
            </a:r>
            <a:r>
              <a:rPr sz="1600" b="1" spc="-9" dirty="0" smtClean="0">
                <a:solidFill>
                  <a:schemeClr val="accent4">
                    <a:lumMod val="75000"/>
                    <a:lumOff val="25000"/>
                  </a:schemeClr>
                </a:solidFill>
                <a:latin typeface="Calibri"/>
                <a:cs typeface="Calibri"/>
              </a:rPr>
              <a:t>,</a:t>
            </a:r>
            <a:r>
              <a:rPr sz="1600" b="1" spc="171" dirty="0" smtClean="0">
                <a:solidFill>
                  <a:schemeClr val="accent4">
                    <a:lumMod val="75000"/>
                    <a:lumOff val="25000"/>
                  </a:schemeClr>
                </a:solidFill>
                <a:latin typeface="Calibri"/>
                <a:cs typeface="Calibri"/>
              </a:rPr>
              <a:t> </a:t>
            </a:r>
            <a:r>
              <a:rPr sz="1600" b="1" i="1" spc="-4" dirty="0">
                <a:solidFill>
                  <a:schemeClr val="accent4">
                    <a:lumMod val="75000"/>
                    <a:lumOff val="25000"/>
                  </a:schemeClr>
                </a:solidFill>
                <a:latin typeface="Calibri"/>
                <a:cs typeface="Calibri"/>
              </a:rPr>
              <a:t>l</a:t>
            </a:r>
            <a:r>
              <a:rPr sz="1600" b="1" baseline="-20833" dirty="0">
                <a:solidFill>
                  <a:schemeClr val="accent4">
                    <a:lumMod val="75000"/>
                    <a:lumOff val="25000"/>
                  </a:schemeClr>
                </a:solidFill>
                <a:latin typeface="Calibri"/>
                <a:cs typeface="Calibri"/>
              </a:rPr>
              <a:t>min </a:t>
            </a:r>
            <a:r>
              <a:rPr sz="1600" b="1" spc="78" baseline="-2083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17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171"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g</a:t>
            </a:r>
            <a:r>
              <a:rPr sz="1600" b="1" spc="-13" dirty="0">
                <a:solidFill>
                  <a:schemeClr val="accent4">
                    <a:lumMod val="75000"/>
                    <a:lumOff val="25000"/>
                  </a:schemeClr>
                </a:solidFill>
                <a:latin typeface="Calibri"/>
                <a:cs typeface="Calibri"/>
              </a:rPr>
              <a:t>he</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a:t>
            </a:r>
            <a:r>
              <a:rPr sz="1600" b="1" spc="175"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a:t>
            </a:r>
            <a:r>
              <a:rPr sz="1600" b="1" spc="-118"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ond</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a:t>
            </a:r>
            <a:r>
              <a:rPr sz="1600" b="1" spc="175" dirty="0">
                <a:solidFill>
                  <a:schemeClr val="accent4">
                    <a:lumMod val="75000"/>
                    <a:lumOff val="25000"/>
                  </a:schemeClr>
                </a:solidFill>
                <a:latin typeface="Calibri"/>
                <a:cs typeface="Calibri"/>
              </a:rPr>
              <a:t> </a:t>
            </a:r>
            <a:r>
              <a:rPr sz="1600" b="1" i="1" spc="-9" dirty="0">
                <a:solidFill>
                  <a:schemeClr val="accent4">
                    <a:lumMod val="75000"/>
                    <a:lumOff val="25000"/>
                  </a:schemeClr>
                </a:solidFill>
                <a:latin typeface="Calibri"/>
                <a:cs typeface="Calibri"/>
              </a:rPr>
              <a:t>K</a:t>
            </a:r>
            <a:r>
              <a:rPr sz="1600" b="1" i="1" spc="167"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17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l</a:t>
            </a:r>
            <a:r>
              <a:rPr sz="1600" b="1" spc="162"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fi</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en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spc="171"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175"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abili</a:t>
            </a:r>
            <a:r>
              <a:rPr sz="1600" b="1" spc="-26"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à,</a:t>
            </a:r>
            <a:r>
              <a:rPr sz="1600" b="1" spc="167" dirty="0">
                <a:solidFill>
                  <a:schemeClr val="accent4">
                    <a:lumMod val="75000"/>
                    <a:lumOff val="25000"/>
                  </a:schemeClr>
                </a:solidFill>
                <a:latin typeface="Calibri"/>
                <a:cs typeface="Calibri"/>
              </a:rPr>
              <a:t> </a:t>
            </a:r>
            <a:r>
              <a:rPr sz="1600" b="1" i="1" spc="-57" dirty="0">
                <a:solidFill>
                  <a:schemeClr val="accent4">
                    <a:lumMod val="75000"/>
                    <a:lumOff val="25000"/>
                  </a:schemeClr>
                </a:solidFill>
                <a:latin typeface="Calibri"/>
                <a:cs typeface="Calibri"/>
              </a:rPr>
              <a:t>V</a:t>
            </a:r>
            <a:r>
              <a:rPr sz="1600" b="1" i="1" dirty="0">
                <a:solidFill>
                  <a:schemeClr val="accent4">
                    <a:lumMod val="75000"/>
                    <a:lumOff val="25000"/>
                  </a:schemeClr>
                </a:solidFill>
                <a:latin typeface="Calibri"/>
                <a:cs typeface="Calibri"/>
              </a:rPr>
              <a:t>s</a:t>
            </a:r>
            <a:r>
              <a:rPr sz="1600" b="1" i="1" spc="16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17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175"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elo</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à </a:t>
            </a:r>
            <a:r>
              <a:rPr sz="1600" b="1" spc="-175"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el</a:t>
            </a:r>
            <a:r>
              <a:rPr sz="1600" b="1" spc="-9" dirty="0">
                <a:solidFill>
                  <a:schemeClr val="accent4">
                    <a:lumMod val="75000"/>
                    <a:lumOff val="25000"/>
                  </a:schemeClr>
                </a:solidFill>
                <a:latin typeface="Calibri"/>
                <a:cs typeface="Calibri"/>
              </a:rPr>
              <a:t>le</a:t>
            </a:r>
            <a:r>
              <a:rPr sz="1600" b="1" spc="-4" dirty="0">
                <a:solidFill>
                  <a:schemeClr val="accent4">
                    <a:lumMod val="75000"/>
                    <a:lumOff val="25000"/>
                  </a:schemeClr>
                </a:solidFill>
                <a:latin typeface="Calibri"/>
                <a:cs typeface="Calibri"/>
              </a:rPr>
              <a:t> ond</a:t>
            </a:r>
            <a:r>
              <a:rPr sz="1600" b="1" dirty="0">
                <a:solidFill>
                  <a:schemeClr val="accent4">
                    <a:lumMod val="75000"/>
                    <a:lumOff val="25000"/>
                  </a:schemeClr>
                </a:solidFill>
                <a:latin typeface="Calibri"/>
                <a:cs typeface="Calibri"/>
              </a:rPr>
              <a:t>e</a:t>
            </a:r>
            <a:r>
              <a:rPr sz="1600" b="1" spc="12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i</a:t>
            </a:r>
            <a:r>
              <a:rPr sz="1600" b="1" spc="123" dirty="0">
                <a:solidFill>
                  <a:schemeClr val="accent4">
                    <a:lumMod val="75000"/>
                    <a:lumOff val="25000"/>
                  </a:schemeClr>
                </a:solidFill>
                <a:latin typeface="Calibri"/>
                <a:cs typeface="Calibri"/>
              </a:rPr>
              <a:t> </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ag</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a:t>
            </a:r>
            <a:r>
              <a:rPr sz="1600" b="1" spc="-35"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a:t>
            </a:r>
            <a:r>
              <a:rPr sz="1600" b="1" spc="123" dirty="0">
                <a:solidFill>
                  <a:schemeClr val="accent4">
                    <a:lumMod val="75000"/>
                    <a:lumOff val="25000"/>
                  </a:schemeClr>
                </a:solidFill>
                <a:latin typeface="Calibri"/>
                <a:cs typeface="Calibri"/>
              </a:rPr>
              <a:t> </a:t>
            </a:r>
            <a:r>
              <a:rPr sz="1600" b="1" i="1" spc="9" dirty="0">
                <a:solidFill>
                  <a:schemeClr val="accent4">
                    <a:lumMod val="75000"/>
                    <a:lumOff val="25000"/>
                  </a:schemeClr>
                </a:solidFill>
                <a:latin typeface="Calibri"/>
                <a:cs typeface="Calibri"/>
              </a:rPr>
              <a:t>f</a:t>
            </a:r>
            <a:r>
              <a:rPr sz="1600" b="1" spc="-13" baseline="-20833" dirty="0">
                <a:solidFill>
                  <a:schemeClr val="accent4">
                    <a:lumMod val="75000"/>
                    <a:lumOff val="25000"/>
                  </a:schemeClr>
                </a:solidFill>
                <a:latin typeface="Calibri"/>
                <a:cs typeface="Calibri"/>
              </a:rPr>
              <a:t>m</a:t>
            </a:r>
            <a:r>
              <a:rPr sz="1600" b="1" spc="-26" baseline="-20833" dirty="0">
                <a:solidFill>
                  <a:schemeClr val="accent4">
                    <a:lumMod val="75000"/>
                    <a:lumOff val="25000"/>
                  </a:schemeClr>
                </a:solidFill>
                <a:latin typeface="Calibri"/>
                <a:cs typeface="Calibri"/>
              </a:rPr>
              <a:t>a</a:t>
            </a:r>
            <a:r>
              <a:rPr sz="1600" b="1" baseline="-20833" dirty="0">
                <a:solidFill>
                  <a:schemeClr val="accent4">
                    <a:lumMod val="75000"/>
                    <a:lumOff val="25000"/>
                  </a:schemeClr>
                </a:solidFill>
                <a:latin typeface="Calibri"/>
                <a:cs typeface="Calibri"/>
              </a:rPr>
              <a:t>x </a:t>
            </a:r>
            <a:r>
              <a:rPr sz="1600" b="1" spc="6" baseline="-2083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è</a:t>
            </a:r>
            <a:r>
              <a:rPr sz="1600" b="1" spc="127"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11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mas</a:t>
            </a:r>
            <a:r>
              <a:rPr sz="1600" b="1" spc="-4" dirty="0">
                <a:solidFill>
                  <a:schemeClr val="accent4">
                    <a:lumMod val="75000"/>
                    <a:lumOff val="25000"/>
                  </a:schemeClr>
                </a:solidFill>
                <a:latin typeface="Calibri"/>
                <a:cs typeface="Calibri"/>
              </a:rPr>
              <a:t>sim</a:t>
            </a:r>
            <a:r>
              <a:rPr sz="1600" b="1" dirty="0">
                <a:solidFill>
                  <a:schemeClr val="accent4">
                    <a:lumMod val="75000"/>
                    <a:lumOff val="25000"/>
                  </a:schemeClr>
                </a:solidFill>
                <a:latin typeface="Calibri"/>
                <a:cs typeface="Calibri"/>
              </a:rPr>
              <a:t>a</a:t>
            </a:r>
            <a:r>
              <a:rPr sz="1600" b="1" spc="12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f</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eq</a:t>
            </a:r>
            <a:r>
              <a:rPr sz="1600" b="1" spc="-13"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en</a:t>
            </a:r>
            <a:r>
              <a:rPr sz="1600" b="1" spc="-22"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a:t>
            </a:r>
            <a:r>
              <a:rPr sz="1600" b="1" spc="127"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signifi</a:t>
            </a:r>
            <a:r>
              <a:rPr sz="1600" b="1" spc="-18"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a:t>
            </a:r>
            <a:r>
              <a:rPr sz="1600" b="1" spc="1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del</a:t>
            </a:r>
            <a:r>
              <a:rPr sz="1600" b="1" spc="123"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gnale</a:t>
            </a:r>
            <a:r>
              <a:rPr sz="1600" b="1" spc="11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i</a:t>
            </a:r>
            <a:r>
              <a:rPr sz="1600" b="1" spc="12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in</a:t>
            </a:r>
            <a:r>
              <a:rPr sz="1600" b="1" spc="4" dirty="0">
                <a:solidFill>
                  <a:schemeClr val="accent4">
                    <a:lumMod val="75000"/>
                    <a:lumOff val="25000"/>
                  </a:schemeClr>
                </a:solidFill>
                <a:latin typeface="Calibri"/>
                <a:cs typeface="Calibri"/>
              </a:rPr>
              <a:t>g</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ss</a:t>
            </a:r>
            <a:r>
              <a:rPr sz="1600" b="1" dirty="0">
                <a:solidFill>
                  <a:schemeClr val="accent4">
                    <a:lumMod val="75000"/>
                    <a:lumOff val="25000"/>
                  </a:schemeClr>
                </a:solidFill>
                <a:latin typeface="Calibri"/>
                <a:cs typeface="Calibri"/>
              </a:rPr>
              <a:t>o</a:t>
            </a:r>
            <a:r>
              <a:rPr sz="1600" b="1" spc="13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1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a:t>
            </a:r>
            <a:r>
              <a:rPr sz="1600" b="1" spc="123"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g</a:t>
            </a:r>
            <a:r>
              <a:rPr sz="1600" b="1" spc="-13"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en</a:t>
            </a:r>
            <a:r>
              <a:rPr sz="1600" b="1" spc="-22" dirty="0">
                <a:solidFill>
                  <a:schemeClr val="accent4">
                    <a:lumMod val="75000"/>
                    <a:lumOff val="25000"/>
                  </a:schemeClr>
                </a:solidFill>
                <a:latin typeface="Calibri"/>
                <a:cs typeface="Calibri"/>
              </a:rPr>
              <a:t>z</a:t>
            </a:r>
            <a:r>
              <a:rPr sz="1600" b="1" spc="-9" dirty="0">
                <a:solidFill>
                  <a:schemeClr val="accent4">
                    <a:lumMod val="75000"/>
                    <a:lumOff val="25000"/>
                  </a:schemeClr>
                </a:solidFill>
                <a:latin typeface="Calibri"/>
                <a:cs typeface="Calibri"/>
              </a:rPr>
              <a:t>a,</a:t>
            </a:r>
            <a:r>
              <a:rPr sz="1600" b="1" spc="11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 </a:t>
            </a:r>
            <a:r>
              <a:rPr sz="1600" b="1" dirty="0">
                <a:solidFill>
                  <a:schemeClr val="accent4">
                    <a:lumMod val="75000"/>
                    <a:lumOff val="25000"/>
                  </a:schemeClr>
                </a:solidFill>
                <a:latin typeface="Calibri"/>
                <a:cs typeface="Calibri"/>
              </a:rPr>
              <a:t>mass</a:t>
            </a:r>
            <a:r>
              <a:rPr sz="1600" b="1" spc="-9" dirty="0">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ma</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f</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equen</a:t>
            </a:r>
            <a:r>
              <a:rPr sz="1600" b="1" spc="-22"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 </a:t>
            </a:r>
            <a:r>
              <a:rPr sz="1600" b="1" spc="-9"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h</a:t>
            </a:r>
            <a:r>
              <a:rPr sz="1600" b="1"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a:t>
            </a:r>
            <a:r>
              <a:rPr sz="1600" b="1" spc="-13"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v</a:t>
            </a:r>
            <a:r>
              <a:rPr sz="1600" b="1" spc="-35"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à</a:t>
            </a:r>
            <a:r>
              <a:rPr sz="1600" b="1" spc="1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es</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e</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sol</a:t>
            </a:r>
            <a:r>
              <a:rPr sz="1600" b="1" spc="-31"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nel</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model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num</a:t>
            </a:r>
            <a:r>
              <a:rPr sz="1600" b="1" spc="4"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18" dirty="0">
                <a:solidFill>
                  <a:schemeClr val="accent4">
                    <a:lumMod val="75000"/>
                    <a:lumOff val="25000"/>
                  </a:schemeClr>
                </a:solidFill>
                <a:latin typeface="Calibri"/>
                <a:cs typeface="Calibri"/>
              </a:rPr>
              <a:t>c</a:t>
            </a:r>
            <a:r>
              <a:rPr sz="1600" b="1"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t>
            </a:r>
            <a:r>
              <a:rPr sz="1600" b="1" spc="-22"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lo</a:t>
            </a:r>
            <a:r>
              <a:rPr sz="1600" b="1" spc="-26"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onsigl</a:t>
            </a:r>
            <a:r>
              <a:rPr sz="1600" b="1" spc="-9"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a</a:t>
            </a:r>
            <a:r>
              <a:rPr sz="1600" b="1" spc="-18"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2</a:t>
            </a:r>
            <a:r>
              <a:rPr sz="1600" b="1" dirty="0">
                <a:solidFill>
                  <a:schemeClr val="accent4">
                    <a:lumMod val="75000"/>
                    <a:lumOff val="25000"/>
                  </a:schemeClr>
                </a:solidFill>
                <a:latin typeface="Calibri"/>
                <a:cs typeface="Calibri"/>
              </a:rPr>
              <a:t>0</a:t>
            </a:r>
            <a:r>
              <a:rPr sz="1600" b="1" spc="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H</a:t>
            </a:r>
            <a:r>
              <a:rPr sz="1600" b="1" dirty="0">
                <a:solidFill>
                  <a:schemeClr val="accent4">
                    <a:lumMod val="75000"/>
                    <a:lumOff val="25000"/>
                  </a:schemeClr>
                </a:solidFill>
                <a:latin typeface="Calibri"/>
                <a:cs typeface="Calibri"/>
              </a:rPr>
              <a:t>z</a:t>
            </a:r>
            <a:r>
              <a:rPr sz="1600" b="1" spc="-9"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a:t>
            </a:r>
          </a:p>
        </p:txBody>
      </p:sp>
    </p:spTree>
    <p:extLst>
      <p:ext uri="{BB962C8B-B14F-4D97-AF65-F5344CB8AC3E}">
        <p14:creationId xmlns:p14="http://schemas.microsoft.com/office/powerpoint/2010/main" val="12569566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3885" y="188640"/>
            <a:ext cx="8941942" cy="369332"/>
          </a:xfrm>
          <a:prstGeom prst="rect">
            <a:avLst/>
          </a:prstGeom>
        </p:spPr>
        <p:txBody>
          <a:bodyPr vert="horz" wrap="square" lIns="0" tIns="0" rIns="0" bIns="0" rtlCol="0">
            <a:spAutoFit/>
          </a:bodyPr>
          <a:lstStyle/>
          <a:p>
            <a:pPr marL="11135"/>
            <a:r>
              <a:rPr sz="2400" b="1" spc="-123" dirty="0">
                <a:solidFill>
                  <a:srgbClr val="FF9900"/>
                </a:solidFill>
                <a:effectLst>
                  <a:outerShdw blurRad="38100" dist="38100" dir="2700000" algn="tl">
                    <a:srgbClr val="000000">
                      <a:alpha val="43137"/>
                    </a:srgbClr>
                  </a:outerShdw>
                </a:effectLst>
                <a:latin typeface="Calibri"/>
                <a:cs typeface="Calibri"/>
              </a:rPr>
              <a:t>V</a:t>
            </a:r>
            <a:r>
              <a:rPr sz="2400" b="1" spc="-9" dirty="0">
                <a:solidFill>
                  <a:srgbClr val="FF9900"/>
                </a:solidFill>
                <a:effectLst>
                  <a:outerShdw blurRad="38100" dist="38100" dir="2700000" algn="tl">
                    <a:srgbClr val="000000">
                      <a:alpha val="43137"/>
                    </a:srgbClr>
                  </a:outerShdw>
                </a:effectLst>
                <a:latin typeface="Calibri"/>
                <a:cs typeface="Calibri"/>
              </a:rPr>
              <a:t>ali</a:t>
            </a:r>
            <a:r>
              <a:rPr sz="2400" b="1" spc="-22" dirty="0">
                <a:solidFill>
                  <a:srgbClr val="FF9900"/>
                </a:solidFill>
                <a:effectLst>
                  <a:outerShdw blurRad="38100" dist="38100" dir="2700000" algn="tl">
                    <a:srgbClr val="000000">
                      <a:alpha val="43137"/>
                    </a:srgbClr>
                  </a:outerShdw>
                </a:effectLst>
                <a:latin typeface="Calibri"/>
                <a:cs typeface="Calibri"/>
              </a:rPr>
              <a:t>d</a:t>
            </a:r>
            <a:r>
              <a:rPr sz="2400" b="1" dirty="0">
                <a:solidFill>
                  <a:srgbClr val="FF9900"/>
                </a:solidFill>
                <a:effectLst>
                  <a:outerShdw blurRad="38100" dist="38100" dir="2700000" algn="tl">
                    <a:srgbClr val="000000">
                      <a:alpha val="43137"/>
                    </a:srgbClr>
                  </a:outerShdw>
                </a:effectLst>
                <a:latin typeface="Calibri"/>
                <a:cs typeface="Calibri"/>
              </a:rPr>
              <a:t>a</a:t>
            </a:r>
            <a:r>
              <a:rPr sz="2400" b="1" spc="4" dirty="0">
                <a:solidFill>
                  <a:srgbClr val="FF9900"/>
                </a:solidFill>
                <a:effectLst>
                  <a:outerShdw blurRad="38100" dist="38100" dir="2700000" algn="tl">
                    <a:srgbClr val="000000">
                      <a:alpha val="43137"/>
                    </a:srgbClr>
                  </a:outerShdw>
                </a:effectLst>
                <a:latin typeface="Calibri"/>
                <a:cs typeface="Calibri"/>
              </a:rPr>
              <a:t>z</a:t>
            </a:r>
            <a:r>
              <a:rPr sz="2400" b="1" spc="-13" dirty="0">
                <a:solidFill>
                  <a:srgbClr val="FF9900"/>
                </a:solidFill>
                <a:effectLst>
                  <a:outerShdw blurRad="38100" dist="38100" dir="2700000" algn="tl">
                    <a:srgbClr val="000000">
                      <a:alpha val="43137"/>
                    </a:srgbClr>
                  </a:outerShdw>
                </a:effectLst>
                <a:latin typeface="Calibri"/>
                <a:cs typeface="Calibri"/>
              </a:rPr>
              <a:t>ione </a:t>
            </a:r>
            <a:r>
              <a:rPr sz="2400" b="1" spc="-4" dirty="0">
                <a:solidFill>
                  <a:srgbClr val="FF9900"/>
                </a:solidFill>
                <a:effectLst>
                  <a:outerShdw blurRad="38100" dist="38100" dir="2700000" algn="tl">
                    <a:srgbClr val="000000">
                      <a:alpha val="43137"/>
                    </a:srgbClr>
                  </a:outerShdw>
                </a:effectLst>
                <a:latin typeface="Calibri"/>
                <a:cs typeface="Calibri"/>
              </a:rPr>
              <a:t>m</a:t>
            </a:r>
            <a:r>
              <a:rPr sz="2400" b="1" spc="4" dirty="0">
                <a:solidFill>
                  <a:srgbClr val="FF9900"/>
                </a:solidFill>
                <a:effectLst>
                  <a:outerShdw blurRad="38100" dist="38100" dir="2700000" algn="tl">
                    <a:srgbClr val="000000">
                      <a:alpha val="43137"/>
                    </a:srgbClr>
                  </a:outerShdw>
                </a:effectLst>
                <a:latin typeface="Calibri"/>
                <a:cs typeface="Calibri"/>
              </a:rPr>
              <a:t>o</a:t>
            </a:r>
            <a:r>
              <a:rPr sz="2400" b="1" spc="-9" dirty="0">
                <a:solidFill>
                  <a:srgbClr val="FF9900"/>
                </a:solidFill>
                <a:effectLst>
                  <a:outerShdw blurRad="38100" dist="38100" dir="2700000" algn="tl">
                    <a:srgbClr val="000000">
                      <a:alpha val="43137"/>
                    </a:srgbClr>
                  </a:outerShdw>
                </a:effectLst>
                <a:latin typeface="Calibri"/>
                <a:cs typeface="Calibri"/>
              </a:rPr>
              <a:t>dello</a:t>
            </a:r>
            <a:r>
              <a:rPr sz="2400" b="1" spc="-22" dirty="0">
                <a:solidFill>
                  <a:srgbClr val="FF9900"/>
                </a:solidFill>
                <a:effectLst>
                  <a:outerShdw blurRad="38100" dist="38100" dir="2700000" algn="tl">
                    <a:srgbClr val="000000">
                      <a:alpha val="43137"/>
                    </a:srgbClr>
                  </a:outerShdw>
                </a:effectLst>
                <a:latin typeface="Calibri"/>
                <a:cs typeface="Calibri"/>
              </a:rPr>
              <a:t> </a:t>
            </a:r>
            <a:r>
              <a:rPr sz="2400" b="1" spc="-9" dirty="0">
                <a:solidFill>
                  <a:srgbClr val="FF9900"/>
                </a:solidFill>
                <a:effectLst>
                  <a:outerShdw blurRad="38100" dist="38100" dir="2700000" algn="tl">
                    <a:srgbClr val="000000">
                      <a:alpha val="43137"/>
                    </a:srgbClr>
                  </a:outerShdw>
                </a:effectLst>
                <a:latin typeface="Calibri"/>
                <a:cs typeface="Calibri"/>
              </a:rPr>
              <a:t>di </a:t>
            </a:r>
            <a:r>
              <a:rPr sz="2400" b="1" spc="-13" dirty="0">
                <a:solidFill>
                  <a:srgbClr val="FF9900"/>
                </a:solidFill>
                <a:effectLst>
                  <a:outerShdw blurRad="38100" dist="38100" dir="2700000" algn="tl">
                    <a:srgbClr val="000000">
                      <a:alpha val="43137"/>
                    </a:srgbClr>
                  </a:outerShdw>
                </a:effectLst>
                <a:latin typeface="Calibri"/>
                <a:cs typeface="Calibri"/>
              </a:rPr>
              <a:t>so</a:t>
            </a:r>
            <a:r>
              <a:rPr sz="2400" b="1" spc="-31" dirty="0">
                <a:solidFill>
                  <a:srgbClr val="FF9900"/>
                </a:solidFill>
                <a:effectLst>
                  <a:outerShdw blurRad="38100" dist="38100" dir="2700000" algn="tl">
                    <a:srgbClr val="000000">
                      <a:alpha val="43137"/>
                    </a:srgbClr>
                  </a:outerShdw>
                </a:effectLst>
                <a:latin typeface="Calibri"/>
                <a:cs typeface="Calibri"/>
              </a:rPr>
              <a:t>t</a:t>
            </a:r>
            <a:r>
              <a:rPr sz="2400" b="1" spc="-35" dirty="0">
                <a:solidFill>
                  <a:srgbClr val="FF9900"/>
                </a:solidFill>
                <a:effectLst>
                  <a:outerShdw blurRad="38100" dist="38100" dir="2700000" algn="tl">
                    <a:srgbClr val="000000">
                      <a:alpha val="43137"/>
                    </a:srgbClr>
                  </a:outerShdw>
                </a:effectLst>
                <a:latin typeface="Calibri"/>
                <a:cs typeface="Calibri"/>
              </a:rPr>
              <a:t>t</a:t>
            </a:r>
            <a:r>
              <a:rPr sz="2400" b="1" spc="-13" dirty="0">
                <a:solidFill>
                  <a:srgbClr val="FF9900"/>
                </a:solidFill>
                <a:effectLst>
                  <a:outerShdw blurRad="38100" dist="38100" dir="2700000" algn="tl">
                    <a:srgbClr val="000000">
                      <a:alpha val="43137"/>
                    </a:srgbClr>
                  </a:outerShdw>
                </a:effectLst>
                <a:latin typeface="Calibri"/>
                <a:cs typeface="Calibri"/>
              </a:rPr>
              <a:t>o</a:t>
            </a:r>
            <a:r>
              <a:rPr sz="2400" b="1" spc="-4" dirty="0">
                <a:solidFill>
                  <a:srgbClr val="FF9900"/>
                </a:solidFill>
                <a:effectLst>
                  <a:outerShdw blurRad="38100" dist="38100" dir="2700000" algn="tl">
                    <a:srgbClr val="000000">
                      <a:alpha val="43137"/>
                    </a:srgbClr>
                  </a:outerShdw>
                </a:effectLst>
                <a:latin typeface="Calibri"/>
                <a:cs typeface="Calibri"/>
              </a:rPr>
              <a:t>s</a:t>
            </a:r>
            <a:r>
              <a:rPr sz="2400" b="1" spc="-13" dirty="0">
                <a:solidFill>
                  <a:srgbClr val="FF9900"/>
                </a:solidFill>
                <a:effectLst>
                  <a:outerShdw blurRad="38100" dist="38100" dir="2700000" algn="tl">
                    <a:srgbClr val="000000">
                      <a:alpha val="43137"/>
                    </a:srgbClr>
                  </a:outerShdw>
                </a:effectLst>
                <a:latin typeface="Calibri"/>
                <a:cs typeface="Calibri"/>
              </a:rPr>
              <a:t>uolo</a:t>
            </a:r>
            <a:r>
              <a:rPr sz="2400" b="1" spc="-26" dirty="0">
                <a:solidFill>
                  <a:srgbClr val="FF9900"/>
                </a:solidFill>
                <a:effectLst>
                  <a:outerShdw blurRad="38100" dist="38100" dir="2700000" algn="tl">
                    <a:srgbClr val="000000">
                      <a:alpha val="43137"/>
                    </a:srgbClr>
                  </a:outerShdw>
                </a:effectLst>
                <a:latin typeface="Calibri"/>
                <a:cs typeface="Calibri"/>
              </a:rPr>
              <a:t> </a:t>
            </a:r>
            <a:r>
              <a:rPr sz="2400" b="1" spc="-9" dirty="0">
                <a:solidFill>
                  <a:srgbClr val="FF9900"/>
                </a:solidFill>
                <a:effectLst>
                  <a:outerShdw blurRad="38100" dist="38100" dir="2700000" algn="tl">
                    <a:srgbClr val="000000">
                      <a:alpha val="43137"/>
                    </a:srgbClr>
                  </a:outerShdw>
                </a:effectLst>
                <a:latin typeface="Calibri"/>
                <a:cs typeface="Calibri"/>
              </a:rPr>
              <a:t>in</a:t>
            </a:r>
            <a:r>
              <a:rPr sz="2400" b="1" spc="-4" dirty="0">
                <a:solidFill>
                  <a:srgbClr val="FF9900"/>
                </a:solidFill>
                <a:effectLst>
                  <a:outerShdw blurRad="38100" dist="38100" dir="2700000" algn="tl">
                    <a:srgbClr val="000000">
                      <a:alpha val="43137"/>
                    </a:srgbClr>
                  </a:outerShdw>
                </a:effectLst>
                <a:latin typeface="Calibri"/>
                <a:cs typeface="Calibri"/>
              </a:rPr>
              <a:t> </a:t>
            </a:r>
            <a:r>
              <a:rPr sz="2400" b="1" spc="-13" dirty="0">
                <a:solidFill>
                  <a:srgbClr val="FF9900"/>
                </a:solidFill>
                <a:effectLst>
                  <a:outerShdw blurRad="38100" dist="38100" dir="2700000" algn="tl">
                    <a:srgbClr val="000000">
                      <a:alpha val="43137"/>
                    </a:srgbClr>
                  </a:outerShdw>
                </a:effectLst>
                <a:latin typeface="Calibri"/>
                <a:cs typeface="Calibri"/>
              </a:rPr>
              <a:t>base</a:t>
            </a:r>
            <a:r>
              <a:rPr sz="2400" b="1" spc="-9" dirty="0">
                <a:solidFill>
                  <a:srgbClr val="FF9900"/>
                </a:solidFill>
                <a:effectLst>
                  <a:outerShdw blurRad="38100" dist="38100" dir="2700000" algn="tl">
                    <a:srgbClr val="000000">
                      <a:alpha val="43137"/>
                    </a:srgbClr>
                  </a:outerShdw>
                </a:effectLst>
                <a:latin typeface="Calibri"/>
                <a:cs typeface="Calibri"/>
              </a:rPr>
              <a:t> ai</a:t>
            </a:r>
            <a:r>
              <a:rPr sz="2400" b="1" spc="-4" dirty="0">
                <a:solidFill>
                  <a:srgbClr val="FF9900"/>
                </a:solidFill>
                <a:effectLst>
                  <a:outerShdw blurRad="38100" dist="38100" dir="2700000" algn="tl">
                    <a:srgbClr val="000000">
                      <a:alpha val="43137"/>
                    </a:srgbClr>
                  </a:outerShdw>
                </a:effectLst>
                <a:latin typeface="Calibri"/>
                <a:cs typeface="Calibri"/>
              </a:rPr>
              <a:t> </a:t>
            </a:r>
            <a:r>
              <a:rPr sz="2400" b="1" spc="-44" dirty="0">
                <a:solidFill>
                  <a:srgbClr val="FF9900"/>
                </a:solidFill>
                <a:effectLst>
                  <a:outerShdw blurRad="38100" dist="38100" dir="2700000" algn="tl">
                    <a:srgbClr val="000000">
                      <a:alpha val="43137"/>
                    </a:srgbClr>
                  </a:outerShdw>
                </a:effectLst>
                <a:latin typeface="Calibri"/>
                <a:cs typeface="Calibri"/>
              </a:rPr>
              <a:t>r</a:t>
            </a:r>
            <a:r>
              <a:rPr sz="2400" b="1" spc="-13" dirty="0">
                <a:solidFill>
                  <a:srgbClr val="FF9900"/>
                </a:solidFill>
                <a:effectLst>
                  <a:outerShdw blurRad="38100" dist="38100" dir="2700000" algn="tl">
                    <a:srgbClr val="000000">
                      <a:alpha val="43137"/>
                    </a:srgbClr>
                  </a:outerShdw>
                </a:effectLst>
                <a:latin typeface="Calibri"/>
                <a:cs typeface="Calibri"/>
              </a:rPr>
              <a:t>ap</a:t>
            </a:r>
            <a:r>
              <a:rPr sz="2400" b="1" spc="-22" dirty="0">
                <a:solidFill>
                  <a:srgbClr val="FF9900"/>
                </a:solidFill>
                <a:effectLst>
                  <a:outerShdw blurRad="38100" dist="38100" dir="2700000" algn="tl">
                    <a:srgbClr val="000000">
                      <a:alpha val="43137"/>
                    </a:srgbClr>
                  </a:outerShdw>
                </a:effectLst>
                <a:latin typeface="Calibri"/>
                <a:cs typeface="Calibri"/>
              </a:rPr>
              <a:t>p</a:t>
            </a:r>
            <a:r>
              <a:rPr sz="2400" b="1" spc="-9" dirty="0">
                <a:solidFill>
                  <a:srgbClr val="FF9900"/>
                </a:solidFill>
                <a:effectLst>
                  <a:outerShdw blurRad="38100" dist="38100" dir="2700000" algn="tl">
                    <a:srgbClr val="000000">
                      <a:alpha val="43137"/>
                    </a:srgbClr>
                  </a:outerShdw>
                </a:effectLst>
                <a:latin typeface="Calibri"/>
                <a:cs typeface="Calibri"/>
              </a:rPr>
              <a:t>orti</a:t>
            </a:r>
            <a:r>
              <a:rPr sz="2400" b="1" spc="-13" dirty="0">
                <a:solidFill>
                  <a:srgbClr val="FF9900"/>
                </a:solidFill>
                <a:effectLst>
                  <a:outerShdw blurRad="38100" dist="38100" dir="2700000" algn="tl">
                    <a:srgbClr val="000000">
                      <a:alpha val="43137"/>
                    </a:srgbClr>
                  </a:outerShdw>
                </a:effectLst>
                <a:latin typeface="Calibri"/>
                <a:cs typeface="Calibri"/>
              </a:rPr>
              <a:t> sp</a:t>
            </a:r>
            <a:r>
              <a:rPr sz="2400" b="1" spc="-22" dirty="0">
                <a:solidFill>
                  <a:srgbClr val="FF9900"/>
                </a:solidFill>
                <a:effectLst>
                  <a:outerShdw blurRad="38100" dist="38100" dir="2700000" algn="tl">
                    <a:srgbClr val="000000">
                      <a:alpha val="43137"/>
                    </a:srgbClr>
                  </a:outerShdw>
                </a:effectLst>
                <a:latin typeface="Calibri"/>
                <a:cs typeface="Calibri"/>
              </a:rPr>
              <a:t>e</a:t>
            </a:r>
            <a:r>
              <a:rPr sz="2400" b="1" spc="-35" dirty="0">
                <a:solidFill>
                  <a:srgbClr val="FF9900"/>
                </a:solidFill>
                <a:effectLst>
                  <a:outerShdw blurRad="38100" dist="38100" dir="2700000" algn="tl">
                    <a:srgbClr val="000000">
                      <a:alpha val="43137"/>
                    </a:srgbClr>
                  </a:outerShdw>
                </a:effectLst>
                <a:latin typeface="Calibri"/>
                <a:cs typeface="Calibri"/>
              </a:rPr>
              <a:t>t</a:t>
            </a:r>
            <a:r>
              <a:rPr sz="2400" b="1" dirty="0">
                <a:solidFill>
                  <a:srgbClr val="FF9900"/>
                </a:solidFill>
                <a:effectLst>
                  <a:outerShdw blurRad="38100" dist="38100" dir="2700000" algn="tl">
                    <a:srgbClr val="000000">
                      <a:alpha val="43137"/>
                    </a:srgbClr>
                  </a:outerShdw>
                </a:effectLst>
                <a:latin typeface="Calibri"/>
                <a:cs typeface="Calibri"/>
              </a:rPr>
              <a:t>t</a:t>
            </a:r>
            <a:r>
              <a:rPr sz="2400" b="1" spc="-48" dirty="0">
                <a:solidFill>
                  <a:srgbClr val="FF9900"/>
                </a:solidFill>
                <a:effectLst>
                  <a:outerShdw blurRad="38100" dist="38100" dir="2700000" algn="tl">
                    <a:srgbClr val="000000">
                      <a:alpha val="43137"/>
                    </a:srgbClr>
                  </a:outerShdw>
                </a:effectLst>
                <a:latin typeface="Calibri"/>
                <a:cs typeface="Calibri"/>
              </a:rPr>
              <a:t>r</a:t>
            </a:r>
            <a:r>
              <a:rPr sz="2400" b="1" spc="-9" dirty="0">
                <a:solidFill>
                  <a:srgbClr val="FF9900"/>
                </a:solidFill>
                <a:effectLst>
                  <a:outerShdw blurRad="38100" dist="38100" dir="2700000" algn="tl">
                    <a:srgbClr val="000000">
                      <a:alpha val="43137"/>
                    </a:srgbClr>
                  </a:outerShdw>
                </a:effectLst>
                <a:latin typeface="Calibri"/>
                <a:cs typeface="Calibri"/>
              </a:rPr>
              <a:t>ali</a:t>
            </a:r>
            <a:endParaRPr sz="2400" dirty="0">
              <a:solidFill>
                <a:srgbClr val="FF9900"/>
              </a:solidFill>
              <a:effectLst>
                <a:outerShdw blurRad="38100" dist="38100" dir="2700000" algn="tl">
                  <a:srgbClr val="000000">
                    <a:alpha val="43137"/>
                  </a:srgbClr>
                </a:outerShdw>
              </a:effectLst>
              <a:latin typeface="Calibri"/>
              <a:cs typeface="Calibri"/>
            </a:endParaRPr>
          </a:p>
        </p:txBody>
      </p:sp>
      <p:sp>
        <p:nvSpPr>
          <p:cNvPr id="3" name="object 3"/>
          <p:cNvSpPr txBox="1"/>
          <p:nvPr/>
        </p:nvSpPr>
        <p:spPr>
          <a:xfrm>
            <a:off x="312940" y="1196752"/>
            <a:ext cx="8273039" cy="1723549"/>
          </a:xfrm>
          <a:prstGeom prst="rect">
            <a:avLst/>
          </a:prstGeom>
        </p:spPr>
        <p:txBody>
          <a:bodyPr vert="horz" wrap="square" lIns="0" tIns="0" rIns="0" bIns="0" rtlCol="0">
            <a:spAutoFit/>
          </a:bodyPr>
          <a:lstStyle/>
          <a:p>
            <a:pPr marL="11135" marR="4454" algn="just"/>
            <a:r>
              <a:rPr sz="1600" b="1" spc="-13"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misu</a:t>
            </a:r>
            <a:r>
              <a:rPr sz="1600" b="1" spc="-26"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i </a:t>
            </a:r>
            <a:r>
              <a:rPr sz="1600" b="1" spc="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r</a:t>
            </a:r>
            <a:r>
              <a:rPr sz="1600" b="1" spc="4" dirty="0">
                <a:solidFill>
                  <a:schemeClr val="accent4">
                    <a:lumMod val="75000"/>
                    <a:lumOff val="25000"/>
                  </a:schemeClr>
                </a:solidFill>
                <a:latin typeface="Calibri"/>
                <a:cs typeface="Calibri"/>
              </a:rPr>
              <a:t>u</a:t>
            </a:r>
            <a:r>
              <a:rPr sz="1600" b="1" spc="-13" dirty="0">
                <a:solidFill>
                  <a:schemeClr val="accent4">
                    <a:lumMod val="75000"/>
                    <a:lumOff val="25000"/>
                  </a:schemeClr>
                </a:solidFill>
                <a:latin typeface="Calibri"/>
                <a:cs typeface="Calibri"/>
              </a:rPr>
              <a:t>mo</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am</a:t>
            </a:r>
            <a:r>
              <a:rPr sz="1600" b="1" spc="4" dirty="0">
                <a:solidFill>
                  <a:schemeClr val="accent4">
                    <a:lumMod val="75000"/>
                    <a:lumOff val="25000"/>
                  </a:schemeClr>
                </a:solidFill>
                <a:latin typeface="Calibri"/>
                <a:cs typeface="Calibri"/>
              </a:rPr>
              <a:t>b</a:t>
            </a:r>
            <a:r>
              <a:rPr sz="1600" b="1" spc="-4"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o </a:t>
            </a:r>
            <a:r>
              <a:rPr sz="1600" b="1" spc="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e </a:t>
            </a:r>
            <a:r>
              <a:rPr sz="1600" b="1" spc="26" dirty="0">
                <a:solidFill>
                  <a:schemeClr val="accent4">
                    <a:lumMod val="75000"/>
                    <a:lumOff val="25000"/>
                  </a:schemeClr>
                </a:solidFill>
                <a:latin typeface="Calibri"/>
                <a:cs typeface="Calibri"/>
              </a:rPr>
              <a:t> </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gi</a:t>
            </a:r>
            <a:r>
              <a:rPr sz="1600" b="1" spc="-18" dirty="0">
                <a:solidFill>
                  <a:schemeClr val="accent4">
                    <a:lumMod val="75000"/>
                    <a:lumOff val="25000"/>
                  </a:schemeClr>
                </a:solidFill>
                <a:latin typeface="Calibri"/>
                <a:cs typeface="Calibri"/>
              </a:rPr>
              <a:t>s</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azio</a:t>
            </a:r>
            <a:r>
              <a:rPr sz="1600" b="1" spc="4"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i </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i </a:t>
            </a:r>
            <a:r>
              <a:rPr sz="1600" b="1" spc="4"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ev</a:t>
            </a:r>
            <a:r>
              <a:rPr sz="1600" b="1" spc="-9" dirty="0">
                <a:solidFill>
                  <a:schemeClr val="accent4">
                    <a:lumMod val="75000"/>
                    <a:lumOff val="25000"/>
                  </a:schemeClr>
                </a:solidFill>
                <a:latin typeface="Calibri"/>
                <a:cs typeface="Calibri"/>
              </a:rPr>
              <a:t>e</a:t>
            </a:r>
            <a:r>
              <a:rPr sz="1600" b="1" spc="-18"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ti </a:t>
            </a:r>
            <a:r>
              <a:rPr sz="1600" b="1" spc="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spc="-9" dirty="0">
                <a:solidFill>
                  <a:schemeClr val="accent4">
                    <a:lumMod val="75000"/>
                    <a:lumOff val="25000"/>
                  </a:schemeClr>
                </a:solidFill>
                <a:latin typeface="Calibri"/>
                <a:cs typeface="Calibri"/>
              </a:rPr>
              <a:t>eb</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i </a:t>
            </a:r>
            <a:r>
              <a:rPr sz="1600" b="1" spc="2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po</a:t>
            </a:r>
            <a:r>
              <a:rPr sz="1600" b="1" spc="4"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so</a:t>
            </a:r>
            <a:r>
              <a:rPr sz="1600" b="1" dirty="0">
                <a:solidFill>
                  <a:schemeClr val="accent4">
                    <a:lumMod val="75000"/>
                    <a:lumOff val="25000"/>
                  </a:schemeClr>
                </a:solidFill>
                <a:latin typeface="Calibri"/>
                <a:cs typeface="Calibri"/>
              </a:rPr>
              <a:t>no </a:t>
            </a:r>
            <a:r>
              <a:rPr sz="1600" b="1" spc="13"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a:t>
            </a:r>
            <a:r>
              <a:rPr sz="1600" b="1" spc="-13" dirty="0">
                <a:solidFill>
                  <a:schemeClr val="accent4">
                    <a:lumMod val="75000"/>
                    <a:lumOff val="25000"/>
                  </a:schemeClr>
                </a:solidFill>
                <a:latin typeface="Calibri"/>
                <a:cs typeface="Calibri"/>
              </a:rPr>
              <a:t>s</a:t>
            </a:r>
            <a:r>
              <a:rPr sz="1600" b="1" spc="-4"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2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utili</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n</a:t>
            </a:r>
            <a:r>
              <a:rPr sz="1600" b="1" spc="-4" dirty="0">
                <a:solidFill>
                  <a:schemeClr val="accent4">
                    <a:lumMod val="75000"/>
                    <a:lumOff val="25000"/>
                  </a:schemeClr>
                </a:solidFill>
                <a:latin typeface="Calibri"/>
                <a:cs typeface="Calibri"/>
              </a:rPr>
              <a:t>ell</a:t>
            </a:r>
            <a:r>
              <a:rPr sz="1600" b="1" dirty="0">
                <a:solidFill>
                  <a:schemeClr val="accent4">
                    <a:lumMod val="75000"/>
                    <a:lumOff val="25000"/>
                  </a:schemeClr>
                </a:solidFill>
                <a:latin typeface="Calibri"/>
                <a:cs typeface="Calibri"/>
              </a:rPr>
              <a:t>a </a:t>
            </a:r>
            <a:r>
              <a:rPr sz="1600" b="1" spc="-31" dirty="0">
                <a:solidFill>
                  <a:schemeClr val="accent4">
                    <a:lumMod val="75000"/>
                    <a:lumOff val="25000"/>
                  </a:schemeClr>
                </a:solidFill>
                <a:latin typeface="Calibri"/>
                <a:cs typeface="Calibri"/>
              </a:rPr>
              <a:t>v</a:t>
            </a:r>
            <a:r>
              <a:rPr sz="1600" b="1" dirty="0">
                <a:solidFill>
                  <a:schemeClr val="accent4">
                    <a:lumMod val="75000"/>
                    <a:lumOff val="25000"/>
                  </a:schemeClr>
                </a:solidFill>
                <a:latin typeface="Calibri"/>
                <a:cs typeface="Calibri"/>
              </a:rPr>
              <a:t>al</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dazion</a:t>
            </a:r>
            <a:r>
              <a:rPr sz="1600" b="1" dirty="0">
                <a:solidFill>
                  <a:schemeClr val="accent4">
                    <a:lumMod val="75000"/>
                    <a:lumOff val="25000"/>
                  </a:schemeClr>
                </a:solidFill>
                <a:latin typeface="Calibri"/>
                <a:cs typeface="Calibri"/>
              </a:rPr>
              <a:t>e </a:t>
            </a:r>
            <a:r>
              <a:rPr sz="1600" b="1" spc="-14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ei </a:t>
            </a:r>
            <a:r>
              <a:rPr sz="1600" b="1" spc="-16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mode</a:t>
            </a:r>
            <a:r>
              <a:rPr sz="1600" b="1" spc="-4" dirty="0">
                <a:solidFill>
                  <a:schemeClr val="accent4">
                    <a:lumMod val="75000"/>
                    <a:lumOff val="25000"/>
                  </a:schemeClr>
                </a:solidFill>
                <a:latin typeface="Calibri"/>
                <a:cs typeface="Calibri"/>
              </a:rPr>
              <a:t>ll</a:t>
            </a:r>
            <a:r>
              <a:rPr sz="1600" b="1" dirty="0">
                <a:solidFill>
                  <a:schemeClr val="accent4">
                    <a:lumMod val="75000"/>
                    <a:lumOff val="25000"/>
                  </a:schemeClr>
                </a:solidFill>
                <a:latin typeface="Calibri"/>
                <a:cs typeface="Calibri"/>
              </a:rPr>
              <a:t>i </a:t>
            </a:r>
            <a:r>
              <a:rPr sz="1600" b="1" spc="-158"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i </a:t>
            </a:r>
            <a:r>
              <a:rPr sz="1600" b="1" spc="-17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so</a:t>
            </a:r>
            <a:r>
              <a:rPr sz="1600" b="1" spc="-22" dirty="0">
                <a:solidFill>
                  <a:schemeClr val="accent4">
                    <a:lumMod val="75000"/>
                    <a:lumOff val="25000"/>
                  </a:schemeClr>
                </a:solidFill>
                <a:latin typeface="Calibri"/>
                <a:cs typeface="Calibri"/>
              </a:rPr>
              <a:t>tt</a:t>
            </a:r>
            <a:r>
              <a:rPr sz="1600" b="1" spc="-4" dirty="0">
                <a:solidFill>
                  <a:schemeClr val="accent4">
                    <a:lumMod val="75000"/>
                    <a:lumOff val="25000"/>
                  </a:schemeClr>
                </a:solidFill>
                <a:latin typeface="Calibri"/>
                <a:cs typeface="Calibri"/>
              </a:rPr>
              <a:t>os</a:t>
            </a:r>
            <a:r>
              <a:rPr sz="1600" b="1" spc="4"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 </a:t>
            </a:r>
            <a:r>
              <a:rPr sz="1600" b="1" spc="-167"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1</a:t>
            </a:r>
            <a:r>
              <a:rPr sz="1600" b="1" spc="-4"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/2</a:t>
            </a:r>
            <a:r>
              <a:rPr sz="1600" b="1" spc="-4"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a:t>
            </a:r>
            <a:r>
              <a:rPr sz="1600" b="1" spc="-13" dirty="0">
                <a:solidFill>
                  <a:schemeClr val="accent4">
                    <a:lumMod val="75000"/>
                    <a:lumOff val="25000"/>
                  </a:schemeClr>
                </a:solidFill>
                <a:latin typeface="Calibri"/>
                <a:cs typeface="Calibri"/>
              </a:rPr>
              <a:t>3</a:t>
            </a:r>
            <a:r>
              <a:rPr sz="1600" b="1" spc="-26"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 </a:t>
            </a:r>
            <a:r>
              <a:rPr sz="1600" b="1" spc="-167"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Il </a:t>
            </a:r>
            <a:r>
              <a:rPr sz="1600" b="1" spc="-171"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b</a:t>
            </a:r>
            <a:r>
              <a:rPr sz="1600" b="1"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n </a:t>
            </a:r>
            <a:r>
              <a:rPr sz="1600" b="1" spc="-16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a:t>
            </a:r>
            <a:r>
              <a:rPr sz="1600" b="1" spc="-18" dirty="0">
                <a:solidFill>
                  <a:schemeClr val="accent4">
                    <a:lumMod val="75000"/>
                    <a:lumOff val="25000"/>
                  </a:schemeClr>
                </a:solidFill>
                <a:latin typeface="Calibri"/>
                <a:cs typeface="Calibri"/>
              </a:rPr>
              <a:t>c</a:t>
            </a:r>
            <a:r>
              <a:rPr sz="1600" b="1" spc="-26"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o</a:t>
            </a:r>
            <a:r>
              <a:rPr sz="1600" b="1" spc="-35"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o </a:t>
            </a:r>
            <a:r>
              <a:rPr sz="1600" b="1" spc="-162"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 </a:t>
            </a:r>
            <a:r>
              <a:rPr sz="1600" b="1" spc="-15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158"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f</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eq</a:t>
            </a:r>
            <a:r>
              <a:rPr sz="1600" b="1" spc="-13" dirty="0">
                <a:solidFill>
                  <a:schemeClr val="accent4">
                    <a:lumMod val="75000"/>
                    <a:lumOff val="25000"/>
                  </a:schemeClr>
                </a:solidFill>
                <a:latin typeface="Calibri"/>
                <a:cs typeface="Calibri"/>
              </a:rPr>
              <a:t>u</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spc="-26"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 </a:t>
            </a:r>
            <a:r>
              <a:rPr sz="1600" b="1" spc="-162" dirty="0">
                <a:solidFill>
                  <a:schemeClr val="accent4">
                    <a:lumMod val="75000"/>
                    <a:lumOff val="25000"/>
                  </a:schemeClr>
                </a:solidFill>
                <a:latin typeface="Calibri"/>
                <a:cs typeface="Calibri"/>
              </a:rPr>
              <a:t> </a:t>
            </a:r>
            <a:r>
              <a:rPr sz="1600" b="1" spc="-31"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ond</a:t>
            </a:r>
            <a:r>
              <a:rPr sz="1600" b="1" spc="4" dirty="0">
                <a:solidFill>
                  <a:schemeClr val="accent4">
                    <a:lumMod val="75000"/>
                    <a:lumOff val="25000"/>
                  </a:schemeClr>
                </a:solidFill>
                <a:latin typeface="Calibri"/>
                <a:cs typeface="Calibri"/>
              </a:rPr>
              <a:t>a</a:t>
            </a:r>
            <a:r>
              <a:rPr sz="1600" b="1" spc="-13" dirty="0">
                <a:solidFill>
                  <a:schemeClr val="accent4">
                    <a:lumMod val="75000"/>
                    <a:lumOff val="25000"/>
                  </a:schemeClr>
                </a:solidFill>
                <a:latin typeface="Calibri"/>
                <a:cs typeface="Calibri"/>
              </a:rPr>
              <a:t>m</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4" dirty="0">
                <a:solidFill>
                  <a:schemeClr val="accent4">
                    <a:lumMod val="75000"/>
                    <a:lumOff val="25000"/>
                  </a:schemeClr>
                </a:solidFill>
                <a:latin typeface="Calibri"/>
                <a:cs typeface="Calibri"/>
              </a:rPr>
              <a:t>l</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49"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5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le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u</a:t>
            </a:r>
            <a:r>
              <a:rPr sz="1600" b="1" spc="-18" dirty="0">
                <a:solidFill>
                  <a:schemeClr val="accent4">
                    <a:lumMod val="75000"/>
                    <a:lumOff val="25000"/>
                  </a:schemeClr>
                </a:solidFill>
                <a:latin typeface="Calibri"/>
                <a:cs typeface="Calibri"/>
              </a:rPr>
              <a:t>cc</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ssi</a:t>
            </a:r>
            <a:r>
              <a:rPr sz="1600" b="1" spc="-9" dirty="0">
                <a:solidFill>
                  <a:schemeClr val="accent4">
                    <a:lumMod val="75000"/>
                    <a:lumOff val="25000"/>
                  </a:schemeClr>
                </a:solidFill>
                <a:latin typeface="Calibri"/>
                <a:cs typeface="Calibri"/>
              </a:rPr>
              <a:t>ve</a:t>
            </a:r>
            <a:r>
              <a:rPr sz="1600" b="1" spc="3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arm</a:t>
            </a:r>
            <a:r>
              <a:rPr sz="1600" b="1" spc="-22" dirty="0">
                <a:solidFill>
                  <a:schemeClr val="accent4">
                    <a:lumMod val="75000"/>
                    <a:lumOff val="25000"/>
                  </a:schemeClr>
                </a:solidFill>
                <a:latin typeface="Calibri"/>
                <a:cs typeface="Calibri"/>
              </a:rPr>
              <a:t>o</a:t>
            </a:r>
            <a:r>
              <a:rPr sz="1600" b="1" spc="-4" dirty="0">
                <a:solidFill>
                  <a:schemeClr val="accent4">
                    <a:lumMod val="75000"/>
                    <a:lumOff val="25000"/>
                  </a:schemeClr>
                </a:solidFill>
                <a:latin typeface="Calibri"/>
                <a:cs typeface="Calibri"/>
              </a:rPr>
              <a:t>ni</a:t>
            </a:r>
            <a:r>
              <a:rPr sz="1600" b="1" spc="-9"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h</a:t>
            </a:r>
            <a:r>
              <a:rPr sz="1600" b="1" dirty="0">
                <a:solidFill>
                  <a:schemeClr val="accent4">
                    <a:lumMod val="75000"/>
                    <a:lumOff val="25000"/>
                  </a:schemeClr>
                </a:solidFill>
                <a:latin typeface="Calibri"/>
                <a:cs typeface="Calibri"/>
              </a:rPr>
              <a:t>e)</a:t>
            </a:r>
            <a:r>
              <a:rPr sz="1600" b="1" spc="31"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v</a:t>
            </a:r>
            <a:r>
              <a:rPr sz="1600" b="1" spc="4"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en</a:t>
            </a:r>
            <a:r>
              <a:rPr sz="1600" b="1" spc="9" dirty="0">
                <a:solidFill>
                  <a:schemeClr val="accent4">
                    <a:lumMod val="75000"/>
                    <a:lumOff val="25000"/>
                  </a:schemeClr>
                </a:solidFill>
                <a:latin typeface="Calibri"/>
                <a:cs typeface="Calibri"/>
              </a:rPr>
              <a:t>z</a:t>
            </a:r>
            <a:r>
              <a:rPr sz="1600" b="1" spc="-4" dirty="0">
                <a:solidFill>
                  <a:schemeClr val="accent4">
                    <a:lumMod val="75000"/>
                    <a:lumOff val="25000"/>
                  </a:schemeClr>
                </a:solidFill>
                <a:latin typeface="Calibri"/>
                <a:cs typeface="Calibri"/>
              </a:rPr>
              <a:t>i</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da</a:t>
            </a:r>
            <a:r>
              <a:rPr sz="1600" b="1" dirty="0">
                <a:solidFill>
                  <a:schemeClr val="accent4">
                    <a:lumMod val="75000"/>
                    <a:lumOff val="25000"/>
                  </a:schemeClr>
                </a:solidFill>
                <a:latin typeface="Calibri"/>
                <a:cs typeface="Calibri"/>
              </a:rPr>
              <a:t>i</a:t>
            </a:r>
            <a:r>
              <a:rPr sz="1600" b="1" spc="31" dirty="0">
                <a:solidFill>
                  <a:schemeClr val="accent4">
                    <a:lumMod val="75000"/>
                    <a:lumOff val="25000"/>
                  </a:schemeClr>
                </a:solidFill>
                <a:latin typeface="Calibri"/>
                <a:cs typeface="Calibri"/>
              </a:rPr>
              <a:t> </a:t>
            </a:r>
            <a:r>
              <a:rPr sz="1600" b="1" spc="-44"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app</a:t>
            </a:r>
            <a:r>
              <a:rPr sz="1600" b="1" spc="-13" dirty="0">
                <a:solidFill>
                  <a:schemeClr val="accent4">
                    <a:lumMod val="75000"/>
                    <a:lumOff val="25000"/>
                  </a:schemeClr>
                </a:solidFill>
                <a:latin typeface="Calibri"/>
                <a:cs typeface="Calibri"/>
              </a:rPr>
              <a:t>or</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i</a:t>
            </a:r>
            <a:r>
              <a:rPr sz="1600" b="1" spc="3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H</a:t>
            </a:r>
            <a:r>
              <a:rPr sz="1600" b="1" spc="-13" dirty="0">
                <a:solidFill>
                  <a:schemeClr val="accent4">
                    <a:lumMod val="75000"/>
                    <a:lumOff val="25000"/>
                  </a:schemeClr>
                </a:solidFill>
                <a:latin typeface="Calibri"/>
                <a:cs typeface="Calibri"/>
              </a:rPr>
              <a:t>V</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R</a:t>
            </a:r>
            <a:r>
              <a:rPr sz="1600" b="1" spc="2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o</a:t>
            </a:r>
            <a:r>
              <a:rPr sz="1600" b="1" spc="39"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H</a:t>
            </a:r>
            <a:r>
              <a:rPr sz="1600" b="1" spc="-4" dirty="0">
                <a:solidFill>
                  <a:schemeClr val="accent4">
                    <a:lumMod val="75000"/>
                    <a:lumOff val="25000"/>
                  </a:schemeClr>
                </a:solidFill>
                <a:latin typeface="Calibri"/>
                <a:cs typeface="Calibri"/>
              </a:rPr>
              <a:t>V</a:t>
            </a:r>
            <a:r>
              <a:rPr sz="1600" b="1" spc="-31"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S</a:t>
            </a:r>
            <a:r>
              <a:rPr sz="1600" b="1" spc="44"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a:t>
            </a:r>
            <a:r>
              <a:rPr sz="1600" b="1" spc="9"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port</a:t>
            </a:r>
            <a:r>
              <a:rPr sz="1600" b="1" dirty="0">
                <a:solidFill>
                  <a:schemeClr val="accent4">
                    <a:lumMod val="75000"/>
                    <a:lumOff val="25000"/>
                  </a:schemeClr>
                </a:solidFill>
                <a:latin typeface="Calibri"/>
                <a:cs typeface="Calibri"/>
              </a:rPr>
              <a:t>i</a:t>
            </a:r>
            <a:r>
              <a:rPr sz="1600" b="1" spc="26"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ali</a:t>
            </a:r>
            <a:r>
              <a:rPr sz="1600" b="1" spc="26"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a:t>
            </a:r>
            <a:r>
              <a:rPr sz="1600" b="1" spc="44" dirty="0">
                <a:solidFill>
                  <a:schemeClr val="accent4">
                    <a:lumMod val="75000"/>
                    <a:lumOff val="25000"/>
                  </a:schemeClr>
                </a:solidFill>
                <a:latin typeface="Calibri"/>
                <a:cs typeface="Calibri"/>
              </a:rPr>
              <a:t> </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az</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on</a:t>
            </a:r>
            <a:r>
              <a:rPr sz="1600" b="1" dirty="0">
                <a:solidFill>
                  <a:schemeClr val="accent4">
                    <a:lumMod val="75000"/>
                    <a:lumOff val="25000"/>
                  </a:schemeClr>
                </a:solidFill>
                <a:latin typeface="Calibri"/>
                <a:cs typeface="Calibri"/>
              </a:rPr>
              <a:t>e</a:t>
            </a:r>
            <a:r>
              <a:rPr sz="1600" b="1" spc="3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sin</a:t>
            </a:r>
            <a:r>
              <a:rPr sz="1600" b="1" spc="-9" dirty="0">
                <a:solidFill>
                  <a:schemeClr val="accent4">
                    <a:lumMod val="75000"/>
                    <a:lumOff val="25000"/>
                  </a:schemeClr>
                </a:solidFill>
                <a:latin typeface="Calibri"/>
                <a:cs typeface="Calibri"/>
              </a:rPr>
              <a:t>g</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a:t>
            </a:r>
            <a:r>
              <a:rPr sz="1600" b="1" spc="44"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ba</a:t>
            </a:r>
            <a:r>
              <a:rPr sz="1600" b="1" spc="4" dirty="0">
                <a:solidFill>
                  <a:schemeClr val="accent4">
                    <a:lumMod val="75000"/>
                    <a:lumOff val="25000"/>
                  </a:schemeClr>
                </a:solidFill>
                <a:latin typeface="Calibri"/>
                <a:cs typeface="Calibri"/>
              </a:rPr>
              <a:t>s</a:t>
            </a:r>
            <a:r>
              <a:rPr sz="1600" b="1" spc="-13" dirty="0">
                <a:solidFill>
                  <a:schemeClr val="accent4">
                    <a:lumMod val="75000"/>
                    <a:lumOff val="25000"/>
                  </a:schemeClr>
                </a:solidFill>
                <a:latin typeface="Calibri"/>
                <a:cs typeface="Calibri"/>
              </a:rPr>
              <a:t>a</a:t>
            </a:r>
            <a:r>
              <a:rPr sz="1600" b="1" dirty="0">
                <a:solidFill>
                  <a:schemeClr val="accent4">
                    <a:lumMod val="75000"/>
                    <a:lumOff val="25000"/>
                  </a:schemeClr>
                </a:solidFill>
                <a:latin typeface="Calibri"/>
                <a:cs typeface="Calibri"/>
              </a:rPr>
              <a:t>ti 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i</a:t>
            </a:r>
            <a:r>
              <a:rPr sz="1600" b="1" spc="-31" dirty="0">
                <a:solidFill>
                  <a:schemeClr val="accent4">
                    <a:lumMod val="75000"/>
                    <a:lumOff val="25000"/>
                  </a:schemeClr>
                </a:solidFill>
                <a:latin typeface="Calibri"/>
                <a:cs typeface="Calibri"/>
              </a:rPr>
              <a:t>v</a:t>
            </a:r>
            <a:r>
              <a:rPr sz="1600" b="1" spc="-13" dirty="0">
                <a:solidFill>
                  <a:schemeClr val="accent4">
                    <a:lumMod val="75000"/>
                    <a:lumOff val="25000"/>
                  </a:schemeClr>
                </a:solidFill>
                <a:latin typeface="Calibri"/>
                <a:cs typeface="Calibri"/>
              </a:rPr>
              <a:t>ame</a:t>
            </a:r>
            <a:r>
              <a:rPr sz="1600" b="1" spc="-18"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9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su </a:t>
            </a:r>
            <a:r>
              <a:rPr sz="1600" b="1" spc="8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1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i </a:t>
            </a:r>
            <a:r>
              <a:rPr sz="1600" b="1" spc="8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79"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F</a:t>
            </a:r>
            <a:r>
              <a:rPr sz="1600" b="1" spc="-4" dirty="0">
                <a:solidFill>
                  <a:schemeClr val="accent4">
                    <a:lumMod val="75000"/>
                    <a:lumOff val="25000"/>
                  </a:schemeClr>
                </a:solidFill>
                <a:latin typeface="Calibri"/>
                <a:cs typeface="Calibri"/>
              </a:rPr>
              <a:t>ouri</a:t>
            </a:r>
            <a:r>
              <a:rPr sz="1600" b="1" spc="-9" dirty="0">
                <a:solidFill>
                  <a:schemeClr val="accent4">
                    <a:lumMod val="75000"/>
                    <a:lumOff val="25000"/>
                  </a:schemeClr>
                </a:solidFill>
                <a:latin typeface="Calibri"/>
                <a:cs typeface="Calibri"/>
              </a:rPr>
              <a:t>er</a:t>
            </a:r>
            <a:r>
              <a:rPr sz="1600" b="1" dirty="0">
                <a:solidFill>
                  <a:schemeClr val="accent4">
                    <a:lumMod val="75000"/>
                    <a:lumOff val="25000"/>
                  </a:schemeClr>
                </a:solidFill>
                <a:latin typeface="Calibri"/>
                <a:cs typeface="Calibri"/>
              </a:rPr>
              <a:t> </a:t>
            </a:r>
            <a:r>
              <a:rPr sz="1600" b="1" spc="8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o </a:t>
            </a:r>
            <a:r>
              <a:rPr sz="1600" b="1" spc="9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i</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o</a:t>
            </a:r>
            <a:r>
              <a:rPr sz="1600" b="1" spc="-18" dirty="0">
                <a:solidFill>
                  <a:schemeClr val="accent4">
                    <a:lumMod val="75000"/>
                    <a:lumOff val="25000"/>
                  </a:schemeClr>
                </a:solidFill>
                <a:latin typeface="Calibri"/>
                <a:cs typeface="Calibri"/>
              </a:rPr>
              <a:t>s</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a:t>
            </a:r>
            <a:r>
              <a:rPr sz="1600" b="1" spc="8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o </a:t>
            </a:r>
            <a:r>
              <a:rPr sz="1600" b="1" spc="83"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SSR </a:t>
            </a:r>
            <a:r>
              <a:rPr sz="1600" b="1" spc="92"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ap</a:t>
            </a:r>
            <a:r>
              <a:rPr sz="1600" b="1" spc="13" dirty="0">
                <a:solidFill>
                  <a:schemeClr val="accent4">
                    <a:lumMod val="75000"/>
                    <a:lumOff val="25000"/>
                  </a:schemeClr>
                </a:solidFill>
                <a:latin typeface="Calibri"/>
                <a:cs typeface="Calibri"/>
              </a:rPr>
              <a:t>p</a:t>
            </a:r>
            <a:r>
              <a:rPr sz="1600" b="1" spc="-13" dirty="0">
                <a:solidFill>
                  <a:schemeClr val="accent4">
                    <a:lumMod val="75000"/>
                    <a:lumOff val="25000"/>
                  </a:schemeClr>
                </a:solidFill>
                <a:latin typeface="Calibri"/>
                <a:cs typeface="Calibri"/>
              </a:rPr>
              <a:t>or</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i </a:t>
            </a:r>
            <a:r>
              <a:rPr sz="1600" b="1" spc="83"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t</a:t>
            </a:r>
            <a:r>
              <a:rPr sz="1600" b="1" spc="-48" dirty="0">
                <a:solidFill>
                  <a:schemeClr val="accent4">
                    <a:lumMod val="75000"/>
                    <a:lumOff val="25000"/>
                  </a:schemeClr>
                </a:solidFill>
                <a:latin typeface="Calibri"/>
                <a:cs typeface="Calibri"/>
              </a:rPr>
              <a:t>r</a:t>
            </a:r>
            <a:r>
              <a:rPr sz="1600" b="1" dirty="0">
                <a:solidFill>
                  <a:schemeClr val="accent4">
                    <a:lumMod val="75000"/>
                    <a:lumOff val="25000"/>
                  </a:schemeClr>
                </a:solidFill>
                <a:latin typeface="Calibri"/>
                <a:cs typeface="Calibri"/>
              </a:rPr>
              <a:t>ali </a:t>
            </a:r>
            <a:r>
              <a:rPr sz="1600" b="1" spc="79"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ris</a:t>
            </a:r>
            <a:r>
              <a:rPr sz="1600" b="1" dirty="0">
                <a:solidFill>
                  <a:schemeClr val="accent4">
                    <a:lumMod val="75000"/>
                    <a:lumOff val="25000"/>
                  </a:schemeClr>
                </a:solidFill>
                <a:latin typeface="Calibri"/>
                <a:cs typeface="Calibri"/>
              </a:rPr>
              <a:t>p</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22"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 </a:t>
            </a:r>
            <a:r>
              <a:rPr sz="1600" b="1" spc="8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ad </a:t>
            </a:r>
            <a:r>
              <a:rPr sz="1600" b="1" spc="8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un </a:t>
            </a:r>
            <a:r>
              <a:rPr sz="1600" b="1" spc="88"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si</a:t>
            </a:r>
            <a:r>
              <a:rPr sz="1600" b="1" spc="-13"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   </a:t>
            </a:r>
            <a:r>
              <a:rPr sz="1600" b="1" spc="171"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r</a:t>
            </a:r>
            <a:r>
              <a:rPr sz="1600" b="1" spc="-9" dirty="0">
                <a:solidFill>
                  <a:schemeClr val="accent4">
                    <a:lumMod val="75000"/>
                    <a:lumOff val="25000"/>
                  </a:schemeClr>
                </a:solidFill>
                <a:latin typeface="Calibri"/>
                <a:cs typeface="Calibri"/>
              </a:rPr>
              <a:t>i</a:t>
            </a:r>
            <a:r>
              <a:rPr sz="1600" b="1" spc="-44" dirty="0">
                <a:solidFill>
                  <a:schemeClr val="accent4">
                    <a:lumMod val="75000"/>
                    <a:lumOff val="25000"/>
                  </a:schemeClr>
                </a:solidFill>
                <a:latin typeface="Calibri"/>
                <a:cs typeface="Calibri"/>
              </a:rPr>
              <a:t>f</a:t>
            </a:r>
            <a:r>
              <a:rPr sz="1600" b="1" spc="-9" dirty="0">
                <a:solidFill>
                  <a:schemeClr val="accent4">
                    <a:lumMod val="75000"/>
                    <a:lumOff val="25000"/>
                  </a:schemeClr>
                </a:solidFill>
                <a:latin typeface="Calibri"/>
                <a:cs typeface="Calibri"/>
              </a:rPr>
              <a:t>er</a:t>
            </a:r>
            <a:r>
              <a:rPr sz="1600" b="1" spc="-13" dirty="0">
                <a:solidFill>
                  <a:schemeClr val="accent4">
                    <a:lumMod val="75000"/>
                    <a:lumOff val="25000"/>
                  </a:schemeClr>
                </a:solidFill>
                <a:latin typeface="Calibri"/>
                <a:cs typeface="Calibri"/>
              </a:rPr>
              <a:t>im</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spc="-22" dirty="0">
                <a:solidFill>
                  <a:schemeClr val="accent4">
                    <a:lumMod val="75000"/>
                    <a:lumOff val="25000"/>
                  </a:schemeClr>
                </a:solidFill>
                <a:latin typeface="Calibri"/>
                <a:cs typeface="Calibri"/>
              </a:rPr>
              <a:t>t</a:t>
            </a:r>
            <a:r>
              <a:rPr sz="1600" b="1" spc="-4" dirty="0">
                <a:solidFill>
                  <a:schemeClr val="accent4">
                    <a:lumMod val="75000"/>
                    <a:lumOff val="25000"/>
                  </a:schemeClr>
                </a:solidFill>
                <a:latin typeface="Calibri"/>
                <a:cs typeface="Calibri"/>
              </a:rPr>
              <a:t>o</a:t>
            </a:r>
            <a:r>
              <a:rPr sz="1600" b="1" dirty="0">
                <a:solidFill>
                  <a:schemeClr val="accent4">
                    <a:lumMod val="75000"/>
                    <a:lumOff val="25000"/>
                  </a:schemeClr>
                </a:solidFill>
                <a:latin typeface="Calibri"/>
                <a:cs typeface="Calibri"/>
              </a:rPr>
              <a:t>)</a:t>
            </a:r>
            <a:r>
              <a:rPr sz="1600" b="1" spc="-4" dirty="0">
                <a:solidFill>
                  <a:schemeClr val="accent4">
                    <a:lumMod val="75000"/>
                    <a:lumOff val="25000"/>
                  </a:schemeClr>
                </a:solidFill>
                <a:latin typeface="Calibri"/>
                <a:cs typeface="Calibri"/>
              </a:rPr>
              <a:t>,</a:t>
            </a:r>
            <a:r>
              <a:rPr sz="1600" b="1" dirty="0">
                <a:solidFill>
                  <a:schemeClr val="accent4">
                    <a:lumMod val="75000"/>
                    <a:lumOff val="25000"/>
                  </a:schemeClr>
                </a:solidFill>
                <a:latin typeface="Calibri"/>
                <a:cs typeface="Calibri"/>
              </a:rPr>
              <a:t> </a:t>
            </a:r>
            <a:r>
              <a:rPr sz="1600" b="1" spc="-114"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0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q</a:t>
            </a:r>
            <a:r>
              <a:rPr sz="1600" b="1" dirty="0">
                <a:solidFill>
                  <a:schemeClr val="accent4">
                    <a:lumMod val="75000"/>
                    <a:lumOff val="25000"/>
                  </a:schemeClr>
                </a:solidFill>
                <a:latin typeface="Calibri"/>
                <a:cs typeface="Calibri"/>
              </a:rPr>
              <a:t>uel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110"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d</a:t>
            </a:r>
            <a:r>
              <a:rPr sz="1600" b="1" spc="-4"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ermi</a:t>
            </a:r>
            <a:r>
              <a:rPr sz="1600" b="1" spc="-4" dirty="0">
                <a:solidFill>
                  <a:schemeClr val="accent4">
                    <a:lumMod val="75000"/>
                    <a:lumOff val="25000"/>
                  </a:schemeClr>
                </a:solidFill>
                <a:latin typeface="Calibri"/>
                <a:cs typeface="Calibri"/>
              </a:rPr>
              <a:t>n</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a </a:t>
            </a:r>
            <a:r>
              <a:rPr sz="1600" b="1" spc="-11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n</a:t>
            </a:r>
            <a:r>
              <a:rPr sz="1600" b="1" dirty="0">
                <a:solidFill>
                  <a:schemeClr val="accent4">
                    <a:lumMod val="75000"/>
                    <a:lumOff val="25000"/>
                  </a:schemeClr>
                </a:solidFill>
                <a:latin typeface="Calibri"/>
                <a:cs typeface="Calibri"/>
              </a:rPr>
              <a:t>u</a:t>
            </a:r>
            <a:r>
              <a:rPr sz="1600" b="1" spc="-9" dirty="0">
                <a:solidFill>
                  <a:schemeClr val="accent4">
                    <a:lumMod val="75000"/>
                    <a:lumOff val="25000"/>
                  </a:schemeClr>
                </a:solidFill>
                <a:latin typeface="Calibri"/>
                <a:cs typeface="Calibri"/>
              </a:rPr>
              <a:t>meri</a:t>
            </a:r>
            <a:r>
              <a:rPr sz="1600" b="1" spc="-26"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am</a:t>
            </a:r>
            <a:r>
              <a:rPr sz="1600" b="1" spc="-4" dirty="0">
                <a:solidFill>
                  <a:schemeClr val="accent4">
                    <a:lumMod val="75000"/>
                    <a:lumOff val="25000"/>
                  </a:schemeClr>
                </a:solidFill>
                <a:latin typeface="Calibri"/>
                <a:cs typeface="Calibri"/>
              </a:rPr>
              <a:t>e</a:t>
            </a:r>
            <a:r>
              <a:rPr sz="1600" b="1" spc="-9" dirty="0">
                <a:solidFill>
                  <a:schemeClr val="accent4">
                    <a:lumMod val="75000"/>
                    <a:lumOff val="25000"/>
                  </a:schemeClr>
                </a:solidFill>
                <a:latin typeface="Calibri"/>
                <a:cs typeface="Calibri"/>
              </a:rPr>
              <a:t>n</a:t>
            </a:r>
            <a:r>
              <a:rPr sz="1600" b="1" spc="-35" dirty="0">
                <a:solidFill>
                  <a:schemeClr val="accent4">
                    <a:lumMod val="75000"/>
                    <a:lumOff val="25000"/>
                  </a:schemeClr>
                </a:solidFill>
                <a:latin typeface="Calibri"/>
                <a:cs typeface="Calibri"/>
              </a:rPr>
              <a: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10" dirty="0">
                <a:solidFill>
                  <a:schemeClr val="accent4">
                    <a:lumMod val="75000"/>
                    <a:lumOff val="25000"/>
                  </a:schemeClr>
                </a:solidFill>
                <a:latin typeface="Calibri"/>
                <a:cs typeface="Calibri"/>
              </a:rPr>
              <a:t> </a:t>
            </a:r>
            <a:r>
              <a:rPr sz="1600" b="1" spc="-13" dirty="0">
                <a:solidFill>
                  <a:schemeClr val="accent4">
                    <a:lumMod val="75000"/>
                    <a:lumOff val="25000"/>
                  </a:schemeClr>
                </a:solidFill>
                <a:latin typeface="Calibri"/>
                <a:cs typeface="Calibri"/>
              </a:rPr>
              <a:t>p</a:t>
            </a:r>
            <a:r>
              <a:rPr sz="1600" b="1" spc="-4" dirty="0">
                <a:solidFill>
                  <a:schemeClr val="accent4">
                    <a:lumMod val="75000"/>
                    <a:lumOff val="25000"/>
                  </a:schemeClr>
                </a:solidFill>
                <a:latin typeface="Calibri"/>
                <a:cs typeface="Calibri"/>
              </a:rPr>
              <a:t>e</a:t>
            </a:r>
            <a:r>
              <a:rPr sz="1600" b="1" spc="-13" dirty="0">
                <a:solidFill>
                  <a:schemeClr val="accent4">
                    <a:lumMod val="75000"/>
                    <a:lumOff val="25000"/>
                  </a:schemeClr>
                </a:solidFill>
                <a:latin typeface="Calibri"/>
                <a:cs typeface="Calibri"/>
              </a:rPr>
              <a:t>rm</a:t>
            </a:r>
            <a:r>
              <a:rPr sz="1600" b="1" spc="-22"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tt</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00"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i</a:t>
            </a:r>
            <a:r>
              <a:rPr sz="1600" b="1" spc="-9" dirty="0">
                <a:solidFill>
                  <a:schemeClr val="accent4">
                    <a:lumMod val="75000"/>
                    <a:lumOff val="25000"/>
                  </a:schemeClr>
                </a:solidFill>
                <a:latin typeface="Calibri"/>
                <a:cs typeface="Calibri"/>
              </a:rPr>
              <a:t>n</a:t>
            </a:r>
            <a:r>
              <a:rPr sz="1600" b="1" spc="-31" dirty="0">
                <a:solidFill>
                  <a:schemeClr val="accent4">
                    <a:lumMod val="75000"/>
                    <a:lumOff val="25000"/>
                  </a:schemeClr>
                </a:solidFill>
                <a:latin typeface="Calibri"/>
                <a:cs typeface="Calibri"/>
              </a:rPr>
              <a:t>f</a:t>
            </a:r>
            <a:r>
              <a:rPr sz="1600" b="1" spc="-13" dirty="0">
                <a:solidFill>
                  <a:schemeClr val="accent4">
                    <a:lumMod val="75000"/>
                    <a:lumOff val="25000"/>
                  </a:schemeClr>
                </a:solidFill>
                <a:latin typeface="Calibri"/>
                <a:cs typeface="Calibri"/>
              </a:rPr>
              <a:t>a</a:t>
            </a:r>
            <a:r>
              <a:rPr sz="1600" b="1" spc="-35"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ti </a:t>
            </a:r>
            <a:r>
              <a:rPr sz="1600" b="1" spc="-118"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di </a:t>
            </a:r>
            <a:r>
              <a:rPr sz="1600" b="1" spc="-118"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4" dirty="0">
                <a:solidFill>
                  <a:schemeClr val="accent4">
                    <a:lumMod val="75000"/>
                    <a:lumOff val="25000"/>
                  </a:schemeClr>
                </a:solidFill>
                <a:latin typeface="Calibri"/>
                <a:cs typeface="Calibri"/>
              </a:rPr>
              <a:t>o</a:t>
            </a:r>
            <a:r>
              <a:rPr sz="1600" b="1" spc="-9" dirty="0">
                <a:solidFill>
                  <a:schemeClr val="accent4">
                    <a:lumMod val="75000"/>
                    <a:lumOff val="25000"/>
                  </a:schemeClr>
                </a:solidFill>
                <a:latin typeface="Calibri"/>
                <a:cs typeface="Calibri"/>
              </a:rPr>
              <a:t>n</a:t>
            </a:r>
            <a:r>
              <a:rPr sz="1600" b="1" spc="-44" dirty="0">
                <a:solidFill>
                  <a:schemeClr val="accent4">
                    <a:lumMod val="75000"/>
                    <a:lumOff val="25000"/>
                  </a:schemeClr>
                </a:solidFill>
                <a:latin typeface="Calibri"/>
                <a:cs typeface="Calibri"/>
              </a:rPr>
              <a:t>f</a:t>
            </a:r>
            <a:r>
              <a:rPr sz="1600" b="1" spc="-9" dirty="0">
                <a:solidFill>
                  <a:schemeClr val="accent4">
                    <a:lumMod val="75000"/>
                    <a:lumOff val="25000"/>
                  </a:schemeClr>
                </a:solidFill>
                <a:latin typeface="Calibri"/>
                <a:cs typeface="Calibri"/>
              </a:rPr>
              <a:t>e</a:t>
            </a:r>
            <a:r>
              <a:rPr sz="1600" b="1" spc="-4" dirty="0">
                <a:solidFill>
                  <a:schemeClr val="accent4">
                    <a:lumMod val="75000"/>
                    <a:lumOff val="25000"/>
                  </a:schemeClr>
                </a:solidFill>
                <a:latin typeface="Calibri"/>
                <a:cs typeface="Calibri"/>
              </a:rPr>
              <a:t>r</a:t>
            </a:r>
            <a:r>
              <a:rPr sz="1600" b="1" spc="-13" dirty="0">
                <a:solidFill>
                  <a:schemeClr val="accent4">
                    <a:lumMod val="75000"/>
                    <a:lumOff val="25000"/>
                  </a:schemeClr>
                </a:solidFill>
                <a:latin typeface="Calibri"/>
                <a:cs typeface="Calibri"/>
              </a:rPr>
              <a:t>ma</a:t>
            </a:r>
            <a:r>
              <a:rPr sz="1600" b="1" spc="-31" dirty="0">
                <a:solidFill>
                  <a:schemeClr val="accent4">
                    <a:lumMod val="75000"/>
                    <a:lumOff val="25000"/>
                  </a:schemeClr>
                </a:solidFill>
                <a:latin typeface="Calibri"/>
                <a:cs typeface="Calibri"/>
              </a:rPr>
              <a:t>r</a:t>
            </a:r>
            <a:r>
              <a:rPr sz="1600" b="1" spc="-9"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 </a:t>
            </a:r>
            <a:r>
              <a:rPr sz="1600" b="1" spc="-110"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a </a:t>
            </a:r>
            <a:r>
              <a:rPr sz="1600" b="1" spc="-114" dirty="0">
                <a:solidFill>
                  <a:schemeClr val="accent4">
                    <a:lumMod val="75000"/>
                    <a:lumOff val="25000"/>
                  </a:schemeClr>
                </a:solidFill>
                <a:latin typeface="Calibri"/>
                <a:cs typeface="Calibri"/>
              </a:rPr>
              <a:t> </a:t>
            </a:r>
            <a:r>
              <a:rPr sz="1600" b="1" spc="-26" dirty="0">
                <a:solidFill>
                  <a:schemeClr val="accent4">
                    <a:lumMod val="75000"/>
                    <a:lumOff val="25000"/>
                  </a:schemeClr>
                </a:solidFill>
                <a:latin typeface="Calibri"/>
                <a:cs typeface="Calibri"/>
              </a:rPr>
              <a:t>c</a:t>
            </a:r>
            <a:r>
              <a:rPr sz="1600" b="1" spc="-13" dirty="0">
                <a:solidFill>
                  <a:schemeClr val="accent4">
                    <a:lumMod val="75000"/>
                    <a:lumOff val="25000"/>
                  </a:schemeClr>
                </a:solidFill>
                <a:latin typeface="Calibri"/>
                <a:cs typeface="Calibri"/>
              </a:rPr>
              <a:t>or</a:t>
            </a:r>
            <a:r>
              <a:rPr sz="1600" b="1" spc="-39" dirty="0">
                <a:solidFill>
                  <a:schemeClr val="accent4">
                    <a:lumMod val="75000"/>
                    <a:lumOff val="25000"/>
                  </a:schemeClr>
                </a:solidFill>
                <a:latin typeface="Calibri"/>
                <a:cs typeface="Calibri"/>
              </a:rPr>
              <a:t>r</a:t>
            </a:r>
            <a:r>
              <a:rPr sz="1600" b="1" spc="-18" dirty="0">
                <a:solidFill>
                  <a:schemeClr val="accent4">
                    <a:lumMod val="75000"/>
                    <a:lumOff val="25000"/>
                  </a:schemeClr>
                </a:solidFill>
                <a:latin typeface="Calibri"/>
                <a:cs typeface="Calibri"/>
              </a:rPr>
              <a:t>e</a:t>
            </a:r>
            <a:r>
              <a:rPr sz="1600" b="1" spc="-35" dirty="0">
                <a:solidFill>
                  <a:schemeClr val="accent4">
                    <a:lumMod val="75000"/>
                    <a:lumOff val="25000"/>
                  </a:schemeClr>
                </a:solidFill>
                <a:latin typeface="Calibri"/>
                <a:cs typeface="Calibri"/>
              </a:rPr>
              <a:t>t</a:t>
            </a:r>
            <a:r>
              <a:rPr sz="1600" b="1" spc="-22" dirty="0">
                <a:solidFill>
                  <a:schemeClr val="accent4">
                    <a:lumMod val="75000"/>
                    <a:lumOff val="25000"/>
                  </a:schemeClr>
                </a:solidFill>
                <a:latin typeface="Calibri"/>
                <a:cs typeface="Calibri"/>
              </a:rPr>
              <a:t>t</a:t>
            </a:r>
            <a:r>
              <a:rPr sz="1600" b="1" spc="-18" dirty="0">
                <a:solidFill>
                  <a:schemeClr val="accent4">
                    <a:lumMod val="75000"/>
                    <a:lumOff val="25000"/>
                  </a:schemeClr>
                </a:solidFill>
                <a:latin typeface="Calibri"/>
                <a:cs typeface="Calibri"/>
              </a:rPr>
              <a:t>e</a:t>
            </a:r>
            <a:r>
              <a:rPr sz="1600" b="1" dirty="0">
                <a:solidFill>
                  <a:schemeClr val="accent4">
                    <a:lumMod val="75000"/>
                    <a:lumOff val="25000"/>
                  </a:schemeClr>
                </a:solidFill>
                <a:latin typeface="Calibri"/>
                <a:cs typeface="Calibri"/>
              </a:rPr>
              <a:t>z</a:t>
            </a:r>
            <a:r>
              <a:rPr sz="1600" b="1" spc="-31" dirty="0">
                <a:solidFill>
                  <a:schemeClr val="accent4">
                    <a:lumMod val="75000"/>
                    <a:lumOff val="25000"/>
                  </a:schemeClr>
                </a:solidFill>
                <a:latin typeface="Calibri"/>
                <a:cs typeface="Calibri"/>
              </a:rPr>
              <a:t>z</a:t>
            </a:r>
            <a:r>
              <a:rPr sz="1600" b="1" dirty="0">
                <a:solidFill>
                  <a:schemeClr val="accent4">
                    <a:lumMod val="75000"/>
                    <a:lumOff val="25000"/>
                  </a:schemeClr>
                </a:solidFill>
                <a:latin typeface="Calibri"/>
                <a:cs typeface="Calibri"/>
              </a:rPr>
              <a:t>a </a:t>
            </a:r>
            <a:r>
              <a:rPr sz="1600" b="1" spc="-114"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del model</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o </a:t>
            </a:r>
            <a:r>
              <a:rPr sz="1600" b="1" spc="136"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d</a:t>
            </a:r>
            <a:r>
              <a:rPr sz="1600" b="1" dirty="0">
                <a:solidFill>
                  <a:schemeClr val="accent4">
                    <a:lumMod val="75000"/>
                    <a:lumOff val="25000"/>
                  </a:schemeClr>
                </a:solidFill>
                <a:latin typeface="Calibri"/>
                <a:cs typeface="Calibri"/>
              </a:rPr>
              <a:t>i </a:t>
            </a:r>
            <a:r>
              <a:rPr sz="1600" b="1" spc="132" dirty="0">
                <a:solidFill>
                  <a:schemeClr val="accent4">
                    <a:lumMod val="75000"/>
                    <a:lumOff val="25000"/>
                  </a:schemeClr>
                </a:solidFill>
                <a:latin typeface="Calibri"/>
                <a:cs typeface="Calibri"/>
              </a:rPr>
              <a:t> </a:t>
            </a:r>
            <a:r>
              <a:rPr sz="1600" b="1" spc="-4" dirty="0">
                <a:solidFill>
                  <a:schemeClr val="accent4">
                    <a:lumMod val="75000"/>
                    <a:lumOff val="25000"/>
                  </a:schemeClr>
                </a:solidFill>
                <a:latin typeface="Calibri"/>
                <a:cs typeface="Calibri"/>
              </a:rPr>
              <a:t>so</a:t>
            </a:r>
            <a:r>
              <a:rPr sz="1600" b="1" spc="-26" dirty="0">
                <a:solidFill>
                  <a:schemeClr val="accent4">
                    <a:lumMod val="75000"/>
                    <a:lumOff val="25000"/>
                  </a:schemeClr>
                </a:solidFill>
                <a:latin typeface="Calibri"/>
                <a:cs typeface="Calibri"/>
              </a:rPr>
              <a:t>tt</a:t>
            </a:r>
            <a:r>
              <a:rPr sz="1600" b="1" spc="-4" dirty="0">
                <a:solidFill>
                  <a:schemeClr val="accent4">
                    <a:lumMod val="75000"/>
                    <a:lumOff val="25000"/>
                  </a:schemeClr>
                </a:solidFill>
                <a:latin typeface="Calibri"/>
                <a:cs typeface="Calibri"/>
              </a:rPr>
              <a:t>osuol</a:t>
            </a:r>
            <a:r>
              <a:rPr sz="1600" b="1" dirty="0">
                <a:solidFill>
                  <a:schemeClr val="accent4">
                    <a:lumMod val="75000"/>
                    <a:lumOff val="25000"/>
                  </a:schemeClr>
                </a:solidFill>
                <a:latin typeface="Calibri"/>
                <a:cs typeface="Calibri"/>
              </a:rPr>
              <a:t>o </a:t>
            </a:r>
            <a:r>
              <a:rPr sz="1600" b="1" spc="13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ado</a:t>
            </a:r>
            <a:r>
              <a:rPr sz="1600" b="1" spc="-26" dirty="0">
                <a:solidFill>
                  <a:schemeClr val="accent4">
                    <a:lumMod val="75000"/>
                    <a:lumOff val="25000"/>
                  </a:schemeClr>
                </a:solidFill>
                <a:latin typeface="Calibri"/>
                <a:cs typeface="Calibri"/>
              </a:rPr>
              <a:t>tt</a:t>
            </a:r>
            <a:r>
              <a:rPr sz="1600" b="1" spc="-13" dirty="0">
                <a:solidFill>
                  <a:schemeClr val="accent4">
                    <a:lumMod val="75000"/>
                    <a:lumOff val="25000"/>
                  </a:schemeClr>
                </a:solidFill>
                <a:latin typeface="Calibri"/>
                <a:cs typeface="Calibri"/>
              </a:rPr>
              <a:t>a</a:t>
            </a:r>
            <a:r>
              <a:rPr sz="1600" b="1" spc="-18" dirty="0">
                <a:solidFill>
                  <a:schemeClr val="accent4">
                    <a:lumMod val="75000"/>
                    <a:lumOff val="25000"/>
                  </a:schemeClr>
                </a:solidFill>
                <a:latin typeface="Calibri"/>
                <a:cs typeface="Calibri"/>
              </a:rPr>
              <a:t>t</a:t>
            </a:r>
            <a:r>
              <a:rPr sz="1600" b="1" dirty="0">
                <a:solidFill>
                  <a:schemeClr val="accent4">
                    <a:lumMod val="75000"/>
                    <a:lumOff val="25000"/>
                  </a:schemeClr>
                </a:solidFill>
                <a:latin typeface="Calibri"/>
                <a:cs typeface="Calibri"/>
              </a:rPr>
              <a:t>o </a:t>
            </a:r>
            <a:r>
              <a:rPr sz="1600" b="1" spc="132" dirty="0">
                <a:solidFill>
                  <a:schemeClr val="accent4">
                    <a:lumMod val="75000"/>
                    <a:lumOff val="25000"/>
                  </a:schemeClr>
                </a:solidFill>
                <a:latin typeface="Calibri"/>
                <a:cs typeface="Calibri"/>
              </a:rPr>
              <a:t> </a:t>
            </a:r>
            <a:r>
              <a:rPr sz="1600" b="1" dirty="0">
                <a:solidFill>
                  <a:schemeClr val="accent4">
                    <a:lumMod val="75000"/>
                    <a:lumOff val="25000"/>
                  </a:schemeClr>
                </a:solidFill>
                <a:latin typeface="Calibri"/>
                <a:cs typeface="Calibri"/>
              </a:rPr>
              <a:t>per </a:t>
            </a:r>
            <a:r>
              <a:rPr sz="1600" b="1" spc="136" dirty="0">
                <a:solidFill>
                  <a:schemeClr val="accent4">
                    <a:lumMod val="75000"/>
                    <a:lumOff val="25000"/>
                  </a:schemeClr>
                </a:solidFill>
                <a:latin typeface="Calibri"/>
                <a:cs typeface="Calibri"/>
              </a:rPr>
              <a:t> </a:t>
            </a:r>
            <a:r>
              <a:rPr sz="1600" b="1" spc="-9" dirty="0">
                <a:solidFill>
                  <a:schemeClr val="accent4">
                    <a:lumMod val="75000"/>
                    <a:lumOff val="25000"/>
                  </a:schemeClr>
                </a:solidFill>
                <a:latin typeface="Calibri"/>
                <a:cs typeface="Calibri"/>
              </a:rPr>
              <a:t>l</a:t>
            </a:r>
            <a:r>
              <a:rPr sz="1600" b="1" dirty="0">
                <a:solidFill>
                  <a:schemeClr val="accent4">
                    <a:lumMod val="75000"/>
                    <a:lumOff val="25000"/>
                  </a:schemeClr>
                </a:solidFill>
                <a:latin typeface="Calibri"/>
                <a:cs typeface="Calibri"/>
              </a:rPr>
              <a:t>e </a:t>
            </a:r>
            <a:r>
              <a:rPr sz="1600" b="1" spc="140" dirty="0">
                <a:solidFill>
                  <a:schemeClr val="accent4">
                    <a:lumMod val="75000"/>
                    <a:lumOff val="25000"/>
                  </a:schemeClr>
                </a:solidFill>
                <a:latin typeface="Calibri"/>
                <a:cs typeface="Calibri"/>
              </a:rPr>
              <a:t> </a:t>
            </a:r>
            <a:r>
              <a:rPr sz="1600" b="1" dirty="0" err="1">
                <a:solidFill>
                  <a:schemeClr val="accent4">
                    <a:lumMod val="75000"/>
                    <a:lumOff val="25000"/>
                  </a:schemeClr>
                </a:solidFill>
                <a:latin typeface="Calibri"/>
                <a:cs typeface="Calibri"/>
              </a:rPr>
              <a:t>modellaz</a:t>
            </a:r>
            <a:r>
              <a:rPr sz="1600" b="1" spc="-9" dirty="0" err="1">
                <a:solidFill>
                  <a:schemeClr val="accent4">
                    <a:lumMod val="75000"/>
                    <a:lumOff val="25000"/>
                  </a:schemeClr>
                </a:solidFill>
                <a:latin typeface="Calibri"/>
                <a:cs typeface="Calibri"/>
              </a:rPr>
              <a:t>i</a:t>
            </a:r>
            <a:r>
              <a:rPr sz="1600" b="1" spc="-4" dirty="0" err="1">
                <a:solidFill>
                  <a:schemeClr val="accent4">
                    <a:lumMod val="75000"/>
                    <a:lumOff val="25000"/>
                  </a:schemeClr>
                </a:solidFill>
                <a:latin typeface="Calibri"/>
                <a:cs typeface="Calibri"/>
              </a:rPr>
              <a:t>on</a:t>
            </a:r>
            <a:r>
              <a:rPr sz="1600" b="1" dirty="0" err="1">
                <a:solidFill>
                  <a:schemeClr val="accent4">
                    <a:lumMod val="75000"/>
                    <a:lumOff val="25000"/>
                  </a:schemeClr>
                </a:solidFill>
                <a:latin typeface="Calibri"/>
                <a:cs typeface="Calibri"/>
              </a:rPr>
              <a:t>i</a:t>
            </a:r>
            <a:r>
              <a:rPr sz="1600" b="1" dirty="0">
                <a:solidFill>
                  <a:schemeClr val="accent4">
                    <a:lumMod val="75000"/>
                    <a:lumOff val="25000"/>
                  </a:schemeClr>
                </a:solidFill>
                <a:latin typeface="Calibri"/>
                <a:cs typeface="Calibri"/>
              </a:rPr>
              <a:t> </a:t>
            </a:r>
            <a:r>
              <a:rPr sz="1600" b="1" spc="132" dirty="0">
                <a:solidFill>
                  <a:schemeClr val="accent4">
                    <a:lumMod val="75000"/>
                    <a:lumOff val="25000"/>
                  </a:schemeClr>
                </a:solidFill>
                <a:latin typeface="Calibri"/>
                <a:cs typeface="Calibri"/>
              </a:rPr>
              <a:t> </a:t>
            </a:r>
            <a:r>
              <a:rPr sz="1600" b="1" spc="9" dirty="0" err="1" smtClean="0">
                <a:solidFill>
                  <a:schemeClr val="accent4">
                    <a:lumMod val="75000"/>
                    <a:lumOff val="25000"/>
                  </a:schemeClr>
                </a:solidFill>
                <a:latin typeface="Calibri"/>
                <a:cs typeface="Calibri"/>
              </a:rPr>
              <a:t>n</a:t>
            </a:r>
            <a:r>
              <a:rPr sz="1600" b="1" spc="-4" dirty="0" err="1" smtClean="0">
                <a:solidFill>
                  <a:schemeClr val="accent4">
                    <a:lumMod val="75000"/>
                    <a:lumOff val="25000"/>
                  </a:schemeClr>
                </a:solidFill>
                <a:latin typeface="Calibri"/>
                <a:cs typeface="Calibri"/>
              </a:rPr>
              <a:t>umeri</a:t>
            </a:r>
            <a:r>
              <a:rPr sz="1600" b="1" dirty="0" err="1" smtClean="0">
                <a:solidFill>
                  <a:schemeClr val="accent4">
                    <a:lumMod val="75000"/>
                    <a:lumOff val="25000"/>
                  </a:schemeClr>
                </a:solidFill>
                <a:latin typeface="Calibri"/>
                <a:cs typeface="Calibri"/>
              </a:rPr>
              <a:t>c</a:t>
            </a:r>
            <a:r>
              <a:rPr sz="1600" b="1" spc="9" dirty="0" err="1" smtClean="0">
                <a:solidFill>
                  <a:schemeClr val="accent4">
                    <a:lumMod val="75000"/>
                    <a:lumOff val="25000"/>
                  </a:schemeClr>
                </a:solidFill>
                <a:latin typeface="Calibri"/>
                <a:cs typeface="Calibri"/>
              </a:rPr>
              <a:t>h</a:t>
            </a:r>
            <a:r>
              <a:rPr sz="1600" b="1" dirty="0" err="1" smtClean="0">
                <a:solidFill>
                  <a:schemeClr val="accent4">
                    <a:lumMod val="75000"/>
                    <a:lumOff val="25000"/>
                  </a:schemeClr>
                </a:solidFill>
                <a:latin typeface="Calibri"/>
                <a:cs typeface="Calibri"/>
              </a:rPr>
              <a:t>e</a:t>
            </a:r>
            <a:r>
              <a:rPr lang="it-IT" sz="1600" b="1" dirty="0" smtClean="0">
                <a:solidFill>
                  <a:schemeClr val="accent4">
                    <a:lumMod val="75000"/>
                    <a:lumOff val="25000"/>
                  </a:schemeClr>
                </a:solidFill>
                <a:latin typeface="Calibri"/>
                <a:cs typeface="Calibri"/>
              </a:rPr>
              <a:t>.</a:t>
            </a:r>
            <a:r>
              <a:rPr sz="1600" b="1" dirty="0" smtClean="0">
                <a:solidFill>
                  <a:schemeClr val="accent4">
                    <a:lumMod val="75000"/>
                    <a:lumOff val="25000"/>
                  </a:schemeClr>
                </a:solidFill>
                <a:latin typeface="Calibri"/>
                <a:cs typeface="Calibri"/>
              </a:rPr>
              <a:t> </a:t>
            </a:r>
            <a:r>
              <a:rPr sz="1600" b="1" spc="145" dirty="0" smtClean="0">
                <a:solidFill>
                  <a:schemeClr val="accent4">
                    <a:lumMod val="75000"/>
                    <a:lumOff val="25000"/>
                  </a:schemeClr>
                </a:solidFill>
                <a:latin typeface="Calibri"/>
                <a:cs typeface="Calibri"/>
              </a:rPr>
              <a:t> </a:t>
            </a:r>
            <a:endParaRPr sz="1600" b="1" dirty="0">
              <a:solidFill>
                <a:schemeClr val="accent4">
                  <a:lumMod val="75000"/>
                  <a:lumOff val="25000"/>
                </a:schemeClr>
              </a:solidFill>
              <a:latin typeface="Calibri"/>
              <a:cs typeface="Calibri"/>
            </a:endParaRPr>
          </a:p>
        </p:txBody>
      </p:sp>
      <p:sp>
        <p:nvSpPr>
          <p:cNvPr id="4" name="object 4"/>
          <p:cNvSpPr txBox="1"/>
          <p:nvPr/>
        </p:nvSpPr>
        <p:spPr>
          <a:xfrm>
            <a:off x="2319425" y="5610917"/>
            <a:ext cx="177016" cy="76944"/>
          </a:xfrm>
          <a:prstGeom prst="rect">
            <a:avLst/>
          </a:prstGeom>
        </p:spPr>
        <p:txBody>
          <a:bodyPr vert="horz" wrap="square" lIns="0" tIns="0" rIns="0" bIns="0" rtlCol="0">
            <a:spAutoFit/>
          </a:bodyPr>
          <a:lstStyle/>
          <a:p>
            <a:pPr marL="20044">
              <a:lnSpc>
                <a:spcPts val="566"/>
              </a:lnSpc>
            </a:pPr>
            <a:r>
              <a:rPr sz="700" b="1" spc="-408" baseline="10101" dirty="0">
                <a:latin typeface="Symbol"/>
                <a:cs typeface="Symbol"/>
              </a:rPr>
              <a:t></a:t>
            </a:r>
            <a:r>
              <a:rPr sz="700" b="1" spc="-13" baseline="10101" dirty="0">
                <a:latin typeface="Symbol"/>
                <a:cs typeface="Symbol"/>
              </a:rPr>
              <a:t></a:t>
            </a:r>
            <a:r>
              <a:rPr sz="300" b="1" spc="-114" dirty="0">
                <a:latin typeface="Calibri"/>
                <a:cs typeface="Calibri"/>
              </a:rPr>
              <a:t>r</a:t>
            </a:r>
            <a:r>
              <a:rPr sz="300" b="1" dirty="0">
                <a:latin typeface="Calibri"/>
                <a:cs typeface="Calibri"/>
              </a:rPr>
              <a:t>r</a:t>
            </a:r>
            <a:r>
              <a:rPr sz="700" b="1" spc="-190" baseline="10101" dirty="0">
                <a:latin typeface="Calibri"/>
                <a:cs typeface="Calibri"/>
              </a:rPr>
              <a:t>,</a:t>
            </a:r>
            <a:r>
              <a:rPr sz="700" b="1" spc="-13" baseline="10101" dirty="0">
                <a:latin typeface="Calibri"/>
                <a:cs typeface="Calibri"/>
              </a:rPr>
              <a:t>,</a:t>
            </a:r>
            <a:r>
              <a:rPr sz="700" b="1" spc="-32" baseline="10101" dirty="0">
                <a:latin typeface="Calibri"/>
                <a:cs typeface="Calibri"/>
              </a:rPr>
              <a:t> </a:t>
            </a:r>
            <a:r>
              <a:rPr sz="700" b="1" spc="-433" baseline="10101" dirty="0">
                <a:latin typeface="Calibri"/>
                <a:cs typeface="Calibri"/>
              </a:rPr>
              <a:t>V</a:t>
            </a:r>
            <a:r>
              <a:rPr sz="700" b="1" spc="-32" baseline="10101" dirty="0">
                <a:latin typeface="Calibri"/>
                <a:cs typeface="Calibri"/>
              </a:rPr>
              <a:t>V</a:t>
            </a:r>
            <a:r>
              <a:rPr sz="300" b="1" dirty="0">
                <a:latin typeface="Calibri"/>
                <a:cs typeface="Calibri"/>
              </a:rPr>
              <a:t>S</a:t>
            </a:r>
            <a:r>
              <a:rPr sz="300" b="1" spc="-263" dirty="0">
                <a:latin typeface="Calibri"/>
                <a:cs typeface="Calibri"/>
              </a:rPr>
              <a:t>r</a:t>
            </a:r>
            <a:r>
              <a:rPr sz="300" b="1" spc="-4" dirty="0">
                <a:latin typeface="Calibri"/>
                <a:cs typeface="Calibri"/>
              </a:rPr>
              <a:t>Sr</a:t>
            </a:r>
            <a:endParaRPr sz="300">
              <a:latin typeface="Calibri"/>
              <a:cs typeface="Calibri"/>
            </a:endParaRPr>
          </a:p>
        </p:txBody>
      </p:sp>
      <p:sp>
        <p:nvSpPr>
          <p:cNvPr id="5" name="object 5"/>
          <p:cNvSpPr/>
          <p:nvPr/>
        </p:nvSpPr>
        <p:spPr>
          <a:xfrm>
            <a:off x="320187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6" name="object 6"/>
          <p:cNvSpPr/>
          <p:nvPr/>
        </p:nvSpPr>
        <p:spPr>
          <a:xfrm>
            <a:off x="2864656" y="5452394"/>
            <a:ext cx="1014311" cy="0"/>
          </a:xfrm>
          <a:custGeom>
            <a:avLst/>
            <a:gdLst/>
            <a:ahLst/>
            <a:cxnLst/>
            <a:rect l="l" t="t" r="r" b="b"/>
            <a:pathLst>
              <a:path w="1186179">
                <a:moveTo>
                  <a:pt x="0" y="0"/>
                </a:moveTo>
                <a:lnTo>
                  <a:pt x="1186056" y="0"/>
                </a:lnTo>
              </a:path>
            </a:pathLst>
          </a:custGeom>
          <a:ln w="8733">
            <a:solidFill>
              <a:srgbClr val="000000"/>
            </a:solidFill>
            <a:prstDash val="dash"/>
          </a:ln>
        </p:spPr>
        <p:txBody>
          <a:bodyPr wrap="square" lIns="0" tIns="0" rIns="0" bIns="0" rtlCol="0"/>
          <a:lstStyle/>
          <a:p>
            <a:endParaRPr/>
          </a:p>
        </p:txBody>
      </p:sp>
      <p:sp>
        <p:nvSpPr>
          <p:cNvPr id="7" name="object 7"/>
          <p:cNvSpPr/>
          <p:nvPr/>
        </p:nvSpPr>
        <p:spPr>
          <a:xfrm>
            <a:off x="3878437" y="5455294"/>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8" name="object 8"/>
          <p:cNvSpPr/>
          <p:nvPr/>
        </p:nvSpPr>
        <p:spPr>
          <a:xfrm>
            <a:off x="3878649" y="5345778"/>
            <a:ext cx="0" cy="1729"/>
          </a:xfrm>
          <a:custGeom>
            <a:avLst/>
            <a:gdLst/>
            <a:ahLst/>
            <a:cxnLst/>
            <a:rect l="l" t="t" r="r" b="b"/>
            <a:pathLst>
              <a:path h="1904">
                <a:moveTo>
                  <a:pt x="0" y="0"/>
                </a:moveTo>
                <a:lnTo>
                  <a:pt x="0" y="1704"/>
                </a:lnTo>
              </a:path>
            </a:pathLst>
          </a:custGeom>
          <a:ln w="3175">
            <a:solidFill>
              <a:srgbClr val="000000"/>
            </a:solidFill>
            <a:prstDash val="dash"/>
          </a:ln>
        </p:spPr>
        <p:txBody>
          <a:bodyPr wrap="square" lIns="0" tIns="0" rIns="0" bIns="0" rtlCol="0"/>
          <a:lstStyle/>
          <a:p>
            <a:endParaRPr/>
          </a:p>
        </p:txBody>
      </p:sp>
      <p:sp>
        <p:nvSpPr>
          <p:cNvPr id="9" name="object 9"/>
          <p:cNvSpPr/>
          <p:nvPr/>
        </p:nvSpPr>
        <p:spPr>
          <a:xfrm>
            <a:off x="3878437" y="5346068"/>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0" name="object 10"/>
          <p:cNvSpPr/>
          <p:nvPr/>
        </p:nvSpPr>
        <p:spPr>
          <a:xfrm>
            <a:off x="3878649" y="5237519"/>
            <a:ext cx="0" cy="1729"/>
          </a:xfrm>
          <a:custGeom>
            <a:avLst/>
            <a:gdLst/>
            <a:ahLst/>
            <a:cxnLst/>
            <a:rect l="l" t="t" r="r" b="b"/>
            <a:pathLst>
              <a:path h="1904">
                <a:moveTo>
                  <a:pt x="0" y="0"/>
                </a:moveTo>
                <a:lnTo>
                  <a:pt x="0" y="1704"/>
                </a:lnTo>
              </a:path>
            </a:pathLst>
          </a:custGeom>
          <a:ln w="3175">
            <a:solidFill>
              <a:srgbClr val="000000"/>
            </a:solidFill>
            <a:prstDash val="dash"/>
          </a:ln>
        </p:spPr>
        <p:txBody>
          <a:bodyPr wrap="square" lIns="0" tIns="0" rIns="0" bIns="0" rtlCol="0"/>
          <a:lstStyle/>
          <a:p>
            <a:endParaRPr/>
          </a:p>
        </p:txBody>
      </p:sp>
      <p:sp>
        <p:nvSpPr>
          <p:cNvPr id="11" name="object 11"/>
          <p:cNvSpPr/>
          <p:nvPr/>
        </p:nvSpPr>
        <p:spPr>
          <a:xfrm>
            <a:off x="3878437" y="5238292"/>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2" name="object 12"/>
          <p:cNvSpPr/>
          <p:nvPr/>
        </p:nvSpPr>
        <p:spPr>
          <a:xfrm>
            <a:off x="3878649" y="5128776"/>
            <a:ext cx="0" cy="1729"/>
          </a:xfrm>
          <a:custGeom>
            <a:avLst/>
            <a:gdLst/>
            <a:ahLst/>
            <a:cxnLst/>
            <a:rect l="l" t="t" r="r" b="b"/>
            <a:pathLst>
              <a:path h="1904">
                <a:moveTo>
                  <a:pt x="0" y="0"/>
                </a:moveTo>
                <a:lnTo>
                  <a:pt x="0" y="1704"/>
                </a:lnTo>
              </a:path>
            </a:pathLst>
          </a:custGeom>
          <a:ln w="3175">
            <a:solidFill>
              <a:srgbClr val="000000"/>
            </a:solidFill>
            <a:prstDash val="dash"/>
          </a:ln>
        </p:spPr>
        <p:txBody>
          <a:bodyPr wrap="square" lIns="0" tIns="0" rIns="0" bIns="0" rtlCol="0"/>
          <a:lstStyle/>
          <a:p>
            <a:endParaRPr/>
          </a:p>
        </p:txBody>
      </p:sp>
      <p:sp>
        <p:nvSpPr>
          <p:cNvPr id="13" name="object 13"/>
          <p:cNvSpPr/>
          <p:nvPr/>
        </p:nvSpPr>
        <p:spPr>
          <a:xfrm>
            <a:off x="3878437" y="5129066"/>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4" name="object 14"/>
          <p:cNvSpPr/>
          <p:nvPr/>
        </p:nvSpPr>
        <p:spPr>
          <a:xfrm>
            <a:off x="3878649" y="5021473"/>
            <a:ext cx="0" cy="1729"/>
          </a:xfrm>
          <a:custGeom>
            <a:avLst/>
            <a:gdLst/>
            <a:ahLst/>
            <a:cxnLst/>
            <a:rect l="l" t="t" r="r" b="b"/>
            <a:pathLst>
              <a:path h="1904">
                <a:moveTo>
                  <a:pt x="0" y="0"/>
                </a:moveTo>
                <a:lnTo>
                  <a:pt x="0" y="1704"/>
                </a:lnTo>
              </a:path>
            </a:pathLst>
          </a:custGeom>
          <a:ln w="3175">
            <a:solidFill>
              <a:srgbClr val="000000"/>
            </a:solidFill>
            <a:prstDash val="dash"/>
          </a:ln>
        </p:spPr>
        <p:txBody>
          <a:bodyPr wrap="square" lIns="0" tIns="0" rIns="0" bIns="0" rtlCol="0"/>
          <a:lstStyle/>
          <a:p>
            <a:endParaRPr/>
          </a:p>
        </p:txBody>
      </p:sp>
      <p:sp>
        <p:nvSpPr>
          <p:cNvPr id="15" name="object 15"/>
          <p:cNvSpPr/>
          <p:nvPr/>
        </p:nvSpPr>
        <p:spPr>
          <a:xfrm>
            <a:off x="3878437" y="5021763"/>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6" name="object 16"/>
          <p:cNvSpPr/>
          <p:nvPr/>
        </p:nvSpPr>
        <p:spPr>
          <a:xfrm>
            <a:off x="387843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7" name="object 17"/>
          <p:cNvSpPr/>
          <p:nvPr/>
        </p:nvSpPr>
        <p:spPr>
          <a:xfrm>
            <a:off x="3878437"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8" name="object 18"/>
          <p:cNvSpPr/>
          <p:nvPr/>
        </p:nvSpPr>
        <p:spPr>
          <a:xfrm>
            <a:off x="2864656"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9" name="object 19"/>
          <p:cNvSpPr/>
          <p:nvPr/>
        </p:nvSpPr>
        <p:spPr>
          <a:xfrm>
            <a:off x="3033266"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20" name="object 20"/>
          <p:cNvSpPr/>
          <p:nvPr/>
        </p:nvSpPr>
        <p:spPr>
          <a:xfrm>
            <a:off x="320187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21" name="object 21"/>
          <p:cNvSpPr/>
          <p:nvPr/>
        </p:nvSpPr>
        <p:spPr>
          <a:xfrm>
            <a:off x="2884058"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22" name="object 22"/>
          <p:cNvSpPr/>
          <p:nvPr/>
        </p:nvSpPr>
        <p:spPr>
          <a:xfrm>
            <a:off x="3180271" y="5446111"/>
            <a:ext cx="22262" cy="0"/>
          </a:xfrm>
          <a:custGeom>
            <a:avLst/>
            <a:gdLst/>
            <a:ahLst/>
            <a:cxnLst/>
            <a:rect l="l" t="t" r="r" b="b"/>
            <a:pathLst>
              <a:path w="26035">
                <a:moveTo>
                  <a:pt x="0" y="0"/>
                </a:moveTo>
                <a:lnTo>
                  <a:pt x="25762" y="0"/>
                </a:lnTo>
              </a:path>
            </a:pathLst>
          </a:custGeom>
          <a:ln w="8094">
            <a:solidFill>
              <a:srgbClr val="000000"/>
            </a:solidFill>
          </a:ln>
        </p:spPr>
        <p:txBody>
          <a:bodyPr wrap="square" lIns="0" tIns="0" rIns="0" bIns="0" rtlCol="0"/>
          <a:lstStyle/>
          <a:p>
            <a:endParaRPr/>
          </a:p>
        </p:txBody>
      </p:sp>
      <p:sp>
        <p:nvSpPr>
          <p:cNvPr id="23" name="object 23"/>
          <p:cNvSpPr/>
          <p:nvPr/>
        </p:nvSpPr>
        <p:spPr>
          <a:xfrm>
            <a:off x="318027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24" name="object 24"/>
          <p:cNvSpPr/>
          <p:nvPr/>
        </p:nvSpPr>
        <p:spPr>
          <a:xfrm>
            <a:off x="2882364"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25" name="object 25"/>
          <p:cNvSpPr/>
          <p:nvPr/>
        </p:nvSpPr>
        <p:spPr>
          <a:xfrm>
            <a:off x="3154853" y="5449011"/>
            <a:ext cx="1086" cy="0"/>
          </a:xfrm>
          <a:custGeom>
            <a:avLst/>
            <a:gdLst/>
            <a:ahLst/>
            <a:cxnLst/>
            <a:rect l="l" t="t" r="r" b="b"/>
            <a:pathLst>
              <a:path w="1270">
                <a:moveTo>
                  <a:pt x="0" y="0"/>
                </a:moveTo>
                <a:lnTo>
                  <a:pt x="990" y="0"/>
                </a:lnTo>
              </a:path>
            </a:pathLst>
          </a:custGeom>
          <a:ln w="3175">
            <a:solidFill>
              <a:srgbClr val="000000"/>
            </a:solidFill>
          </a:ln>
        </p:spPr>
        <p:txBody>
          <a:bodyPr wrap="square" lIns="0" tIns="0" rIns="0" bIns="0" rtlCol="0"/>
          <a:lstStyle/>
          <a:p>
            <a:endParaRPr/>
          </a:p>
        </p:txBody>
      </p:sp>
      <p:sp>
        <p:nvSpPr>
          <p:cNvPr id="26" name="object 26"/>
          <p:cNvSpPr/>
          <p:nvPr/>
        </p:nvSpPr>
        <p:spPr>
          <a:xfrm>
            <a:off x="3154945" y="4913311"/>
            <a:ext cx="0" cy="542301"/>
          </a:xfrm>
          <a:custGeom>
            <a:avLst/>
            <a:gdLst/>
            <a:ahLst/>
            <a:cxnLst/>
            <a:rect l="l" t="t" r="r" b="b"/>
            <a:pathLst>
              <a:path h="597534">
                <a:moveTo>
                  <a:pt x="0" y="0"/>
                </a:moveTo>
                <a:lnTo>
                  <a:pt x="0" y="597185"/>
                </a:lnTo>
              </a:path>
            </a:pathLst>
          </a:custGeom>
          <a:ln w="3175">
            <a:solidFill>
              <a:srgbClr val="000000"/>
            </a:solidFill>
          </a:ln>
        </p:spPr>
        <p:txBody>
          <a:bodyPr wrap="square" lIns="0" tIns="0" rIns="0" bIns="0" rtlCol="0"/>
          <a:lstStyle/>
          <a:p>
            <a:endParaRPr/>
          </a:p>
        </p:txBody>
      </p:sp>
      <p:sp>
        <p:nvSpPr>
          <p:cNvPr id="27" name="object 27"/>
          <p:cNvSpPr/>
          <p:nvPr/>
        </p:nvSpPr>
        <p:spPr>
          <a:xfrm>
            <a:off x="315485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28" name="object 28"/>
          <p:cNvSpPr/>
          <p:nvPr/>
        </p:nvSpPr>
        <p:spPr>
          <a:xfrm>
            <a:off x="2880670"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29" name="object 29"/>
          <p:cNvSpPr/>
          <p:nvPr/>
        </p:nvSpPr>
        <p:spPr>
          <a:xfrm>
            <a:off x="3126892" y="5449011"/>
            <a:ext cx="1086" cy="0"/>
          </a:xfrm>
          <a:custGeom>
            <a:avLst/>
            <a:gdLst/>
            <a:ahLst/>
            <a:cxnLst/>
            <a:rect l="l" t="t" r="r" b="b"/>
            <a:pathLst>
              <a:path w="1270">
                <a:moveTo>
                  <a:pt x="0" y="0"/>
                </a:moveTo>
                <a:lnTo>
                  <a:pt x="990" y="0"/>
                </a:lnTo>
              </a:path>
            </a:pathLst>
          </a:custGeom>
          <a:ln w="3175">
            <a:solidFill>
              <a:srgbClr val="000000"/>
            </a:solidFill>
          </a:ln>
        </p:spPr>
        <p:txBody>
          <a:bodyPr wrap="square" lIns="0" tIns="0" rIns="0" bIns="0" rtlCol="0"/>
          <a:lstStyle/>
          <a:p>
            <a:endParaRPr/>
          </a:p>
        </p:txBody>
      </p:sp>
      <p:sp>
        <p:nvSpPr>
          <p:cNvPr id="30" name="object 30"/>
          <p:cNvSpPr/>
          <p:nvPr/>
        </p:nvSpPr>
        <p:spPr>
          <a:xfrm>
            <a:off x="3126985" y="4913311"/>
            <a:ext cx="0" cy="542301"/>
          </a:xfrm>
          <a:custGeom>
            <a:avLst/>
            <a:gdLst/>
            <a:ahLst/>
            <a:cxnLst/>
            <a:rect l="l" t="t" r="r" b="b"/>
            <a:pathLst>
              <a:path h="597534">
                <a:moveTo>
                  <a:pt x="0" y="0"/>
                </a:moveTo>
                <a:lnTo>
                  <a:pt x="0" y="597185"/>
                </a:lnTo>
              </a:path>
            </a:pathLst>
          </a:custGeom>
          <a:ln w="3175">
            <a:solidFill>
              <a:srgbClr val="000000"/>
            </a:solidFill>
          </a:ln>
        </p:spPr>
        <p:txBody>
          <a:bodyPr wrap="square" lIns="0" tIns="0" rIns="0" bIns="0" rtlCol="0"/>
          <a:lstStyle/>
          <a:p>
            <a:endParaRPr/>
          </a:p>
        </p:txBody>
      </p:sp>
      <p:sp>
        <p:nvSpPr>
          <p:cNvPr id="31" name="object 31"/>
          <p:cNvSpPr/>
          <p:nvPr/>
        </p:nvSpPr>
        <p:spPr>
          <a:xfrm>
            <a:off x="3126892"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32" name="object 32"/>
          <p:cNvSpPr/>
          <p:nvPr/>
        </p:nvSpPr>
        <p:spPr>
          <a:xfrm>
            <a:off x="2878551"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33" name="object 33"/>
          <p:cNvSpPr/>
          <p:nvPr/>
        </p:nvSpPr>
        <p:spPr>
          <a:xfrm>
            <a:off x="3094889" y="4913311"/>
            <a:ext cx="0" cy="542301"/>
          </a:xfrm>
          <a:custGeom>
            <a:avLst/>
            <a:gdLst/>
            <a:ahLst/>
            <a:cxnLst/>
            <a:rect l="l" t="t" r="r" b="b"/>
            <a:pathLst>
              <a:path h="597534">
                <a:moveTo>
                  <a:pt x="0" y="0"/>
                </a:moveTo>
                <a:lnTo>
                  <a:pt x="0" y="597185"/>
                </a:lnTo>
              </a:path>
            </a:pathLst>
          </a:custGeom>
          <a:ln w="3175">
            <a:solidFill>
              <a:srgbClr val="000000"/>
            </a:solidFill>
          </a:ln>
        </p:spPr>
        <p:txBody>
          <a:bodyPr wrap="square" lIns="0" tIns="0" rIns="0" bIns="0" rtlCol="0"/>
          <a:lstStyle/>
          <a:p>
            <a:endParaRPr/>
          </a:p>
        </p:txBody>
      </p:sp>
      <p:sp>
        <p:nvSpPr>
          <p:cNvPr id="34" name="object 34"/>
          <p:cNvSpPr/>
          <p:nvPr/>
        </p:nvSpPr>
        <p:spPr>
          <a:xfrm>
            <a:off x="3094695"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35" name="object 35"/>
          <p:cNvSpPr/>
          <p:nvPr/>
        </p:nvSpPr>
        <p:spPr>
          <a:xfrm>
            <a:off x="2876221"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36" name="object 36"/>
          <p:cNvSpPr/>
          <p:nvPr/>
        </p:nvSpPr>
        <p:spPr>
          <a:xfrm>
            <a:off x="3057185" y="4913311"/>
            <a:ext cx="0" cy="542301"/>
          </a:xfrm>
          <a:custGeom>
            <a:avLst/>
            <a:gdLst/>
            <a:ahLst/>
            <a:cxnLst/>
            <a:rect l="l" t="t" r="r" b="b"/>
            <a:pathLst>
              <a:path h="597534">
                <a:moveTo>
                  <a:pt x="0" y="0"/>
                </a:moveTo>
                <a:lnTo>
                  <a:pt x="0" y="597185"/>
                </a:lnTo>
              </a:path>
            </a:pathLst>
          </a:custGeom>
          <a:ln w="3175">
            <a:solidFill>
              <a:srgbClr val="000000"/>
            </a:solidFill>
          </a:ln>
        </p:spPr>
        <p:txBody>
          <a:bodyPr wrap="square" lIns="0" tIns="0" rIns="0" bIns="0" rtlCol="0"/>
          <a:lstStyle/>
          <a:p>
            <a:endParaRPr/>
          </a:p>
        </p:txBody>
      </p:sp>
      <p:sp>
        <p:nvSpPr>
          <p:cNvPr id="37" name="object 37"/>
          <p:cNvSpPr/>
          <p:nvPr/>
        </p:nvSpPr>
        <p:spPr>
          <a:xfrm>
            <a:off x="305699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38" name="object 38"/>
          <p:cNvSpPr/>
          <p:nvPr/>
        </p:nvSpPr>
        <p:spPr>
          <a:xfrm>
            <a:off x="2873256"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39" name="object 39"/>
          <p:cNvSpPr/>
          <p:nvPr/>
        </p:nvSpPr>
        <p:spPr>
          <a:xfrm>
            <a:off x="2937099" y="4913311"/>
            <a:ext cx="0" cy="542301"/>
          </a:xfrm>
          <a:custGeom>
            <a:avLst/>
            <a:gdLst/>
            <a:ahLst/>
            <a:cxnLst/>
            <a:rect l="l" t="t" r="r" b="b"/>
            <a:pathLst>
              <a:path h="597534">
                <a:moveTo>
                  <a:pt x="0" y="0"/>
                </a:moveTo>
                <a:lnTo>
                  <a:pt x="0" y="597185"/>
                </a:lnTo>
              </a:path>
            </a:pathLst>
          </a:custGeom>
          <a:ln w="3175">
            <a:solidFill>
              <a:srgbClr val="000000"/>
            </a:solidFill>
          </a:ln>
        </p:spPr>
        <p:txBody>
          <a:bodyPr wrap="square" lIns="0" tIns="0" rIns="0" bIns="0" rtlCol="0"/>
          <a:lstStyle/>
          <a:p>
            <a:endParaRPr/>
          </a:p>
        </p:txBody>
      </p:sp>
      <p:sp>
        <p:nvSpPr>
          <p:cNvPr id="40" name="object 40"/>
          <p:cNvSpPr/>
          <p:nvPr/>
        </p:nvSpPr>
        <p:spPr>
          <a:xfrm>
            <a:off x="3009542"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41" name="object 41"/>
          <p:cNvSpPr/>
          <p:nvPr/>
        </p:nvSpPr>
        <p:spPr>
          <a:xfrm>
            <a:off x="2875247"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42" name="object 42"/>
          <p:cNvSpPr/>
          <p:nvPr/>
        </p:nvSpPr>
        <p:spPr>
          <a:xfrm>
            <a:off x="2950003" y="4913311"/>
            <a:ext cx="0" cy="542301"/>
          </a:xfrm>
          <a:custGeom>
            <a:avLst/>
            <a:gdLst/>
            <a:ahLst/>
            <a:cxnLst/>
            <a:rect l="l" t="t" r="r" b="b"/>
            <a:pathLst>
              <a:path h="597534">
                <a:moveTo>
                  <a:pt x="0" y="0"/>
                </a:moveTo>
                <a:lnTo>
                  <a:pt x="0" y="597185"/>
                </a:lnTo>
              </a:path>
            </a:pathLst>
          </a:custGeom>
          <a:ln w="3175">
            <a:solidFill>
              <a:srgbClr val="000000"/>
            </a:solidFill>
          </a:ln>
        </p:spPr>
        <p:txBody>
          <a:bodyPr wrap="square" lIns="0" tIns="0" rIns="0" bIns="0" rtlCol="0"/>
          <a:lstStyle/>
          <a:p>
            <a:endParaRPr/>
          </a:p>
        </p:txBody>
      </p:sp>
      <p:sp>
        <p:nvSpPr>
          <p:cNvPr id="43" name="object 43"/>
          <p:cNvSpPr/>
          <p:nvPr/>
        </p:nvSpPr>
        <p:spPr>
          <a:xfrm>
            <a:off x="2949808"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44" name="object 44"/>
          <p:cNvSpPr/>
          <p:nvPr/>
        </p:nvSpPr>
        <p:spPr>
          <a:xfrm>
            <a:off x="28646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45" name="object 45"/>
          <p:cNvSpPr/>
          <p:nvPr/>
        </p:nvSpPr>
        <p:spPr>
          <a:xfrm>
            <a:off x="3348034"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46" name="object 46"/>
          <p:cNvSpPr/>
          <p:nvPr/>
        </p:nvSpPr>
        <p:spPr>
          <a:xfrm>
            <a:off x="3348034"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47" name="object 47"/>
          <p:cNvSpPr/>
          <p:nvPr/>
        </p:nvSpPr>
        <p:spPr>
          <a:xfrm>
            <a:off x="3432763"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48" name="object 48"/>
          <p:cNvSpPr/>
          <p:nvPr/>
        </p:nvSpPr>
        <p:spPr>
          <a:xfrm>
            <a:off x="343276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49" name="object 49"/>
          <p:cNvSpPr/>
          <p:nvPr/>
        </p:nvSpPr>
        <p:spPr>
          <a:xfrm>
            <a:off x="3492921" y="5449011"/>
            <a:ext cx="1086" cy="0"/>
          </a:xfrm>
          <a:custGeom>
            <a:avLst/>
            <a:gdLst/>
            <a:ahLst/>
            <a:cxnLst/>
            <a:rect l="l" t="t" r="r" b="b"/>
            <a:pathLst>
              <a:path w="1270">
                <a:moveTo>
                  <a:pt x="0" y="0"/>
                </a:moveTo>
                <a:lnTo>
                  <a:pt x="990" y="0"/>
                </a:lnTo>
              </a:path>
            </a:pathLst>
          </a:custGeom>
          <a:ln w="3175">
            <a:solidFill>
              <a:srgbClr val="000000"/>
            </a:solidFill>
          </a:ln>
        </p:spPr>
        <p:txBody>
          <a:bodyPr wrap="square" lIns="0" tIns="0" rIns="0" bIns="0" rtlCol="0"/>
          <a:lstStyle/>
          <a:p>
            <a:endParaRPr/>
          </a:p>
        </p:txBody>
      </p:sp>
      <p:sp>
        <p:nvSpPr>
          <p:cNvPr id="50" name="object 50"/>
          <p:cNvSpPr/>
          <p:nvPr/>
        </p:nvSpPr>
        <p:spPr>
          <a:xfrm>
            <a:off x="349292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51" name="object 51"/>
          <p:cNvSpPr/>
          <p:nvPr/>
        </p:nvSpPr>
        <p:spPr>
          <a:xfrm>
            <a:off x="2906300"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52" name="object 52"/>
          <p:cNvSpPr/>
          <p:nvPr/>
        </p:nvSpPr>
        <p:spPr>
          <a:xfrm>
            <a:off x="3539945"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53" name="object 53"/>
          <p:cNvSpPr/>
          <p:nvPr/>
        </p:nvSpPr>
        <p:spPr>
          <a:xfrm>
            <a:off x="3539945"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54" name="object 54"/>
          <p:cNvSpPr/>
          <p:nvPr/>
        </p:nvSpPr>
        <p:spPr>
          <a:xfrm>
            <a:off x="3578073"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55" name="object 55"/>
          <p:cNvSpPr/>
          <p:nvPr/>
        </p:nvSpPr>
        <p:spPr>
          <a:xfrm>
            <a:off x="357807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56" name="object 56"/>
          <p:cNvSpPr/>
          <p:nvPr/>
        </p:nvSpPr>
        <p:spPr>
          <a:xfrm>
            <a:off x="3610694"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57" name="object 57"/>
          <p:cNvSpPr/>
          <p:nvPr/>
        </p:nvSpPr>
        <p:spPr>
          <a:xfrm>
            <a:off x="3610694"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58" name="object 58"/>
          <p:cNvSpPr/>
          <p:nvPr/>
        </p:nvSpPr>
        <p:spPr>
          <a:xfrm>
            <a:off x="3637807" y="5449011"/>
            <a:ext cx="1086" cy="0"/>
          </a:xfrm>
          <a:custGeom>
            <a:avLst/>
            <a:gdLst/>
            <a:ahLst/>
            <a:cxnLst/>
            <a:rect l="l" t="t" r="r" b="b"/>
            <a:pathLst>
              <a:path w="1270">
                <a:moveTo>
                  <a:pt x="0" y="0"/>
                </a:moveTo>
                <a:lnTo>
                  <a:pt x="990" y="0"/>
                </a:lnTo>
              </a:path>
            </a:pathLst>
          </a:custGeom>
          <a:ln w="3175">
            <a:solidFill>
              <a:srgbClr val="000000"/>
            </a:solidFill>
          </a:ln>
        </p:spPr>
        <p:txBody>
          <a:bodyPr wrap="square" lIns="0" tIns="0" rIns="0" bIns="0" rtlCol="0"/>
          <a:lstStyle/>
          <a:p>
            <a:endParaRPr/>
          </a:p>
        </p:txBody>
      </p:sp>
      <p:sp>
        <p:nvSpPr>
          <p:cNvPr id="59" name="object 59"/>
          <p:cNvSpPr/>
          <p:nvPr/>
        </p:nvSpPr>
        <p:spPr>
          <a:xfrm>
            <a:off x="363780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60" name="object 60"/>
          <p:cNvSpPr/>
          <p:nvPr/>
        </p:nvSpPr>
        <p:spPr>
          <a:xfrm>
            <a:off x="3664073" y="5446111"/>
            <a:ext cx="21720" cy="0"/>
          </a:xfrm>
          <a:custGeom>
            <a:avLst/>
            <a:gdLst/>
            <a:ahLst/>
            <a:cxnLst/>
            <a:rect l="l" t="t" r="r" b="b"/>
            <a:pathLst>
              <a:path w="25400">
                <a:moveTo>
                  <a:pt x="0" y="0"/>
                </a:moveTo>
                <a:lnTo>
                  <a:pt x="25266" y="0"/>
                </a:lnTo>
              </a:path>
            </a:pathLst>
          </a:custGeom>
          <a:ln w="8094">
            <a:solidFill>
              <a:srgbClr val="000000"/>
            </a:solidFill>
          </a:ln>
        </p:spPr>
        <p:txBody>
          <a:bodyPr wrap="square" lIns="0" tIns="0" rIns="0" bIns="0" rtlCol="0"/>
          <a:lstStyle/>
          <a:p>
            <a:endParaRPr/>
          </a:p>
        </p:txBody>
      </p:sp>
      <p:sp>
        <p:nvSpPr>
          <p:cNvPr id="61" name="object 61"/>
          <p:cNvSpPr/>
          <p:nvPr/>
        </p:nvSpPr>
        <p:spPr>
          <a:xfrm>
            <a:off x="36852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62" name="object 62"/>
          <p:cNvSpPr/>
          <p:nvPr/>
        </p:nvSpPr>
        <p:spPr>
          <a:xfrm>
            <a:off x="366407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63" name="object 63"/>
          <p:cNvSpPr/>
          <p:nvPr/>
        </p:nvSpPr>
        <p:spPr>
          <a:xfrm>
            <a:off x="3685450"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64" name="object 64"/>
          <p:cNvSpPr/>
          <p:nvPr/>
        </p:nvSpPr>
        <p:spPr>
          <a:xfrm>
            <a:off x="36852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65" name="object 65"/>
          <p:cNvSpPr/>
          <p:nvPr/>
        </p:nvSpPr>
        <p:spPr>
          <a:xfrm>
            <a:off x="3830989" y="5449011"/>
            <a:ext cx="1086" cy="0"/>
          </a:xfrm>
          <a:custGeom>
            <a:avLst/>
            <a:gdLst/>
            <a:ahLst/>
            <a:cxnLst/>
            <a:rect l="l" t="t" r="r" b="b"/>
            <a:pathLst>
              <a:path w="1270">
                <a:moveTo>
                  <a:pt x="0" y="0"/>
                </a:moveTo>
                <a:lnTo>
                  <a:pt x="990" y="0"/>
                </a:lnTo>
              </a:path>
            </a:pathLst>
          </a:custGeom>
          <a:ln w="3175">
            <a:solidFill>
              <a:srgbClr val="000000"/>
            </a:solidFill>
          </a:ln>
        </p:spPr>
        <p:txBody>
          <a:bodyPr wrap="square" lIns="0" tIns="0" rIns="0" bIns="0" rtlCol="0"/>
          <a:lstStyle/>
          <a:p>
            <a:endParaRPr/>
          </a:p>
        </p:txBody>
      </p:sp>
      <p:sp>
        <p:nvSpPr>
          <p:cNvPr id="66" name="object 66"/>
          <p:cNvSpPr/>
          <p:nvPr/>
        </p:nvSpPr>
        <p:spPr>
          <a:xfrm>
            <a:off x="3830989"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67" name="object 67"/>
          <p:cNvSpPr/>
          <p:nvPr/>
        </p:nvSpPr>
        <p:spPr>
          <a:xfrm>
            <a:off x="2864656" y="5196728"/>
            <a:ext cx="1014311" cy="204011"/>
          </a:xfrm>
          <a:custGeom>
            <a:avLst/>
            <a:gdLst/>
            <a:ahLst/>
            <a:cxnLst/>
            <a:rect l="l" t="t" r="r" b="b"/>
            <a:pathLst>
              <a:path w="1186179" h="224790">
                <a:moveTo>
                  <a:pt x="0" y="224726"/>
                </a:moveTo>
                <a:lnTo>
                  <a:pt x="169436" y="224726"/>
                </a:lnTo>
                <a:lnTo>
                  <a:pt x="269017" y="223660"/>
                </a:lnTo>
                <a:lnTo>
                  <a:pt x="339368" y="223660"/>
                </a:lnTo>
                <a:lnTo>
                  <a:pt x="350763" y="223660"/>
                </a:lnTo>
                <a:lnTo>
                  <a:pt x="362158" y="223660"/>
                </a:lnTo>
                <a:lnTo>
                  <a:pt x="373553" y="223660"/>
                </a:lnTo>
                <a:lnTo>
                  <a:pt x="384452" y="223660"/>
                </a:lnTo>
                <a:lnTo>
                  <a:pt x="418637" y="223128"/>
                </a:lnTo>
                <a:lnTo>
                  <a:pt x="452326" y="223128"/>
                </a:lnTo>
                <a:lnTo>
                  <a:pt x="486511" y="222595"/>
                </a:lnTo>
                <a:lnTo>
                  <a:pt x="520200" y="221530"/>
                </a:lnTo>
                <a:lnTo>
                  <a:pt x="554385" y="219933"/>
                </a:lnTo>
                <a:lnTo>
                  <a:pt x="565284" y="219400"/>
                </a:lnTo>
                <a:lnTo>
                  <a:pt x="588074" y="219400"/>
                </a:lnTo>
                <a:lnTo>
                  <a:pt x="609377" y="217803"/>
                </a:lnTo>
                <a:lnTo>
                  <a:pt x="619781" y="216738"/>
                </a:lnTo>
                <a:lnTo>
                  <a:pt x="629690" y="215673"/>
                </a:lnTo>
                <a:lnTo>
                  <a:pt x="639598" y="215140"/>
                </a:lnTo>
                <a:lnTo>
                  <a:pt x="649011" y="214075"/>
                </a:lnTo>
                <a:lnTo>
                  <a:pt x="687655" y="209815"/>
                </a:lnTo>
                <a:lnTo>
                  <a:pt x="721840" y="202359"/>
                </a:lnTo>
                <a:lnTo>
                  <a:pt x="734721" y="199697"/>
                </a:lnTo>
                <a:lnTo>
                  <a:pt x="746611" y="197034"/>
                </a:lnTo>
                <a:lnTo>
                  <a:pt x="758501" y="192774"/>
                </a:lnTo>
                <a:lnTo>
                  <a:pt x="769401" y="189046"/>
                </a:lnTo>
                <a:lnTo>
                  <a:pt x="817457" y="157627"/>
                </a:lnTo>
                <a:lnTo>
                  <a:pt x="845697" y="123013"/>
                </a:lnTo>
                <a:lnTo>
                  <a:pt x="871954" y="64435"/>
                </a:lnTo>
                <a:lnTo>
                  <a:pt x="881863" y="34081"/>
                </a:lnTo>
                <a:lnTo>
                  <a:pt x="885331" y="23963"/>
                </a:lnTo>
                <a:lnTo>
                  <a:pt x="892267" y="7987"/>
                </a:lnTo>
                <a:lnTo>
                  <a:pt x="898212" y="0"/>
                </a:lnTo>
                <a:lnTo>
                  <a:pt x="904157" y="0"/>
                </a:lnTo>
                <a:lnTo>
                  <a:pt x="910103" y="10117"/>
                </a:lnTo>
                <a:lnTo>
                  <a:pt x="917039" y="23431"/>
                </a:lnTo>
                <a:lnTo>
                  <a:pt x="921002" y="36211"/>
                </a:lnTo>
                <a:lnTo>
                  <a:pt x="924470" y="49524"/>
                </a:lnTo>
                <a:lnTo>
                  <a:pt x="928433" y="62838"/>
                </a:lnTo>
                <a:lnTo>
                  <a:pt x="941315" y="101712"/>
                </a:lnTo>
                <a:lnTo>
                  <a:pt x="956673" y="138456"/>
                </a:lnTo>
                <a:lnTo>
                  <a:pt x="999775" y="195437"/>
                </a:lnTo>
                <a:lnTo>
                  <a:pt x="1056749" y="215140"/>
                </a:lnTo>
                <a:lnTo>
                  <a:pt x="1062695" y="215140"/>
                </a:lnTo>
                <a:lnTo>
                  <a:pt x="1120164" y="178396"/>
                </a:lnTo>
                <a:lnTo>
                  <a:pt x="1140477" y="109700"/>
                </a:lnTo>
                <a:lnTo>
                  <a:pt x="1145431" y="71891"/>
                </a:lnTo>
                <a:lnTo>
                  <a:pt x="1146422" y="60175"/>
                </a:lnTo>
                <a:lnTo>
                  <a:pt x="1147908" y="48992"/>
                </a:lnTo>
                <a:lnTo>
                  <a:pt x="1148899" y="37809"/>
                </a:lnTo>
                <a:lnTo>
                  <a:pt x="1150386" y="27691"/>
                </a:lnTo>
                <a:lnTo>
                  <a:pt x="1153358" y="13845"/>
                </a:lnTo>
                <a:lnTo>
                  <a:pt x="1155835" y="6922"/>
                </a:lnTo>
                <a:lnTo>
                  <a:pt x="1158312" y="6922"/>
                </a:lnTo>
                <a:lnTo>
                  <a:pt x="1164753" y="45264"/>
                </a:lnTo>
                <a:lnTo>
                  <a:pt x="1167230" y="66565"/>
                </a:lnTo>
                <a:lnTo>
                  <a:pt x="1168221" y="77216"/>
                </a:lnTo>
                <a:lnTo>
                  <a:pt x="1172680" y="109167"/>
                </a:lnTo>
                <a:lnTo>
                  <a:pt x="1180111" y="150704"/>
                </a:lnTo>
                <a:lnTo>
                  <a:pt x="1182588" y="160822"/>
                </a:lnTo>
                <a:lnTo>
                  <a:pt x="1185561" y="170408"/>
                </a:lnTo>
              </a:path>
            </a:pathLst>
          </a:custGeom>
          <a:ln w="6941">
            <a:solidFill>
              <a:srgbClr val="0000FF"/>
            </a:solidFill>
          </a:ln>
        </p:spPr>
        <p:txBody>
          <a:bodyPr wrap="square" lIns="0" tIns="0" rIns="0" bIns="0" rtlCol="0"/>
          <a:lstStyle/>
          <a:p>
            <a:endParaRPr/>
          </a:p>
        </p:txBody>
      </p:sp>
      <p:sp>
        <p:nvSpPr>
          <p:cNvPr id="68" name="object 68"/>
          <p:cNvSpPr/>
          <p:nvPr/>
        </p:nvSpPr>
        <p:spPr>
          <a:xfrm>
            <a:off x="3575955" y="4916897"/>
            <a:ext cx="110995" cy="540330"/>
          </a:xfrm>
          <a:prstGeom prst="rect">
            <a:avLst/>
          </a:prstGeom>
          <a:blipFill>
            <a:blip r:embed="rId3" cstate="print"/>
            <a:stretch>
              <a:fillRect/>
            </a:stretch>
          </a:blipFill>
        </p:spPr>
        <p:txBody>
          <a:bodyPr wrap="square" lIns="0" tIns="0" rIns="0" bIns="0" rtlCol="0"/>
          <a:lstStyle/>
          <a:p>
            <a:endParaRPr/>
          </a:p>
        </p:txBody>
      </p:sp>
      <p:sp>
        <p:nvSpPr>
          <p:cNvPr id="69" name="object 69"/>
          <p:cNvSpPr/>
          <p:nvPr/>
        </p:nvSpPr>
        <p:spPr>
          <a:xfrm>
            <a:off x="2864656" y="4913997"/>
            <a:ext cx="1014311" cy="541724"/>
          </a:xfrm>
          <a:custGeom>
            <a:avLst/>
            <a:gdLst/>
            <a:ahLst/>
            <a:cxnLst/>
            <a:rect l="l" t="t" r="r" b="b"/>
            <a:pathLst>
              <a:path w="1186179" h="596900">
                <a:moveTo>
                  <a:pt x="0" y="596429"/>
                </a:moveTo>
                <a:lnTo>
                  <a:pt x="1185561" y="596429"/>
                </a:lnTo>
                <a:lnTo>
                  <a:pt x="1185561" y="0"/>
                </a:lnTo>
                <a:lnTo>
                  <a:pt x="0" y="0"/>
                </a:lnTo>
                <a:lnTo>
                  <a:pt x="0" y="596429"/>
                </a:lnTo>
                <a:close/>
              </a:path>
            </a:pathLst>
          </a:custGeom>
          <a:ln w="3175">
            <a:solidFill>
              <a:srgbClr val="FFFFFF"/>
            </a:solidFill>
          </a:ln>
        </p:spPr>
        <p:txBody>
          <a:bodyPr wrap="square" lIns="0" tIns="0" rIns="0" bIns="0" rtlCol="0"/>
          <a:lstStyle/>
          <a:p>
            <a:endParaRPr/>
          </a:p>
        </p:txBody>
      </p:sp>
      <p:sp>
        <p:nvSpPr>
          <p:cNvPr id="70" name="object 70"/>
          <p:cNvSpPr/>
          <p:nvPr/>
        </p:nvSpPr>
        <p:spPr>
          <a:xfrm>
            <a:off x="320187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71" name="object 71"/>
          <p:cNvSpPr/>
          <p:nvPr/>
        </p:nvSpPr>
        <p:spPr>
          <a:xfrm>
            <a:off x="36852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72" name="object 72"/>
          <p:cNvSpPr/>
          <p:nvPr/>
        </p:nvSpPr>
        <p:spPr>
          <a:xfrm>
            <a:off x="3878437" y="5455294"/>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73" name="object 73"/>
          <p:cNvSpPr/>
          <p:nvPr/>
        </p:nvSpPr>
        <p:spPr>
          <a:xfrm>
            <a:off x="3878437" y="5346068"/>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74" name="object 74"/>
          <p:cNvSpPr/>
          <p:nvPr/>
        </p:nvSpPr>
        <p:spPr>
          <a:xfrm>
            <a:off x="3878437" y="5238292"/>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75" name="object 75"/>
          <p:cNvSpPr/>
          <p:nvPr/>
        </p:nvSpPr>
        <p:spPr>
          <a:xfrm>
            <a:off x="3878437" y="5129066"/>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76" name="object 76"/>
          <p:cNvSpPr/>
          <p:nvPr/>
        </p:nvSpPr>
        <p:spPr>
          <a:xfrm>
            <a:off x="3878437" y="5021763"/>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77" name="object 77"/>
          <p:cNvSpPr/>
          <p:nvPr/>
        </p:nvSpPr>
        <p:spPr>
          <a:xfrm>
            <a:off x="387843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78" name="object 78"/>
          <p:cNvSpPr/>
          <p:nvPr/>
        </p:nvSpPr>
        <p:spPr>
          <a:xfrm>
            <a:off x="320187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79" name="object 79"/>
          <p:cNvSpPr/>
          <p:nvPr/>
        </p:nvSpPr>
        <p:spPr>
          <a:xfrm>
            <a:off x="2903758"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80" name="object 80"/>
          <p:cNvSpPr/>
          <p:nvPr/>
        </p:nvSpPr>
        <p:spPr>
          <a:xfrm>
            <a:off x="318027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81" name="object 81"/>
          <p:cNvSpPr/>
          <p:nvPr/>
        </p:nvSpPr>
        <p:spPr>
          <a:xfrm>
            <a:off x="2900581"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82" name="object 82"/>
          <p:cNvSpPr/>
          <p:nvPr/>
        </p:nvSpPr>
        <p:spPr>
          <a:xfrm>
            <a:off x="315485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83" name="object 83"/>
          <p:cNvSpPr/>
          <p:nvPr/>
        </p:nvSpPr>
        <p:spPr>
          <a:xfrm>
            <a:off x="2897192"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84" name="object 84"/>
          <p:cNvSpPr/>
          <p:nvPr/>
        </p:nvSpPr>
        <p:spPr>
          <a:xfrm>
            <a:off x="3126892"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85" name="object 85"/>
          <p:cNvSpPr/>
          <p:nvPr/>
        </p:nvSpPr>
        <p:spPr>
          <a:xfrm>
            <a:off x="2892955"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86" name="object 86"/>
          <p:cNvSpPr/>
          <p:nvPr/>
        </p:nvSpPr>
        <p:spPr>
          <a:xfrm>
            <a:off x="3094695"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87" name="object 87"/>
          <p:cNvSpPr/>
          <p:nvPr/>
        </p:nvSpPr>
        <p:spPr>
          <a:xfrm>
            <a:off x="2888295"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88" name="object 88"/>
          <p:cNvSpPr/>
          <p:nvPr/>
        </p:nvSpPr>
        <p:spPr>
          <a:xfrm>
            <a:off x="305699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89" name="object 89"/>
          <p:cNvSpPr/>
          <p:nvPr/>
        </p:nvSpPr>
        <p:spPr>
          <a:xfrm>
            <a:off x="3009542"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90" name="object 90"/>
          <p:cNvSpPr/>
          <p:nvPr/>
        </p:nvSpPr>
        <p:spPr>
          <a:xfrm>
            <a:off x="2874951"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91" name="object 91"/>
          <p:cNvSpPr/>
          <p:nvPr/>
        </p:nvSpPr>
        <p:spPr>
          <a:xfrm>
            <a:off x="2949808"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92" name="object 92"/>
          <p:cNvSpPr/>
          <p:nvPr/>
        </p:nvSpPr>
        <p:spPr>
          <a:xfrm>
            <a:off x="28646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93" name="object 93"/>
          <p:cNvSpPr/>
          <p:nvPr/>
        </p:nvSpPr>
        <p:spPr>
          <a:xfrm>
            <a:off x="3348034"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94" name="object 94"/>
          <p:cNvSpPr/>
          <p:nvPr/>
        </p:nvSpPr>
        <p:spPr>
          <a:xfrm>
            <a:off x="343276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95" name="object 95"/>
          <p:cNvSpPr/>
          <p:nvPr/>
        </p:nvSpPr>
        <p:spPr>
          <a:xfrm>
            <a:off x="349292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96" name="object 96"/>
          <p:cNvSpPr/>
          <p:nvPr/>
        </p:nvSpPr>
        <p:spPr>
          <a:xfrm>
            <a:off x="2948664"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97" name="object 97"/>
          <p:cNvSpPr/>
          <p:nvPr/>
        </p:nvSpPr>
        <p:spPr>
          <a:xfrm>
            <a:off x="3539945"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98" name="object 98"/>
          <p:cNvSpPr/>
          <p:nvPr/>
        </p:nvSpPr>
        <p:spPr>
          <a:xfrm>
            <a:off x="357807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99" name="object 99"/>
          <p:cNvSpPr/>
          <p:nvPr/>
        </p:nvSpPr>
        <p:spPr>
          <a:xfrm>
            <a:off x="3610694"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00" name="object 100"/>
          <p:cNvSpPr/>
          <p:nvPr/>
        </p:nvSpPr>
        <p:spPr>
          <a:xfrm>
            <a:off x="363780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01" name="object 101"/>
          <p:cNvSpPr/>
          <p:nvPr/>
        </p:nvSpPr>
        <p:spPr>
          <a:xfrm>
            <a:off x="366407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02" name="object 102"/>
          <p:cNvSpPr/>
          <p:nvPr/>
        </p:nvSpPr>
        <p:spPr>
          <a:xfrm>
            <a:off x="36852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03" name="object 103"/>
          <p:cNvSpPr/>
          <p:nvPr/>
        </p:nvSpPr>
        <p:spPr>
          <a:xfrm>
            <a:off x="3830989"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04" name="object 104"/>
          <p:cNvSpPr/>
          <p:nvPr/>
        </p:nvSpPr>
        <p:spPr>
          <a:xfrm>
            <a:off x="2864656" y="5196728"/>
            <a:ext cx="1014311" cy="204011"/>
          </a:xfrm>
          <a:custGeom>
            <a:avLst/>
            <a:gdLst/>
            <a:ahLst/>
            <a:cxnLst/>
            <a:rect l="l" t="t" r="r" b="b"/>
            <a:pathLst>
              <a:path w="1186179" h="224790">
                <a:moveTo>
                  <a:pt x="0" y="224726"/>
                </a:moveTo>
                <a:lnTo>
                  <a:pt x="169436" y="224726"/>
                </a:lnTo>
                <a:lnTo>
                  <a:pt x="269017" y="223660"/>
                </a:lnTo>
                <a:lnTo>
                  <a:pt x="339368" y="223660"/>
                </a:lnTo>
                <a:lnTo>
                  <a:pt x="350763" y="223660"/>
                </a:lnTo>
                <a:lnTo>
                  <a:pt x="362158" y="223660"/>
                </a:lnTo>
                <a:lnTo>
                  <a:pt x="373553" y="223660"/>
                </a:lnTo>
                <a:lnTo>
                  <a:pt x="384452" y="223660"/>
                </a:lnTo>
                <a:lnTo>
                  <a:pt x="418637" y="223128"/>
                </a:lnTo>
                <a:lnTo>
                  <a:pt x="452326" y="223128"/>
                </a:lnTo>
                <a:lnTo>
                  <a:pt x="486511" y="222595"/>
                </a:lnTo>
                <a:lnTo>
                  <a:pt x="520200" y="221530"/>
                </a:lnTo>
                <a:lnTo>
                  <a:pt x="554385" y="219933"/>
                </a:lnTo>
                <a:lnTo>
                  <a:pt x="565284" y="219400"/>
                </a:lnTo>
                <a:lnTo>
                  <a:pt x="588074" y="219400"/>
                </a:lnTo>
                <a:lnTo>
                  <a:pt x="609377" y="217803"/>
                </a:lnTo>
                <a:lnTo>
                  <a:pt x="619781" y="216738"/>
                </a:lnTo>
                <a:lnTo>
                  <a:pt x="629690" y="215673"/>
                </a:lnTo>
                <a:lnTo>
                  <a:pt x="639598" y="215140"/>
                </a:lnTo>
                <a:lnTo>
                  <a:pt x="649011" y="214075"/>
                </a:lnTo>
                <a:lnTo>
                  <a:pt x="687655" y="209815"/>
                </a:lnTo>
                <a:lnTo>
                  <a:pt x="721840" y="202359"/>
                </a:lnTo>
                <a:lnTo>
                  <a:pt x="734721" y="199697"/>
                </a:lnTo>
                <a:lnTo>
                  <a:pt x="746611" y="197034"/>
                </a:lnTo>
                <a:lnTo>
                  <a:pt x="758501" y="192774"/>
                </a:lnTo>
                <a:lnTo>
                  <a:pt x="769401" y="189046"/>
                </a:lnTo>
                <a:lnTo>
                  <a:pt x="817457" y="157627"/>
                </a:lnTo>
                <a:lnTo>
                  <a:pt x="845697" y="123013"/>
                </a:lnTo>
                <a:lnTo>
                  <a:pt x="871954" y="64435"/>
                </a:lnTo>
                <a:lnTo>
                  <a:pt x="881863" y="34081"/>
                </a:lnTo>
                <a:lnTo>
                  <a:pt x="885331" y="23963"/>
                </a:lnTo>
                <a:lnTo>
                  <a:pt x="892267" y="7987"/>
                </a:lnTo>
                <a:lnTo>
                  <a:pt x="898212" y="0"/>
                </a:lnTo>
                <a:lnTo>
                  <a:pt x="904157" y="0"/>
                </a:lnTo>
                <a:lnTo>
                  <a:pt x="910103" y="10117"/>
                </a:lnTo>
                <a:lnTo>
                  <a:pt x="917039" y="23431"/>
                </a:lnTo>
                <a:lnTo>
                  <a:pt x="921002" y="36211"/>
                </a:lnTo>
                <a:lnTo>
                  <a:pt x="924470" y="49524"/>
                </a:lnTo>
                <a:lnTo>
                  <a:pt x="928433" y="62838"/>
                </a:lnTo>
                <a:lnTo>
                  <a:pt x="941315" y="101712"/>
                </a:lnTo>
                <a:lnTo>
                  <a:pt x="956673" y="138456"/>
                </a:lnTo>
                <a:lnTo>
                  <a:pt x="999775" y="195437"/>
                </a:lnTo>
                <a:lnTo>
                  <a:pt x="1056749" y="215140"/>
                </a:lnTo>
                <a:lnTo>
                  <a:pt x="1062695" y="215140"/>
                </a:lnTo>
                <a:lnTo>
                  <a:pt x="1120164" y="178396"/>
                </a:lnTo>
                <a:lnTo>
                  <a:pt x="1140477" y="109700"/>
                </a:lnTo>
                <a:lnTo>
                  <a:pt x="1145431" y="71891"/>
                </a:lnTo>
                <a:lnTo>
                  <a:pt x="1146422" y="60175"/>
                </a:lnTo>
                <a:lnTo>
                  <a:pt x="1147908" y="48992"/>
                </a:lnTo>
                <a:lnTo>
                  <a:pt x="1148899" y="37809"/>
                </a:lnTo>
                <a:lnTo>
                  <a:pt x="1150386" y="27691"/>
                </a:lnTo>
                <a:lnTo>
                  <a:pt x="1153358" y="13845"/>
                </a:lnTo>
                <a:lnTo>
                  <a:pt x="1155835" y="6922"/>
                </a:lnTo>
                <a:lnTo>
                  <a:pt x="1158312" y="6922"/>
                </a:lnTo>
                <a:lnTo>
                  <a:pt x="1164753" y="45264"/>
                </a:lnTo>
                <a:lnTo>
                  <a:pt x="1167230" y="66565"/>
                </a:lnTo>
                <a:lnTo>
                  <a:pt x="1168221" y="77216"/>
                </a:lnTo>
                <a:lnTo>
                  <a:pt x="1172680" y="109167"/>
                </a:lnTo>
                <a:lnTo>
                  <a:pt x="1180111" y="150704"/>
                </a:lnTo>
                <a:lnTo>
                  <a:pt x="1182588" y="160822"/>
                </a:lnTo>
                <a:lnTo>
                  <a:pt x="1185561" y="170408"/>
                </a:lnTo>
              </a:path>
            </a:pathLst>
          </a:custGeom>
          <a:ln w="6941">
            <a:solidFill>
              <a:srgbClr val="0000FF"/>
            </a:solidFill>
          </a:ln>
        </p:spPr>
        <p:txBody>
          <a:bodyPr wrap="square" lIns="0" tIns="0" rIns="0" bIns="0" rtlCol="0"/>
          <a:lstStyle/>
          <a:p>
            <a:endParaRPr/>
          </a:p>
        </p:txBody>
      </p:sp>
      <p:sp>
        <p:nvSpPr>
          <p:cNvPr id="105" name="object 105"/>
          <p:cNvSpPr/>
          <p:nvPr/>
        </p:nvSpPr>
        <p:spPr>
          <a:xfrm>
            <a:off x="3575955" y="4916897"/>
            <a:ext cx="110995" cy="540330"/>
          </a:xfrm>
          <a:prstGeom prst="rect">
            <a:avLst/>
          </a:prstGeom>
          <a:blipFill>
            <a:blip r:embed="rId4" cstate="print"/>
            <a:stretch>
              <a:fillRect/>
            </a:stretch>
          </a:blipFill>
        </p:spPr>
        <p:txBody>
          <a:bodyPr wrap="square" lIns="0" tIns="0" rIns="0" bIns="0" rtlCol="0"/>
          <a:lstStyle/>
          <a:p>
            <a:endParaRPr/>
          </a:p>
        </p:txBody>
      </p:sp>
      <p:sp>
        <p:nvSpPr>
          <p:cNvPr id="106" name="object 106"/>
          <p:cNvSpPr/>
          <p:nvPr/>
        </p:nvSpPr>
        <p:spPr>
          <a:xfrm>
            <a:off x="2864656" y="4913997"/>
            <a:ext cx="1014311" cy="541724"/>
          </a:xfrm>
          <a:custGeom>
            <a:avLst/>
            <a:gdLst/>
            <a:ahLst/>
            <a:cxnLst/>
            <a:rect l="l" t="t" r="r" b="b"/>
            <a:pathLst>
              <a:path w="1186179" h="596900">
                <a:moveTo>
                  <a:pt x="0" y="596429"/>
                </a:moveTo>
                <a:lnTo>
                  <a:pt x="1185561" y="596429"/>
                </a:lnTo>
                <a:lnTo>
                  <a:pt x="1185561" y="0"/>
                </a:lnTo>
                <a:lnTo>
                  <a:pt x="0" y="0"/>
                </a:lnTo>
                <a:lnTo>
                  <a:pt x="0" y="596429"/>
                </a:lnTo>
                <a:close/>
              </a:path>
            </a:pathLst>
          </a:custGeom>
          <a:ln w="3175">
            <a:solidFill>
              <a:srgbClr val="FFFFFF"/>
            </a:solidFill>
          </a:ln>
        </p:spPr>
        <p:txBody>
          <a:bodyPr wrap="square" lIns="0" tIns="0" rIns="0" bIns="0" rtlCol="0"/>
          <a:lstStyle/>
          <a:p>
            <a:endParaRPr/>
          </a:p>
        </p:txBody>
      </p:sp>
      <p:sp>
        <p:nvSpPr>
          <p:cNvPr id="107" name="object 107"/>
          <p:cNvSpPr/>
          <p:nvPr/>
        </p:nvSpPr>
        <p:spPr>
          <a:xfrm>
            <a:off x="320187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08" name="object 108"/>
          <p:cNvSpPr/>
          <p:nvPr/>
        </p:nvSpPr>
        <p:spPr>
          <a:xfrm>
            <a:off x="36852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09" name="object 109"/>
          <p:cNvSpPr/>
          <p:nvPr/>
        </p:nvSpPr>
        <p:spPr>
          <a:xfrm>
            <a:off x="3878437" y="5455294"/>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10" name="object 110"/>
          <p:cNvSpPr/>
          <p:nvPr/>
        </p:nvSpPr>
        <p:spPr>
          <a:xfrm>
            <a:off x="3878437" y="5346068"/>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11" name="object 111"/>
          <p:cNvSpPr/>
          <p:nvPr/>
        </p:nvSpPr>
        <p:spPr>
          <a:xfrm>
            <a:off x="3878437" y="5238292"/>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12" name="object 112"/>
          <p:cNvSpPr/>
          <p:nvPr/>
        </p:nvSpPr>
        <p:spPr>
          <a:xfrm>
            <a:off x="3878437" y="5129066"/>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13" name="object 113"/>
          <p:cNvSpPr/>
          <p:nvPr/>
        </p:nvSpPr>
        <p:spPr>
          <a:xfrm>
            <a:off x="3878437" y="5021763"/>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14" name="object 114"/>
          <p:cNvSpPr/>
          <p:nvPr/>
        </p:nvSpPr>
        <p:spPr>
          <a:xfrm>
            <a:off x="387843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15" name="object 115"/>
          <p:cNvSpPr/>
          <p:nvPr/>
        </p:nvSpPr>
        <p:spPr>
          <a:xfrm>
            <a:off x="320187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16" name="object 116"/>
          <p:cNvSpPr/>
          <p:nvPr/>
        </p:nvSpPr>
        <p:spPr>
          <a:xfrm>
            <a:off x="2943157"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17" name="object 117"/>
          <p:cNvSpPr/>
          <p:nvPr/>
        </p:nvSpPr>
        <p:spPr>
          <a:xfrm>
            <a:off x="318027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18" name="object 118"/>
          <p:cNvSpPr/>
          <p:nvPr/>
        </p:nvSpPr>
        <p:spPr>
          <a:xfrm>
            <a:off x="315485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19" name="object 119"/>
          <p:cNvSpPr/>
          <p:nvPr/>
        </p:nvSpPr>
        <p:spPr>
          <a:xfrm>
            <a:off x="2929813"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20" name="object 120"/>
          <p:cNvSpPr/>
          <p:nvPr/>
        </p:nvSpPr>
        <p:spPr>
          <a:xfrm>
            <a:off x="3126892"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21" name="object 121"/>
          <p:cNvSpPr/>
          <p:nvPr/>
        </p:nvSpPr>
        <p:spPr>
          <a:xfrm>
            <a:off x="2921763"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22" name="object 122"/>
          <p:cNvSpPr/>
          <p:nvPr/>
        </p:nvSpPr>
        <p:spPr>
          <a:xfrm>
            <a:off x="3094695"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23" name="object 123"/>
          <p:cNvSpPr/>
          <p:nvPr/>
        </p:nvSpPr>
        <p:spPr>
          <a:xfrm>
            <a:off x="2912443"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24" name="object 124"/>
          <p:cNvSpPr/>
          <p:nvPr/>
        </p:nvSpPr>
        <p:spPr>
          <a:xfrm>
            <a:off x="305699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25" name="object 125"/>
          <p:cNvSpPr/>
          <p:nvPr/>
        </p:nvSpPr>
        <p:spPr>
          <a:xfrm>
            <a:off x="3009542"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26" name="object 126"/>
          <p:cNvSpPr/>
          <p:nvPr/>
        </p:nvSpPr>
        <p:spPr>
          <a:xfrm>
            <a:off x="2885541"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27" name="object 127"/>
          <p:cNvSpPr/>
          <p:nvPr/>
        </p:nvSpPr>
        <p:spPr>
          <a:xfrm>
            <a:off x="2949808"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28" name="object 128"/>
          <p:cNvSpPr/>
          <p:nvPr/>
        </p:nvSpPr>
        <p:spPr>
          <a:xfrm>
            <a:off x="28646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29" name="object 129"/>
          <p:cNvSpPr/>
          <p:nvPr/>
        </p:nvSpPr>
        <p:spPr>
          <a:xfrm>
            <a:off x="3348034"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0" name="object 130"/>
          <p:cNvSpPr/>
          <p:nvPr/>
        </p:nvSpPr>
        <p:spPr>
          <a:xfrm>
            <a:off x="343276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1" name="object 131"/>
          <p:cNvSpPr/>
          <p:nvPr/>
        </p:nvSpPr>
        <p:spPr>
          <a:xfrm>
            <a:off x="349292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2" name="object 132"/>
          <p:cNvSpPr/>
          <p:nvPr/>
        </p:nvSpPr>
        <p:spPr>
          <a:xfrm>
            <a:off x="3539945"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3" name="object 133"/>
          <p:cNvSpPr/>
          <p:nvPr/>
        </p:nvSpPr>
        <p:spPr>
          <a:xfrm>
            <a:off x="357807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4" name="object 134"/>
          <p:cNvSpPr/>
          <p:nvPr/>
        </p:nvSpPr>
        <p:spPr>
          <a:xfrm>
            <a:off x="3610694"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5" name="object 135"/>
          <p:cNvSpPr/>
          <p:nvPr/>
        </p:nvSpPr>
        <p:spPr>
          <a:xfrm>
            <a:off x="363780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6" name="object 136"/>
          <p:cNvSpPr/>
          <p:nvPr/>
        </p:nvSpPr>
        <p:spPr>
          <a:xfrm>
            <a:off x="366407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7" name="object 137"/>
          <p:cNvSpPr/>
          <p:nvPr/>
        </p:nvSpPr>
        <p:spPr>
          <a:xfrm>
            <a:off x="36852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8" name="object 138"/>
          <p:cNvSpPr/>
          <p:nvPr/>
        </p:nvSpPr>
        <p:spPr>
          <a:xfrm>
            <a:off x="3830989"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39" name="object 139"/>
          <p:cNvSpPr/>
          <p:nvPr/>
        </p:nvSpPr>
        <p:spPr>
          <a:xfrm>
            <a:off x="2864656" y="5196728"/>
            <a:ext cx="1014311" cy="204011"/>
          </a:xfrm>
          <a:custGeom>
            <a:avLst/>
            <a:gdLst/>
            <a:ahLst/>
            <a:cxnLst/>
            <a:rect l="l" t="t" r="r" b="b"/>
            <a:pathLst>
              <a:path w="1186179" h="224790">
                <a:moveTo>
                  <a:pt x="0" y="224726"/>
                </a:moveTo>
                <a:lnTo>
                  <a:pt x="169436" y="224726"/>
                </a:lnTo>
                <a:lnTo>
                  <a:pt x="269017" y="223660"/>
                </a:lnTo>
                <a:lnTo>
                  <a:pt x="339368" y="223660"/>
                </a:lnTo>
                <a:lnTo>
                  <a:pt x="350763" y="223660"/>
                </a:lnTo>
                <a:lnTo>
                  <a:pt x="362158" y="223660"/>
                </a:lnTo>
                <a:lnTo>
                  <a:pt x="373553" y="223660"/>
                </a:lnTo>
                <a:lnTo>
                  <a:pt x="384452" y="223660"/>
                </a:lnTo>
                <a:lnTo>
                  <a:pt x="418637" y="223128"/>
                </a:lnTo>
                <a:lnTo>
                  <a:pt x="452326" y="223128"/>
                </a:lnTo>
                <a:lnTo>
                  <a:pt x="486511" y="222595"/>
                </a:lnTo>
                <a:lnTo>
                  <a:pt x="520200" y="221530"/>
                </a:lnTo>
                <a:lnTo>
                  <a:pt x="554385" y="219933"/>
                </a:lnTo>
                <a:lnTo>
                  <a:pt x="565284" y="219400"/>
                </a:lnTo>
                <a:lnTo>
                  <a:pt x="588074" y="219400"/>
                </a:lnTo>
                <a:lnTo>
                  <a:pt x="609377" y="217803"/>
                </a:lnTo>
                <a:lnTo>
                  <a:pt x="619781" y="216738"/>
                </a:lnTo>
                <a:lnTo>
                  <a:pt x="629690" y="215673"/>
                </a:lnTo>
                <a:lnTo>
                  <a:pt x="639598" y="215140"/>
                </a:lnTo>
                <a:lnTo>
                  <a:pt x="649011" y="214075"/>
                </a:lnTo>
                <a:lnTo>
                  <a:pt x="687655" y="209815"/>
                </a:lnTo>
                <a:lnTo>
                  <a:pt x="721840" y="202359"/>
                </a:lnTo>
                <a:lnTo>
                  <a:pt x="734721" y="199697"/>
                </a:lnTo>
                <a:lnTo>
                  <a:pt x="746611" y="197034"/>
                </a:lnTo>
                <a:lnTo>
                  <a:pt x="758501" y="192774"/>
                </a:lnTo>
                <a:lnTo>
                  <a:pt x="769401" y="189046"/>
                </a:lnTo>
                <a:lnTo>
                  <a:pt x="817457" y="157627"/>
                </a:lnTo>
                <a:lnTo>
                  <a:pt x="845697" y="123013"/>
                </a:lnTo>
                <a:lnTo>
                  <a:pt x="871954" y="64435"/>
                </a:lnTo>
                <a:lnTo>
                  <a:pt x="881863" y="34081"/>
                </a:lnTo>
                <a:lnTo>
                  <a:pt x="885331" y="23963"/>
                </a:lnTo>
                <a:lnTo>
                  <a:pt x="892267" y="7987"/>
                </a:lnTo>
                <a:lnTo>
                  <a:pt x="898212" y="0"/>
                </a:lnTo>
                <a:lnTo>
                  <a:pt x="904157" y="0"/>
                </a:lnTo>
                <a:lnTo>
                  <a:pt x="910103" y="10117"/>
                </a:lnTo>
                <a:lnTo>
                  <a:pt x="917039" y="23431"/>
                </a:lnTo>
                <a:lnTo>
                  <a:pt x="921002" y="36211"/>
                </a:lnTo>
                <a:lnTo>
                  <a:pt x="924470" y="49524"/>
                </a:lnTo>
                <a:lnTo>
                  <a:pt x="928433" y="62838"/>
                </a:lnTo>
                <a:lnTo>
                  <a:pt x="941315" y="101712"/>
                </a:lnTo>
                <a:lnTo>
                  <a:pt x="956673" y="138456"/>
                </a:lnTo>
                <a:lnTo>
                  <a:pt x="999775" y="195437"/>
                </a:lnTo>
                <a:lnTo>
                  <a:pt x="1056749" y="215140"/>
                </a:lnTo>
                <a:lnTo>
                  <a:pt x="1062695" y="215140"/>
                </a:lnTo>
                <a:lnTo>
                  <a:pt x="1120164" y="178396"/>
                </a:lnTo>
                <a:lnTo>
                  <a:pt x="1140477" y="109700"/>
                </a:lnTo>
                <a:lnTo>
                  <a:pt x="1145431" y="71891"/>
                </a:lnTo>
                <a:lnTo>
                  <a:pt x="1146422" y="60175"/>
                </a:lnTo>
                <a:lnTo>
                  <a:pt x="1147908" y="48992"/>
                </a:lnTo>
                <a:lnTo>
                  <a:pt x="1148899" y="37809"/>
                </a:lnTo>
                <a:lnTo>
                  <a:pt x="1150386" y="27691"/>
                </a:lnTo>
                <a:lnTo>
                  <a:pt x="1153358" y="13845"/>
                </a:lnTo>
                <a:lnTo>
                  <a:pt x="1155835" y="6922"/>
                </a:lnTo>
                <a:lnTo>
                  <a:pt x="1158312" y="6922"/>
                </a:lnTo>
                <a:lnTo>
                  <a:pt x="1164753" y="45264"/>
                </a:lnTo>
                <a:lnTo>
                  <a:pt x="1167230" y="66565"/>
                </a:lnTo>
                <a:lnTo>
                  <a:pt x="1168221" y="77216"/>
                </a:lnTo>
                <a:lnTo>
                  <a:pt x="1172680" y="109167"/>
                </a:lnTo>
                <a:lnTo>
                  <a:pt x="1180111" y="150704"/>
                </a:lnTo>
                <a:lnTo>
                  <a:pt x="1182588" y="160822"/>
                </a:lnTo>
                <a:lnTo>
                  <a:pt x="1185561" y="170408"/>
                </a:lnTo>
              </a:path>
            </a:pathLst>
          </a:custGeom>
          <a:ln w="6941">
            <a:solidFill>
              <a:srgbClr val="0000FF"/>
            </a:solidFill>
          </a:ln>
        </p:spPr>
        <p:txBody>
          <a:bodyPr wrap="square" lIns="0" tIns="0" rIns="0" bIns="0" rtlCol="0"/>
          <a:lstStyle/>
          <a:p>
            <a:endParaRPr/>
          </a:p>
        </p:txBody>
      </p:sp>
      <p:sp>
        <p:nvSpPr>
          <p:cNvPr id="140" name="object 140"/>
          <p:cNvSpPr/>
          <p:nvPr/>
        </p:nvSpPr>
        <p:spPr>
          <a:xfrm>
            <a:off x="3575955" y="4916897"/>
            <a:ext cx="110995" cy="540330"/>
          </a:xfrm>
          <a:prstGeom prst="rect">
            <a:avLst/>
          </a:prstGeom>
          <a:blipFill>
            <a:blip r:embed="rId5" cstate="print"/>
            <a:stretch>
              <a:fillRect/>
            </a:stretch>
          </a:blipFill>
        </p:spPr>
        <p:txBody>
          <a:bodyPr wrap="square" lIns="0" tIns="0" rIns="0" bIns="0" rtlCol="0"/>
          <a:lstStyle/>
          <a:p>
            <a:endParaRPr/>
          </a:p>
        </p:txBody>
      </p:sp>
      <p:sp>
        <p:nvSpPr>
          <p:cNvPr id="141" name="object 141"/>
          <p:cNvSpPr/>
          <p:nvPr/>
        </p:nvSpPr>
        <p:spPr>
          <a:xfrm>
            <a:off x="2864656" y="4913997"/>
            <a:ext cx="1014311" cy="541724"/>
          </a:xfrm>
          <a:custGeom>
            <a:avLst/>
            <a:gdLst/>
            <a:ahLst/>
            <a:cxnLst/>
            <a:rect l="l" t="t" r="r" b="b"/>
            <a:pathLst>
              <a:path w="1186179" h="596900">
                <a:moveTo>
                  <a:pt x="0" y="596429"/>
                </a:moveTo>
                <a:lnTo>
                  <a:pt x="1185561" y="596429"/>
                </a:lnTo>
                <a:lnTo>
                  <a:pt x="1185561" y="0"/>
                </a:lnTo>
                <a:lnTo>
                  <a:pt x="0" y="0"/>
                </a:lnTo>
                <a:lnTo>
                  <a:pt x="0" y="596429"/>
                </a:lnTo>
                <a:close/>
              </a:path>
            </a:pathLst>
          </a:custGeom>
          <a:solidFill>
            <a:srgbClr val="FFFFFF"/>
          </a:solidFill>
        </p:spPr>
        <p:txBody>
          <a:bodyPr wrap="square" lIns="0" tIns="0" rIns="0" bIns="0" rtlCol="0"/>
          <a:lstStyle/>
          <a:p>
            <a:endParaRPr/>
          </a:p>
        </p:txBody>
      </p:sp>
      <p:sp>
        <p:nvSpPr>
          <p:cNvPr id="142" name="object 142"/>
          <p:cNvSpPr/>
          <p:nvPr/>
        </p:nvSpPr>
        <p:spPr>
          <a:xfrm>
            <a:off x="2864656" y="4913997"/>
            <a:ext cx="1014311" cy="541724"/>
          </a:xfrm>
          <a:custGeom>
            <a:avLst/>
            <a:gdLst/>
            <a:ahLst/>
            <a:cxnLst/>
            <a:rect l="l" t="t" r="r" b="b"/>
            <a:pathLst>
              <a:path w="1186179" h="596900">
                <a:moveTo>
                  <a:pt x="0" y="596429"/>
                </a:moveTo>
                <a:lnTo>
                  <a:pt x="1185561" y="596429"/>
                </a:lnTo>
                <a:lnTo>
                  <a:pt x="1185561" y="0"/>
                </a:lnTo>
                <a:lnTo>
                  <a:pt x="0" y="0"/>
                </a:lnTo>
                <a:lnTo>
                  <a:pt x="0" y="596429"/>
                </a:lnTo>
                <a:close/>
              </a:path>
            </a:pathLst>
          </a:custGeom>
          <a:ln w="3175">
            <a:solidFill>
              <a:srgbClr val="FFFFFF"/>
            </a:solidFill>
          </a:ln>
        </p:spPr>
        <p:txBody>
          <a:bodyPr wrap="square" lIns="0" tIns="0" rIns="0" bIns="0" rtlCol="0"/>
          <a:lstStyle/>
          <a:p>
            <a:endParaRPr/>
          </a:p>
        </p:txBody>
      </p:sp>
      <p:sp>
        <p:nvSpPr>
          <p:cNvPr id="143" name="object 143"/>
          <p:cNvSpPr/>
          <p:nvPr/>
        </p:nvSpPr>
        <p:spPr>
          <a:xfrm>
            <a:off x="320187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44" name="object 144"/>
          <p:cNvSpPr/>
          <p:nvPr/>
        </p:nvSpPr>
        <p:spPr>
          <a:xfrm>
            <a:off x="36852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45" name="object 145"/>
          <p:cNvSpPr/>
          <p:nvPr/>
        </p:nvSpPr>
        <p:spPr>
          <a:xfrm>
            <a:off x="3878437" y="5455294"/>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46" name="object 146"/>
          <p:cNvSpPr/>
          <p:nvPr/>
        </p:nvSpPr>
        <p:spPr>
          <a:xfrm>
            <a:off x="3878437" y="5346068"/>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47" name="object 147"/>
          <p:cNvSpPr/>
          <p:nvPr/>
        </p:nvSpPr>
        <p:spPr>
          <a:xfrm>
            <a:off x="3878437" y="5238292"/>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48" name="object 148"/>
          <p:cNvSpPr/>
          <p:nvPr/>
        </p:nvSpPr>
        <p:spPr>
          <a:xfrm>
            <a:off x="3878437" y="5129066"/>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49" name="object 149"/>
          <p:cNvSpPr/>
          <p:nvPr/>
        </p:nvSpPr>
        <p:spPr>
          <a:xfrm>
            <a:off x="3878437" y="5021763"/>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50" name="object 150"/>
          <p:cNvSpPr/>
          <p:nvPr/>
        </p:nvSpPr>
        <p:spPr>
          <a:xfrm>
            <a:off x="387843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51" name="object 151"/>
          <p:cNvSpPr/>
          <p:nvPr/>
        </p:nvSpPr>
        <p:spPr>
          <a:xfrm>
            <a:off x="320187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52" name="object 152"/>
          <p:cNvSpPr/>
          <p:nvPr/>
        </p:nvSpPr>
        <p:spPr>
          <a:xfrm>
            <a:off x="3180271"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53" name="object 153"/>
          <p:cNvSpPr/>
          <p:nvPr/>
        </p:nvSpPr>
        <p:spPr>
          <a:xfrm>
            <a:off x="318027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54" name="object 154"/>
          <p:cNvSpPr/>
          <p:nvPr/>
        </p:nvSpPr>
        <p:spPr>
          <a:xfrm>
            <a:off x="315485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55" name="object 155"/>
          <p:cNvSpPr/>
          <p:nvPr/>
        </p:nvSpPr>
        <p:spPr>
          <a:xfrm>
            <a:off x="3126892"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56" name="object 156"/>
          <p:cNvSpPr/>
          <p:nvPr/>
        </p:nvSpPr>
        <p:spPr>
          <a:xfrm>
            <a:off x="3094695"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57" name="object 157"/>
          <p:cNvSpPr/>
          <p:nvPr/>
        </p:nvSpPr>
        <p:spPr>
          <a:xfrm>
            <a:off x="305699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58" name="object 158"/>
          <p:cNvSpPr/>
          <p:nvPr/>
        </p:nvSpPr>
        <p:spPr>
          <a:xfrm>
            <a:off x="3009542"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59" name="object 159"/>
          <p:cNvSpPr/>
          <p:nvPr/>
        </p:nvSpPr>
        <p:spPr>
          <a:xfrm>
            <a:off x="2949808"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60" name="object 160"/>
          <p:cNvSpPr/>
          <p:nvPr/>
        </p:nvSpPr>
        <p:spPr>
          <a:xfrm>
            <a:off x="28646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61" name="object 161"/>
          <p:cNvSpPr/>
          <p:nvPr/>
        </p:nvSpPr>
        <p:spPr>
          <a:xfrm>
            <a:off x="3348034"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62" name="object 162"/>
          <p:cNvSpPr/>
          <p:nvPr/>
        </p:nvSpPr>
        <p:spPr>
          <a:xfrm>
            <a:off x="343276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63" name="object 163"/>
          <p:cNvSpPr/>
          <p:nvPr/>
        </p:nvSpPr>
        <p:spPr>
          <a:xfrm>
            <a:off x="3492921"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64" name="object 164"/>
          <p:cNvSpPr/>
          <p:nvPr/>
        </p:nvSpPr>
        <p:spPr>
          <a:xfrm>
            <a:off x="3492921"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65" name="object 165"/>
          <p:cNvSpPr/>
          <p:nvPr/>
        </p:nvSpPr>
        <p:spPr>
          <a:xfrm>
            <a:off x="3539945"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66" name="object 166"/>
          <p:cNvSpPr/>
          <p:nvPr/>
        </p:nvSpPr>
        <p:spPr>
          <a:xfrm>
            <a:off x="357807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67" name="object 167"/>
          <p:cNvSpPr/>
          <p:nvPr/>
        </p:nvSpPr>
        <p:spPr>
          <a:xfrm>
            <a:off x="3610694"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68" name="object 168"/>
          <p:cNvSpPr/>
          <p:nvPr/>
        </p:nvSpPr>
        <p:spPr>
          <a:xfrm>
            <a:off x="3637807"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69" name="object 169"/>
          <p:cNvSpPr/>
          <p:nvPr/>
        </p:nvSpPr>
        <p:spPr>
          <a:xfrm>
            <a:off x="3637807"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70" name="object 170"/>
          <p:cNvSpPr/>
          <p:nvPr/>
        </p:nvSpPr>
        <p:spPr>
          <a:xfrm>
            <a:off x="3664073"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71" name="object 171"/>
          <p:cNvSpPr/>
          <p:nvPr/>
        </p:nvSpPr>
        <p:spPr>
          <a:xfrm>
            <a:off x="3664073"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72" name="object 172"/>
          <p:cNvSpPr/>
          <p:nvPr/>
        </p:nvSpPr>
        <p:spPr>
          <a:xfrm>
            <a:off x="3685256"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73" name="object 173"/>
          <p:cNvSpPr/>
          <p:nvPr/>
        </p:nvSpPr>
        <p:spPr>
          <a:xfrm>
            <a:off x="3830989" y="4913987"/>
            <a:ext cx="0" cy="541724"/>
          </a:xfrm>
          <a:custGeom>
            <a:avLst/>
            <a:gdLst/>
            <a:ahLst/>
            <a:cxnLst/>
            <a:rect l="l" t="t" r="r" b="b"/>
            <a:pathLst>
              <a:path h="596900">
                <a:moveTo>
                  <a:pt x="0" y="0"/>
                </a:moveTo>
                <a:lnTo>
                  <a:pt x="0" y="596439"/>
                </a:lnTo>
              </a:path>
            </a:pathLst>
          </a:custGeom>
          <a:ln w="3175">
            <a:solidFill>
              <a:srgbClr val="000000"/>
            </a:solidFill>
          </a:ln>
        </p:spPr>
        <p:txBody>
          <a:bodyPr wrap="square" lIns="0" tIns="0" rIns="0" bIns="0" rtlCol="0"/>
          <a:lstStyle/>
          <a:p>
            <a:endParaRPr/>
          </a:p>
        </p:txBody>
      </p:sp>
      <p:sp>
        <p:nvSpPr>
          <p:cNvPr id="174" name="object 174"/>
          <p:cNvSpPr/>
          <p:nvPr/>
        </p:nvSpPr>
        <p:spPr>
          <a:xfrm>
            <a:off x="2864656" y="4916404"/>
            <a:ext cx="1014311" cy="0"/>
          </a:xfrm>
          <a:custGeom>
            <a:avLst/>
            <a:gdLst/>
            <a:ahLst/>
            <a:cxnLst/>
            <a:rect l="l" t="t" r="r" b="b"/>
            <a:pathLst>
              <a:path w="1186179">
                <a:moveTo>
                  <a:pt x="0" y="0"/>
                </a:moveTo>
                <a:lnTo>
                  <a:pt x="1186056" y="0"/>
                </a:lnTo>
              </a:path>
            </a:pathLst>
          </a:custGeom>
          <a:ln w="6816">
            <a:solidFill>
              <a:srgbClr val="000000"/>
            </a:solidFill>
          </a:ln>
        </p:spPr>
        <p:txBody>
          <a:bodyPr wrap="square" lIns="0" tIns="0" rIns="0" bIns="0" rtlCol="0"/>
          <a:lstStyle/>
          <a:p>
            <a:endParaRPr/>
          </a:p>
        </p:txBody>
      </p:sp>
      <p:sp>
        <p:nvSpPr>
          <p:cNvPr id="175" name="object 175"/>
          <p:cNvSpPr/>
          <p:nvPr/>
        </p:nvSpPr>
        <p:spPr>
          <a:xfrm>
            <a:off x="3830989" y="4913987"/>
            <a:ext cx="0" cy="0"/>
          </a:xfrm>
          <a:custGeom>
            <a:avLst/>
            <a:gdLst/>
            <a:ahLst/>
            <a:cxnLst/>
            <a:rect l="l" t="t" r="r" b="b"/>
            <a:pathLst>
              <a:path>
                <a:moveTo>
                  <a:pt x="0" y="0"/>
                </a:moveTo>
                <a:lnTo>
                  <a:pt x="0" y="0"/>
                </a:lnTo>
              </a:path>
            </a:pathLst>
          </a:custGeom>
          <a:ln w="3175">
            <a:solidFill>
              <a:srgbClr val="000000"/>
            </a:solidFill>
            <a:prstDash val="dash"/>
          </a:ln>
        </p:spPr>
        <p:txBody>
          <a:bodyPr wrap="square" lIns="0" tIns="0" rIns="0" bIns="0" rtlCol="0"/>
          <a:lstStyle/>
          <a:p>
            <a:endParaRPr/>
          </a:p>
        </p:txBody>
      </p:sp>
      <p:sp>
        <p:nvSpPr>
          <p:cNvPr id="176" name="object 176"/>
          <p:cNvSpPr/>
          <p:nvPr/>
        </p:nvSpPr>
        <p:spPr>
          <a:xfrm>
            <a:off x="2864656" y="5455294"/>
            <a:ext cx="1014311" cy="0"/>
          </a:xfrm>
          <a:custGeom>
            <a:avLst/>
            <a:gdLst/>
            <a:ahLst/>
            <a:cxnLst/>
            <a:rect l="l" t="t" r="r" b="b"/>
            <a:pathLst>
              <a:path w="1186179">
                <a:moveTo>
                  <a:pt x="0" y="0"/>
                </a:moveTo>
                <a:lnTo>
                  <a:pt x="1186056" y="0"/>
                </a:lnTo>
              </a:path>
            </a:pathLst>
          </a:custGeom>
          <a:ln w="3175">
            <a:solidFill>
              <a:srgbClr val="000000"/>
            </a:solidFill>
          </a:ln>
        </p:spPr>
        <p:txBody>
          <a:bodyPr wrap="square" lIns="0" tIns="0" rIns="0" bIns="0" rtlCol="0"/>
          <a:lstStyle/>
          <a:p>
            <a:endParaRPr/>
          </a:p>
        </p:txBody>
      </p:sp>
      <p:sp>
        <p:nvSpPr>
          <p:cNvPr id="177" name="object 177"/>
          <p:cNvSpPr/>
          <p:nvPr/>
        </p:nvSpPr>
        <p:spPr>
          <a:xfrm>
            <a:off x="2864656" y="5196728"/>
            <a:ext cx="1014311" cy="204011"/>
          </a:xfrm>
          <a:custGeom>
            <a:avLst/>
            <a:gdLst/>
            <a:ahLst/>
            <a:cxnLst/>
            <a:rect l="l" t="t" r="r" b="b"/>
            <a:pathLst>
              <a:path w="1186179" h="224790">
                <a:moveTo>
                  <a:pt x="0" y="224726"/>
                </a:moveTo>
                <a:lnTo>
                  <a:pt x="169436" y="224726"/>
                </a:lnTo>
                <a:lnTo>
                  <a:pt x="269017" y="223660"/>
                </a:lnTo>
                <a:lnTo>
                  <a:pt x="339368" y="223660"/>
                </a:lnTo>
                <a:lnTo>
                  <a:pt x="350763" y="223660"/>
                </a:lnTo>
                <a:lnTo>
                  <a:pt x="362158" y="223660"/>
                </a:lnTo>
                <a:lnTo>
                  <a:pt x="373553" y="223660"/>
                </a:lnTo>
                <a:lnTo>
                  <a:pt x="384452" y="223660"/>
                </a:lnTo>
                <a:lnTo>
                  <a:pt x="418637" y="223128"/>
                </a:lnTo>
                <a:lnTo>
                  <a:pt x="452326" y="223128"/>
                </a:lnTo>
                <a:lnTo>
                  <a:pt x="486511" y="222595"/>
                </a:lnTo>
                <a:lnTo>
                  <a:pt x="520200" y="221530"/>
                </a:lnTo>
                <a:lnTo>
                  <a:pt x="554385" y="219933"/>
                </a:lnTo>
                <a:lnTo>
                  <a:pt x="565284" y="219400"/>
                </a:lnTo>
                <a:lnTo>
                  <a:pt x="588074" y="219400"/>
                </a:lnTo>
                <a:lnTo>
                  <a:pt x="609377" y="217803"/>
                </a:lnTo>
                <a:lnTo>
                  <a:pt x="619781" y="216738"/>
                </a:lnTo>
                <a:lnTo>
                  <a:pt x="629690" y="215673"/>
                </a:lnTo>
                <a:lnTo>
                  <a:pt x="639598" y="215140"/>
                </a:lnTo>
                <a:lnTo>
                  <a:pt x="649011" y="214075"/>
                </a:lnTo>
                <a:lnTo>
                  <a:pt x="687655" y="209815"/>
                </a:lnTo>
                <a:lnTo>
                  <a:pt x="721840" y="202359"/>
                </a:lnTo>
                <a:lnTo>
                  <a:pt x="734721" y="199697"/>
                </a:lnTo>
                <a:lnTo>
                  <a:pt x="746611" y="197034"/>
                </a:lnTo>
                <a:lnTo>
                  <a:pt x="758501" y="192774"/>
                </a:lnTo>
                <a:lnTo>
                  <a:pt x="769401" y="189046"/>
                </a:lnTo>
                <a:lnTo>
                  <a:pt x="817457" y="157627"/>
                </a:lnTo>
                <a:lnTo>
                  <a:pt x="845697" y="123013"/>
                </a:lnTo>
                <a:lnTo>
                  <a:pt x="871954" y="64435"/>
                </a:lnTo>
                <a:lnTo>
                  <a:pt x="881863" y="34081"/>
                </a:lnTo>
                <a:lnTo>
                  <a:pt x="885331" y="23963"/>
                </a:lnTo>
                <a:lnTo>
                  <a:pt x="892267" y="7987"/>
                </a:lnTo>
                <a:lnTo>
                  <a:pt x="898212" y="0"/>
                </a:lnTo>
                <a:lnTo>
                  <a:pt x="904157" y="0"/>
                </a:lnTo>
                <a:lnTo>
                  <a:pt x="910103" y="10117"/>
                </a:lnTo>
                <a:lnTo>
                  <a:pt x="917039" y="23431"/>
                </a:lnTo>
                <a:lnTo>
                  <a:pt x="921002" y="36211"/>
                </a:lnTo>
                <a:lnTo>
                  <a:pt x="924470" y="49524"/>
                </a:lnTo>
                <a:lnTo>
                  <a:pt x="928433" y="62838"/>
                </a:lnTo>
                <a:lnTo>
                  <a:pt x="941315" y="101712"/>
                </a:lnTo>
                <a:lnTo>
                  <a:pt x="956673" y="138456"/>
                </a:lnTo>
                <a:lnTo>
                  <a:pt x="999775" y="195437"/>
                </a:lnTo>
                <a:lnTo>
                  <a:pt x="1056749" y="215140"/>
                </a:lnTo>
                <a:lnTo>
                  <a:pt x="1062695" y="215140"/>
                </a:lnTo>
                <a:lnTo>
                  <a:pt x="1120164" y="178396"/>
                </a:lnTo>
                <a:lnTo>
                  <a:pt x="1140477" y="109700"/>
                </a:lnTo>
                <a:lnTo>
                  <a:pt x="1145431" y="71891"/>
                </a:lnTo>
                <a:lnTo>
                  <a:pt x="1146422" y="60175"/>
                </a:lnTo>
                <a:lnTo>
                  <a:pt x="1147908" y="48992"/>
                </a:lnTo>
                <a:lnTo>
                  <a:pt x="1148899" y="37809"/>
                </a:lnTo>
                <a:lnTo>
                  <a:pt x="1150386" y="27691"/>
                </a:lnTo>
                <a:lnTo>
                  <a:pt x="1153358" y="13845"/>
                </a:lnTo>
                <a:lnTo>
                  <a:pt x="1155835" y="6922"/>
                </a:lnTo>
                <a:lnTo>
                  <a:pt x="1158312" y="6922"/>
                </a:lnTo>
                <a:lnTo>
                  <a:pt x="1164753" y="45264"/>
                </a:lnTo>
                <a:lnTo>
                  <a:pt x="1167230" y="66565"/>
                </a:lnTo>
                <a:lnTo>
                  <a:pt x="1168221" y="77216"/>
                </a:lnTo>
                <a:lnTo>
                  <a:pt x="1172680" y="109167"/>
                </a:lnTo>
                <a:lnTo>
                  <a:pt x="1180111" y="150704"/>
                </a:lnTo>
                <a:lnTo>
                  <a:pt x="1182588" y="160822"/>
                </a:lnTo>
                <a:lnTo>
                  <a:pt x="1185561" y="170408"/>
                </a:lnTo>
              </a:path>
            </a:pathLst>
          </a:custGeom>
          <a:ln w="6941">
            <a:solidFill>
              <a:srgbClr val="0000FF"/>
            </a:solidFill>
          </a:ln>
        </p:spPr>
        <p:txBody>
          <a:bodyPr wrap="square" lIns="0" tIns="0" rIns="0" bIns="0" rtlCol="0"/>
          <a:lstStyle/>
          <a:p>
            <a:endParaRPr/>
          </a:p>
        </p:txBody>
      </p:sp>
      <p:sp>
        <p:nvSpPr>
          <p:cNvPr id="178" name="object 178"/>
          <p:cNvSpPr/>
          <p:nvPr/>
        </p:nvSpPr>
        <p:spPr>
          <a:xfrm>
            <a:off x="3575955" y="4916897"/>
            <a:ext cx="110995" cy="540330"/>
          </a:xfrm>
          <a:prstGeom prst="rect">
            <a:avLst/>
          </a:prstGeom>
          <a:blipFill>
            <a:blip r:embed="rId6" cstate="print"/>
            <a:stretch>
              <a:fillRect/>
            </a:stretch>
          </a:blipFill>
        </p:spPr>
        <p:txBody>
          <a:bodyPr wrap="square" lIns="0" tIns="0" rIns="0" bIns="0" rtlCol="0"/>
          <a:lstStyle/>
          <a:p>
            <a:endParaRPr/>
          </a:p>
        </p:txBody>
      </p:sp>
      <p:sp>
        <p:nvSpPr>
          <p:cNvPr id="179" name="object 179"/>
          <p:cNvSpPr txBox="1"/>
          <p:nvPr/>
        </p:nvSpPr>
        <p:spPr>
          <a:xfrm>
            <a:off x="1131663" y="4280174"/>
            <a:ext cx="72071" cy="207469"/>
          </a:xfrm>
          <a:prstGeom prst="rect">
            <a:avLst/>
          </a:prstGeom>
        </p:spPr>
        <p:txBody>
          <a:bodyPr vert="vert270" wrap="square" lIns="0" tIns="0" rIns="0" bIns="0" rtlCol="0">
            <a:spAutoFit/>
          </a:bodyPr>
          <a:lstStyle/>
          <a:p>
            <a:pPr marL="76834" marR="4454" indent="-66255">
              <a:lnSpc>
                <a:spcPct val="117000"/>
              </a:lnSpc>
            </a:pPr>
            <a:r>
              <a:rPr sz="200" spc="-4" dirty="0">
                <a:latin typeface="Arial"/>
                <a:cs typeface="Arial"/>
              </a:rPr>
              <a:t>c</a:t>
            </a:r>
            <a:r>
              <a:rPr sz="200" spc="-9" dirty="0">
                <a:latin typeface="Arial"/>
                <a:cs typeface="Arial"/>
              </a:rPr>
              <a:t>o</a:t>
            </a:r>
            <a:r>
              <a:rPr sz="200" spc="-4" dirty="0">
                <a:latin typeface="Arial"/>
                <a:cs typeface="Arial"/>
              </a:rPr>
              <a:t>m</a:t>
            </a:r>
            <a:r>
              <a:rPr sz="200" spc="-9" dirty="0">
                <a:latin typeface="Arial"/>
                <a:cs typeface="Arial"/>
              </a:rPr>
              <a:t>po</a:t>
            </a:r>
            <a:r>
              <a:rPr sz="200" dirty="0">
                <a:latin typeface="Arial"/>
                <a:cs typeface="Arial"/>
              </a:rPr>
              <a:t>n</a:t>
            </a:r>
            <a:r>
              <a:rPr sz="200" spc="-9" dirty="0">
                <a:latin typeface="Arial"/>
                <a:cs typeface="Arial"/>
              </a:rPr>
              <a:t>en</a:t>
            </a:r>
            <a:r>
              <a:rPr sz="200" dirty="0">
                <a:latin typeface="Arial"/>
                <a:cs typeface="Arial"/>
              </a:rPr>
              <a:t>te</a:t>
            </a:r>
            <a:r>
              <a:rPr sz="200" spc="4" dirty="0">
                <a:latin typeface="Arial"/>
                <a:cs typeface="Arial"/>
              </a:rPr>
              <a:t> </a:t>
            </a:r>
            <a:r>
              <a:rPr sz="200" spc="-26" dirty="0">
                <a:latin typeface="Arial"/>
                <a:cs typeface="Arial"/>
              </a:rPr>
              <a:t>ve</a:t>
            </a:r>
            <a:r>
              <a:rPr sz="200" spc="-31" dirty="0">
                <a:latin typeface="Arial"/>
                <a:cs typeface="Arial"/>
              </a:rPr>
              <a:t>rr</a:t>
            </a:r>
            <a:r>
              <a:rPr sz="200" spc="-18" dirty="0">
                <a:latin typeface="Arial"/>
                <a:cs typeface="Arial"/>
              </a:rPr>
              <a:t>t</a:t>
            </a:r>
            <a:r>
              <a:rPr sz="200" spc="-26" dirty="0">
                <a:latin typeface="Arial"/>
                <a:cs typeface="Arial"/>
              </a:rPr>
              <a:t>t,</a:t>
            </a:r>
            <a:r>
              <a:rPr sz="200" dirty="0">
                <a:latin typeface="Arial"/>
                <a:cs typeface="Arial"/>
              </a:rPr>
              <a:t>, </a:t>
            </a:r>
            <a:r>
              <a:rPr sz="200" spc="-53" dirty="0">
                <a:latin typeface="Arial"/>
                <a:cs typeface="Arial"/>
              </a:rPr>
              <a:t>v</a:t>
            </a:r>
            <a:r>
              <a:rPr sz="100" spc="-44" dirty="0">
                <a:latin typeface="Arial"/>
                <a:cs typeface="Arial"/>
              </a:rPr>
              <a:t>z</a:t>
            </a:r>
            <a:r>
              <a:rPr sz="100" dirty="0">
                <a:latin typeface="Arial"/>
                <a:cs typeface="Arial"/>
              </a:rPr>
              <a:t>z   </a:t>
            </a:r>
            <a:r>
              <a:rPr sz="100" spc="-9" dirty="0">
                <a:latin typeface="Arial"/>
                <a:cs typeface="Arial"/>
              </a:rPr>
              <a:t> </a:t>
            </a:r>
            <a:r>
              <a:rPr sz="200" spc="-66" dirty="0">
                <a:latin typeface="Arial"/>
                <a:cs typeface="Arial"/>
              </a:rPr>
              <a:t>(</a:t>
            </a:r>
            <a:r>
              <a:rPr sz="200" dirty="0">
                <a:latin typeface="Arial"/>
                <a:cs typeface="Arial"/>
              </a:rPr>
              <a:t>(m</a:t>
            </a:r>
            <a:r>
              <a:rPr sz="200" spc="-4" dirty="0">
                <a:latin typeface="Arial"/>
                <a:cs typeface="Arial"/>
              </a:rPr>
              <a:t>m</a:t>
            </a:r>
            <a:r>
              <a:rPr sz="200" spc="9" dirty="0">
                <a:latin typeface="Arial"/>
                <a:cs typeface="Arial"/>
              </a:rPr>
              <a:t>/</a:t>
            </a:r>
            <a:r>
              <a:rPr sz="200" spc="-4" dirty="0">
                <a:latin typeface="Arial"/>
                <a:cs typeface="Arial"/>
              </a:rPr>
              <a:t>s</a:t>
            </a:r>
            <a:r>
              <a:rPr sz="200" dirty="0">
                <a:latin typeface="Arial"/>
                <a:cs typeface="Arial"/>
              </a:rPr>
              <a:t>)</a:t>
            </a:r>
            <a:endParaRPr sz="200">
              <a:latin typeface="Arial"/>
              <a:cs typeface="Arial"/>
            </a:endParaRPr>
          </a:p>
        </p:txBody>
      </p:sp>
      <p:sp>
        <p:nvSpPr>
          <p:cNvPr id="180" name="object 180"/>
          <p:cNvSpPr txBox="1"/>
          <p:nvPr/>
        </p:nvSpPr>
        <p:spPr>
          <a:xfrm>
            <a:off x="227622" y="3726106"/>
            <a:ext cx="505526" cy="107722"/>
          </a:xfrm>
          <a:prstGeom prst="rect">
            <a:avLst/>
          </a:prstGeom>
        </p:spPr>
        <p:txBody>
          <a:bodyPr vert="horz" wrap="square" lIns="0" tIns="0" rIns="0" bIns="0" rtlCol="0">
            <a:spAutoFit/>
          </a:bodyPr>
          <a:lstStyle/>
          <a:p>
            <a:pPr marL="11135"/>
            <a:r>
              <a:rPr sz="700" b="1" spc="-13" dirty="0">
                <a:solidFill>
                  <a:srgbClr val="9A0000"/>
                </a:solidFill>
                <a:latin typeface="Calibri"/>
                <a:cs typeface="Calibri"/>
              </a:rPr>
              <a:t>sp</a:t>
            </a:r>
            <a:r>
              <a:rPr sz="700" b="1" spc="-22" dirty="0">
                <a:solidFill>
                  <a:srgbClr val="9A0000"/>
                </a:solidFill>
                <a:latin typeface="Calibri"/>
                <a:cs typeface="Calibri"/>
              </a:rPr>
              <a:t>e</a:t>
            </a:r>
            <a:r>
              <a:rPr sz="700" b="1" spc="-9" dirty="0">
                <a:solidFill>
                  <a:srgbClr val="9A0000"/>
                </a:solidFill>
                <a:latin typeface="Calibri"/>
                <a:cs typeface="Calibri"/>
              </a:rPr>
              <a:t>r</a:t>
            </a:r>
            <a:r>
              <a:rPr sz="700" b="1" spc="-22" dirty="0">
                <a:solidFill>
                  <a:srgbClr val="9A0000"/>
                </a:solidFill>
                <a:latin typeface="Calibri"/>
                <a:cs typeface="Calibri"/>
              </a:rPr>
              <a:t>i</a:t>
            </a:r>
            <a:r>
              <a:rPr sz="700" b="1" spc="-18" dirty="0">
                <a:solidFill>
                  <a:srgbClr val="9A0000"/>
                </a:solidFill>
                <a:latin typeface="Calibri"/>
                <a:cs typeface="Calibri"/>
              </a:rPr>
              <a:t>m</a:t>
            </a:r>
            <a:r>
              <a:rPr sz="700" b="1" spc="-22" dirty="0">
                <a:solidFill>
                  <a:srgbClr val="9A0000"/>
                </a:solidFill>
                <a:latin typeface="Calibri"/>
                <a:cs typeface="Calibri"/>
              </a:rPr>
              <a:t>e</a:t>
            </a:r>
            <a:r>
              <a:rPr sz="700" b="1" spc="-13" dirty="0">
                <a:solidFill>
                  <a:srgbClr val="9A0000"/>
                </a:solidFill>
                <a:latin typeface="Calibri"/>
                <a:cs typeface="Calibri"/>
              </a:rPr>
              <a:t>n</a:t>
            </a:r>
            <a:r>
              <a:rPr sz="700" b="1" spc="-18" dirty="0">
                <a:solidFill>
                  <a:srgbClr val="9A0000"/>
                </a:solidFill>
                <a:latin typeface="Calibri"/>
                <a:cs typeface="Calibri"/>
              </a:rPr>
              <a:t>t</a:t>
            </a:r>
            <a:r>
              <a:rPr sz="700" b="1" spc="-13" dirty="0">
                <a:solidFill>
                  <a:srgbClr val="9A0000"/>
                </a:solidFill>
                <a:latin typeface="Calibri"/>
                <a:cs typeface="Calibri"/>
              </a:rPr>
              <a:t>al</a:t>
            </a:r>
            <a:r>
              <a:rPr sz="700" b="1" spc="-9" dirty="0">
                <a:solidFill>
                  <a:srgbClr val="9A0000"/>
                </a:solidFill>
                <a:latin typeface="Calibri"/>
                <a:cs typeface="Calibri"/>
              </a:rPr>
              <a:t>e:</a:t>
            </a:r>
            <a:endParaRPr sz="700">
              <a:latin typeface="Calibri"/>
              <a:cs typeface="Calibri"/>
            </a:endParaRPr>
          </a:p>
        </p:txBody>
      </p:sp>
      <p:sp>
        <p:nvSpPr>
          <p:cNvPr id="181" name="object 181"/>
          <p:cNvSpPr txBox="1"/>
          <p:nvPr/>
        </p:nvSpPr>
        <p:spPr>
          <a:xfrm>
            <a:off x="1178450" y="3560509"/>
            <a:ext cx="64073" cy="30778"/>
          </a:xfrm>
          <a:prstGeom prst="rect">
            <a:avLst/>
          </a:prstGeom>
        </p:spPr>
        <p:txBody>
          <a:bodyPr vert="horz" wrap="square" lIns="0" tIns="0" rIns="0" bIns="0" rtlCol="0">
            <a:spAutoFit/>
          </a:bodyPr>
          <a:lstStyle/>
          <a:p>
            <a:pPr marL="11135"/>
            <a:r>
              <a:rPr sz="200" spc="-4" dirty="0">
                <a:latin typeface="Arial"/>
                <a:cs typeface="Arial"/>
              </a:rPr>
              <a:t>0.15</a:t>
            </a:r>
            <a:endParaRPr sz="200">
              <a:latin typeface="Arial"/>
              <a:cs typeface="Arial"/>
            </a:endParaRPr>
          </a:p>
        </p:txBody>
      </p:sp>
      <p:sp>
        <p:nvSpPr>
          <p:cNvPr id="182" name="object 182"/>
          <p:cNvSpPr txBox="1"/>
          <p:nvPr/>
        </p:nvSpPr>
        <p:spPr>
          <a:xfrm>
            <a:off x="1178450" y="3627784"/>
            <a:ext cx="52127" cy="30778"/>
          </a:xfrm>
          <a:prstGeom prst="rect">
            <a:avLst/>
          </a:prstGeom>
        </p:spPr>
        <p:txBody>
          <a:bodyPr vert="horz" wrap="square" lIns="0" tIns="0" rIns="0" bIns="0" rtlCol="0">
            <a:spAutoFit/>
          </a:bodyPr>
          <a:lstStyle/>
          <a:p>
            <a:pPr marL="11135"/>
            <a:r>
              <a:rPr sz="200" spc="-4" dirty="0">
                <a:latin typeface="Arial"/>
                <a:cs typeface="Arial"/>
              </a:rPr>
              <a:t>0.1</a:t>
            </a:r>
            <a:endParaRPr sz="200">
              <a:latin typeface="Arial"/>
              <a:cs typeface="Arial"/>
            </a:endParaRPr>
          </a:p>
        </p:txBody>
      </p:sp>
      <p:sp>
        <p:nvSpPr>
          <p:cNvPr id="183" name="object 183"/>
          <p:cNvSpPr txBox="1"/>
          <p:nvPr/>
        </p:nvSpPr>
        <p:spPr>
          <a:xfrm>
            <a:off x="1178450" y="3693899"/>
            <a:ext cx="64073" cy="30778"/>
          </a:xfrm>
          <a:prstGeom prst="rect">
            <a:avLst/>
          </a:prstGeom>
        </p:spPr>
        <p:txBody>
          <a:bodyPr vert="horz" wrap="square" lIns="0" tIns="0" rIns="0" bIns="0" rtlCol="0">
            <a:spAutoFit/>
          </a:bodyPr>
          <a:lstStyle/>
          <a:p>
            <a:pPr marL="11135"/>
            <a:r>
              <a:rPr sz="200" spc="-4" dirty="0">
                <a:latin typeface="Arial"/>
                <a:cs typeface="Arial"/>
              </a:rPr>
              <a:t>0.05</a:t>
            </a:r>
            <a:endParaRPr sz="200">
              <a:latin typeface="Arial"/>
              <a:cs typeface="Arial"/>
            </a:endParaRPr>
          </a:p>
        </p:txBody>
      </p:sp>
      <p:sp>
        <p:nvSpPr>
          <p:cNvPr id="184" name="object 184"/>
          <p:cNvSpPr txBox="1"/>
          <p:nvPr/>
        </p:nvSpPr>
        <p:spPr>
          <a:xfrm>
            <a:off x="1252672" y="3761175"/>
            <a:ext cx="33666" cy="30778"/>
          </a:xfrm>
          <a:prstGeom prst="rect">
            <a:avLst/>
          </a:prstGeom>
        </p:spPr>
        <p:txBody>
          <a:bodyPr vert="horz" wrap="square" lIns="0" tIns="0" rIns="0" bIns="0" rtlCol="0">
            <a:spAutoFit/>
          </a:bodyPr>
          <a:lstStyle/>
          <a:p>
            <a:pPr marL="11135"/>
            <a:r>
              <a:rPr sz="200" spc="-4" dirty="0">
                <a:latin typeface="Arial"/>
                <a:cs typeface="Arial"/>
              </a:rPr>
              <a:t>0</a:t>
            </a:r>
            <a:endParaRPr sz="200">
              <a:latin typeface="Arial"/>
              <a:cs typeface="Arial"/>
            </a:endParaRPr>
          </a:p>
        </p:txBody>
      </p:sp>
      <p:sp>
        <p:nvSpPr>
          <p:cNvPr id="185" name="object 185"/>
          <p:cNvSpPr txBox="1"/>
          <p:nvPr/>
        </p:nvSpPr>
        <p:spPr>
          <a:xfrm>
            <a:off x="1178450" y="3827291"/>
            <a:ext cx="72761" cy="30778"/>
          </a:xfrm>
          <a:prstGeom prst="rect">
            <a:avLst/>
          </a:prstGeom>
        </p:spPr>
        <p:txBody>
          <a:bodyPr vert="horz" wrap="square" lIns="0" tIns="0" rIns="0" bIns="0" rtlCol="0">
            <a:spAutoFit/>
          </a:bodyPr>
          <a:lstStyle/>
          <a:p>
            <a:pPr marL="11135"/>
            <a:r>
              <a:rPr sz="200" spc="-13" dirty="0">
                <a:latin typeface="Arial"/>
                <a:cs typeface="Arial"/>
              </a:rPr>
              <a:t>-0..0</a:t>
            </a:r>
            <a:r>
              <a:rPr sz="200" spc="-4" dirty="0">
                <a:latin typeface="Arial"/>
                <a:cs typeface="Arial"/>
              </a:rPr>
              <a:t>5</a:t>
            </a:r>
            <a:endParaRPr sz="200">
              <a:latin typeface="Arial"/>
              <a:cs typeface="Arial"/>
            </a:endParaRPr>
          </a:p>
        </p:txBody>
      </p:sp>
      <p:sp>
        <p:nvSpPr>
          <p:cNvPr id="186" name="object 186"/>
          <p:cNvSpPr txBox="1"/>
          <p:nvPr/>
        </p:nvSpPr>
        <p:spPr>
          <a:xfrm>
            <a:off x="1178451" y="3893697"/>
            <a:ext cx="58100" cy="30778"/>
          </a:xfrm>
          <a:prstGeom prst="rect">
            <a:avLst/>
          </a:prstGeom>
        </p:spPr>
        <p:txBody>
          <a:bodyPr vert="horz" wrap="square" lIns="0" tIns="0" rIns="0" bIns="0" rtlCol="0">
            <a:spAutoFit/>
          </a:bodyPr>
          <a:lstStyle/>
          <a:p>
            <a:pPr marL="11135"/>
            <a:r>
              <a:rPr sz="200" spc="-22" dirty="0">
                <a:latin typeface="Arial"/>
                <a:cs typeface="Arial"/>
              </a:rPr>
              <a:t>-</a:t>
            </a:r>
            <a:r>
              <a:rPr sz="200" spc="-13" dirty="0">
                <a:latin typeface="Arial"/>
                <a:cs typeface="Arial"/>
              </a:rPr>
              <a:t>0</a:t>
            </a:r>
            <a:r>
              <a:rPr sz="200" spc="-22" dirty="0">
                <a:latin typeface="Arial"/>
                <a:cs typeface="Arial"/>
              </a:rPr>
              <a:t>..</a:t>
            </a:r>
            <a:r>
              <a:rPr sz="200" spc="-4" dirty="0">
                <a:latin typeface="Arial"/>
                <a:cs typeface="Arial"/>
              </a:rPr>
              <a:t>1</a:t>
            </a:r>
            <a:endParaRPr sz="200">
              <a:latin typeface="Arial"/>
              <a:cs typeface="Arial"/>
            </a:endParaRPr>
          </a:p>
        </p:txBody>
      </p:sp>
      <p:sp>
        <p:nvSpPr>
          <p:cNvPr id="187" name="object 187"/>
          <p:cNvSpPr txBox="1"/>
          <p:nvPr/>
        </p:nvSpPr>
        <p:spPr>
          <a:xfrm>
            <a:off x="1178450" y="3960972"/>
            <a:ext cx="72761" cy="30778"/>
          </a:xfrm>
          <a:prstGeom prst="rect">
            <a:avLst/>
          </a:prstGeom>
        </p:spPr>
        <p:txBody>
          <a:bodyPr vert="horz" wrap="square" lIns="0" tIns="0" rIns="0" bIns="0" rtlCol="0">
            <a:spAutoFit/>
          </a:bodyPr>
          <a:lstStyle/>
          <a:p>
            <a:pPr marL="11135"/>
            <a:r>
              <a:rPr sz="200" spc="-13" dirty="0">
                <a:latin typeface="Arial"/>
                <a:cs typeface="Arial"/>
              </a:rPr>
              <a:t>-0..1</a:t>
            </a:r>
            <a:r>
              <a:rPr sz="200" spc="-4" dirty="0">
                <a:latin typeface="Arial"/>
                <a:cs typeface="Arial"/>
              </a:rPr>
              <a:t>5</a:t>
            </a:r>
            <a:endParaRPr sz="200">
              <a:latin typeface="Arial"/>
              <a:cs typeface="Arial"/>
            </a:endParaRPr>
          </a:p>
        </p:txBody>
      </p:sp>
      <p:sp>
        <p:nvSpPr>
          <p:cNvPr id="188" name="object 188"/>
          <p:cNvSpPr txBox="1"/>
          <p:nvPr/>
        </p:nvSpPr>
        <p:spPr>
          <a:xfrm>
            <a:off x="1282158" y="3998089"/>
            <a:ext cx="33666" cy="30778"/>
          </a:xfrm>
          <a:prstGeom prst="rect">
            <a:avLst/>
          </a:prstGeom>
        </p:spPr>
        <p:txBody>
          <a:bodyPr vert="horz" wrap="square" lIns="0" tIns="0" rIns="0" bIns="0" rtlCol="0">
            <a:spAutoFit/>
          </a:bodyPr>
          <a:lstStyle/>
          <a:p>
            <a:pPr marL="11135"/>
            <a:r>
              <a:rPr sz="200" spc="-4" dirty="0">
                <a:latin typeface="Arial"/>
                <a:cs typeface="Arial"/>
              </a:rPr>
              <a:t>0</a:t>
            </a:r>
            <a:endParaRPr sz="200">
              <a:latin typeface="Arial"/>
              <a:cs typeface="Arial"/>
            </a:endParaRPr>
          </a:p>
        </p:txBody>
      </p:sp>
      <p:sp>
        <p:nvSpPr>
          <p:cNvPr id="189" name="object 189"/>
          <p:cNvSpPr txBox="1"/>
          <p:nvPr/>
        </p:nvSpPr>
        <p:spPr>
          <a:xfrm>
            <a:off x="1403152" y="3998089"/>
            <a:ext cx="33666" cy="30778"/>
          </a:xfrm>
          <a:prstGeom prst="rect">
            <a:avLst/>
          </a:prstGeom>
        </p:spPr>
        <p:txBody>
          <a:bodyPr vert="horz" wrap="square" lIns="0" tIns="0" rIns="0" bIns="0" rtlCol="0">
            <a:spAutoFit/>
          </a:bodyPr>
          <a:lstStyle/>
          <a:p>
            <a:pPr marL="11135"/>
            <a:r>
              <a:rPr sz="200" spc="-4" dirty="0">
                <a:latin typeface="Arial"/>
                <a:cs typeface="Arial"/>
              </a:rPr>
              <a:t>5</a:t>
            </a:r>
            <a:endParaRPr sz="200">
              <a:latin typeface="Arial"/>
              <a:cs typeface="Arial"/>
            </a:endParaRPr>
          </a:p>
        </p:txBody>
      </p:sp>
      <p:sp>
        <p:nvSpPr>
          <p:cNvPr id="190" name="object 190"/>
          <p:cNvSpPr txBox="1"/>
          <p:nvPr/>
        </p:nvSpPr>
        <p:spPr>
          <a:xfrm>
            <a:off x="1521094" y="3998089"/>
            <a:ext cx="172672" cy="74379"/>
          </a:xfrm>
          <a:prstGeom prst="rect">
            <a:avLst/>
          </a:prstGeom>
        </p:spPr>
        <p:txBody>
          <a:bodyPr vert="horz" wrap="square" lIns="0" tIns="0" rIns="0" bIns="0" rtlCol="0">
            <a:spAutoFit/>
          </a:bodyPr>
          <a:lstStyle/>
          <a:p>
            <a:pPr marL="11135"/>
            <a:r>
              <a:rPr sz="200" spc="-4" dirty="0">
                <a:latin typeface="Arial"/>
                <a:cs typeface="Arial"/>
              </a:rPr>
              <a:t>10                </a:t>
            </a:r>
            <a:r>
              <a:rPr sz="200" spc="-9" dirty="0">
                <a:latin typeface="Arial"/>
                <a:cs typeface="Arial"/>
              </a:rPr>
              <a:t> </a:t>
            </a:r>
            <a:r>
              <a:rPr sz="200" spc="-4" dirty="0">
                <a:latin typeface="Arial"/>
                <a:cs typeface="Arial"/>
              </a:rPr>
              <a:t>15</a:t>
            </a:r>
            <a:endParaRPr sz="200">
              <a:latin typeface="Arial"/>
              <a:cs typeface="Arial"/>
            </a:endParaRPr>
          </a:p>
          <a:p>
            <a:pPr marL="35076">
              <a:spcBef>
                <a:spcPts val="105"/>
              </a:spcBef>
            </a:pPr>
            <a:r>
              <a:rPr sz="200" spc="-13" dirty="0">
                <a:latin typeface="Arial"/>
                <a:cs typeface="Arial"/>
              </a:rPr>
              <a:t>t</a:t>
            </a:r>
            <a:r>
              <a:rPr sz="200" spc="-4" dirty="0">
                <a:latin typeface="Arial"/>
                <a:cs typeface="Arial"/>
              </a:rPr>
              <a:t>e</a:t>
            </a:r>
            <a:r>
              <a:rPr sz="200" spc="-18" dirty="0">
                <a:latin typeface="Arial"/>
                <a:cs typeface="Arial"/>
              </a:rPr>
              <a:t>m</a:t>
            </a:r>
            <a:r>
              <a:rPr sz="200" spc="-22" dirty="0">
                <a:latin typeface="Arial"/>
                <a:cs typeface="Arial"/>
              </a:rPr>
              <a:t>p</a:t>
            </a:r>
            <a:r>
              <a:rPr sz="200" spc="-13" dirty="0">
                <a:latin typeface="Arial"/>
                <a:cs typeface="Arial"/>
              </a:rPr>
              <a:t>o,</a:t>
            </a:r>
            <a:r>
              <a:rPr sz="200" spc="-4" dirty="0">
                <a:latin typeface="Arial"/>
                <a:cs typeface="Arial"/>
              </a:rPr>
              <a:t>,</a:t>
            </a:r>
            <a:r>
              <a:rPr sz="200" spc="-26" dirty="0">
                <a:latin typeface="Arial"/>
                <a:cs typeface="Arial"/>
              </a:rPr>
              <a:t> </a:t>
            </a:r>
            <a:r>
              <a:rPr sz="200" spc="-31" dirty="0">
                <a:latin typeface="Arial"/>
                <a:cs typeface="Arial"/>
              </a:rPr>
              <a:t>t</a:t>
            </a:r>
            <a:r>
              <a:rPr sz="200" dirty="0">
                <a:latin typeface="Arial"/>
                <a:cs typeface="Arial"/>
              </a:rPr>
              <a:t>t</a:t>
            </a:r>
            <a:r>
              <a:rPr sz="200" spc="-31" dirty="0">
                <a:latin typeface="Arial"/>
                <a:cs typeface="Arial"/>
              </a:rPr>
              <a:t>((</a:t>
            </a:r>
            <a:r>
              <a:rPr sz="200" spc="-26" dirty="0">
                <a:latin typeface="Arial"/>
                <a:cs typeface="Arial"/>
              </a:rPr>
              <a:t>s</a:t>
            </a:r>
            <a:r>
              <a:rPr sz="200" spc="-31" dirty="0">
                <a:latin typeface="Arial"/>
                <a:cs typeface="Arial"/>
              </a:rPr>
              <a:t>)</a:t>
            </a:r>
            <a:r>
              <a:rPr sz="200" spc="-4" dirty="0">
                <a:latin typeface="Arial"/>
                <a:cs typeface="Arial"/>
              </a:rPr>
              <a:t>)</a:t>
            </a:r>
            <a:endParaRPr sz="200">
              <a:latin typeface="Arial"/>
              <a:cs typeface="Arial"/>
            </a:endParaRPr>
          </a:p>
        </p:txBody>
      </p:sp>
      <p:sp>
        <p:nvSpPr>
          <p:cNvPr id="191" name="object 191"/>
          <p:cNvSpPr txBox="1"/>
          <p:nvPr/>
        </p:nvSpPr>
        <p:spPr>
          <a:xfrm>
            <a:off x="1772232" y="3998089"/>
            <a:ext cx="46154" cy="30778"/>
          </a:xfrm>
          <a:prstGeom prst="rect">
            <a:avLst/>
          </a:prstGeom>
        </p:spPr>
        <p:txBody>
          <a:bodyPr vert="horz" wrap="square" lIns="0" tIns="0" rIns="0" bIns="0" rtlCol="0">
            <a:spAutoFit/>
          </a:bodyPr>
          <a:lstStyle/>
          <a:p>
            <a:pPr marL="11135"/>
            <a:r>
              <a:rPr sz="200" spc="-4" dirty="0">
                <a:latin typeface="Arial"/>
                <a:cs typeface="Arial"/>
              </a:rPr>
              <a:t>20</a:t>
            </a:r>
            <a:endParaRPr sz="200">
              <a:latin typeface="Arial"/>
              <a:cs typeface="Arial"/>
            </a:endParaRPr>
          </a:p>
        </p:txBody>
      </p:sp>
      <p:sp>
        <p:nvSpPr>
          <p:cNvPr id="192" name="object 192"/>
          <p:cNvSpPr txBox="1"/>
          <p:nvPr/>
        </p:nvSpPr>
        <p:spPr>
          <a:xfrm>
            <a:off x="1898308" y="3998089"/>
            <a:ext cx="46154" cy="30778"/>
          </a:xfrm>
          <a:prstGeom prst="rect">
            <a:avLst/>
          </a:prstGeom>
        </p:spPr>
        <p:txBody>
          <a:bodyPr vert="horz" wrap="square" lIns="0" tIns="0" rIns="0" bIns="0" rtlCol="0">
            <a:spAutoFit/>
          </a:bodyPr>
          <a:lstStyle/>
          <a:p>
            <a:pPr marL="11135"/>
            <a:r>
              <a:rPr sz="200" spc="-4" dirty="0">
                <a:latin typeface="Arial"/>
                <a:cs typeface="Arial"/>
              </a:rPr>
              <a:t>25</a:t>
            </a:r>
            <a:endParaRPr sz="200">
              <a:latin typeface="Arial"/>
              <a:cs typeface="Arial"/>
            </a:endParaRPr>
          </a:p>
        </p:txBody>
      </p:sp>
      <p:sp>
        <p:nvSpPr>
          <p:cNvPr id="193" name="object 193"/>
          <p:cNvSpPr txBox="1"/>
          <p:nvPr/>
        </p:nvSpPr>
        <p:spPr>
          <a:xfrm>
            <a:off x="1996932" y="3537631"/>
            <a:ext cx="88508" cy="46166"/>
          </a:xfrm>
          <a:prstGeom prst="rect">
            <a:avLst/>
          </a:prstGeom>
        </p:spPr>
        <p:txBody>
          <a:bodyPr vert="horz" wrap="square" lIns="0" tIns="0" rIns="0" bIns="0" rtlCol="0">
            <a:spAutoFit/>
          </a:bodyPr>
          <a:lstStyle/>
          <a:p>
            <a:pPr marL="11135"/>
            <a:r>
              <a:rPr sz="300" spc="-4" dirty="0">
                <a:latin typeface="Arial"/>
                <a:cs typeface="Arial"/>
              </a:rPr>
              <a:t>0</a:t>
            </a:r>
            <a:r>
              <a:rPr sz="300" spc="4" dirty="0">
                <a:latin typeface="Arial"/>
                <a:cs typeface="Arial"/>
              </a:rPr>
              <a:t>.0</a:t>
            </a:r>
            <a:r>
              <a:rPr sz="300" dirty="0">
                <a:latin typeface="Arial"/>
                <a:cs typeface="Arial"/>
              </a:rPr>
              <a:t>5</a:t>
            </a:r>
            <a:endParaRPr sz="300">
              <a:latin typeface="Arial"/>
              <a:cs typeface="Arial"/>
            </a:endParaRPr>
          </a:p>
        </p:txBody>
      </p:sp>
      <p:sp>
        <p:nvSpPr>
          <p:cNvPr id="194" name="object 194"/>
          <p:cNvSpPr txBox="1"/>
          <p:nvPr/>
        </p:nvSpPr>
        <p:spPr>
          <a:xfrm>
            <a:off x="1996932" y="3615345"/>
            <a:ext cx="88508" cy="276999"/>
          </a:xfrm>
          <a:prstGeom prst="rect">
            <a:avLst/>
          </a:prstGeom>
        </p:spPr>
        <p:txBody>
          <a:bodyPr vert="horz" wrap="square" lIns="0" tIns="0" rIns="0" bIns="0" rtlCol="0">
            <a:spAutoFit/>
          </a:bodyPr>
          <a:lstStyle/>
          <a:p>
            <a:pPr marL="11135"/>
            <a:r>
              <a:rPr sz="300" spc="-4" dirty="0">
                <a:latin typeface="Arial"/>
                <a:cs typeface="Arial"/>
              </a:rPr>
              <a:t>0</a:t>
            </a:r>
            <a:r>
              <a:rPr sz="300" spc="4" dirty="0">
                <a:latin typeface="Arial"/>
                <a:cs typeface="Arial"/>
              </a:rPr>
              <a:t>.0</a:t>
            </a:r>
            <a:r>
              <a:rPr sz="300" dirty="0">
                <a:latin typeface="Arial"/>
                <a:cs typeface="Arial"/>
              </a:rPr>
              <a:t>4</a:t>
            </a:r>
            <a:endParaRPr sz="300">
              <a:latin typeface="Arial"/>
              <a:cs typeface="Arial"/>
            </a:endParaRPr>
          </a:p>
          <a:p>
            <a:pPr>
              <a:spcBef>
                <a:spcPts val="14"/>
              </a:spcBef>
            </a:pPr>
            <a:endParaRPr sz="200">
              <a:latin typeface="Times New Roman"/>
              <a:cs typeface="Times New Roman"/>
            </a:endParaRPr>
          </a:p>
          <a:p>
            <a:pPr marL="11135"/>
            <a:r>
              <a:rPr sz="300" spc="-4" dirty="0">
                <a:latin typeface="Arial"/>
                <a:cs typeface="Arial"/>
              </a:rPr>
              <a:t>0</a:t>
            </a:r>
            <a:r>
              <a:rPr sz="300" spc="4" dirty="0">
                <a:latin typeface="Arial"/>
                <a:cs typeface="Arial"/>
              </a:rPr>
              <a:t>.0</a:t>
            </a:r>
            <a:r>
              <a:rPr sz="300" dirty="0">
                <a:latin typeface="Arial"/>
                <a:cs typeface="Arial"/>
              </a:rPr>
              <a:t>3</a:t>
            </a:r>
            <a:endParaRPr sz="300">
              <a:latin typeface="Arial"/>
              <a:cs typeface="Arial"/>
            </a:endParaRPr>
          </a:p>
          <a:p>
            <a:pPr>
              <a:spcBef>
                <a:spcPts val="23"/>
              </a:spcBef>
            </a:pPr>
            <a:endParaRPr sz="200">
              <a:latin typeface="Times New Roman"/>
              <a:cs typeface="Times New Roman"/>
            </a:endParaRPr>
          </a:p>
          <a:p>
            <a:pPr marL="11135"/>
            <a:r>
              <a:rPr sz="300" spc="-4" dirty="0">
                <a:latin typeface="Arial"/>
                <a:cs typeface="Arial"/>
              </a:rPr>
              <a:t>0</a:t>
            </a:r>
            <a:r>
              <a:rPr sz="300" spc="4" dirty="0">
                <a:latin typeface="Arial"/>
                <a:cs typeface="Arial"/>
              </a:rPr>
              <a:t>.0</a:t>
            </a:r>
            <a:r>
              <a:rPr sz="300" dirty="0">
                <a:latin typeface="Arial"/>
                <a:cs typeface="Arial"/>
              </a:rPr>
              <a:t>2</a:t>
            </a:r>
            <a:endParaRPr sz="300">
              <a:latin typeface="Arial"/>
              <a:cs typeface="Arial"/>
            </a:endParaRPr>
          </a:p>
          <a:p>
            <a:pPr>
              <a:spcBef>
                <a:spcPts val="17"/>
              </a:spcBef>
            </a:pPr>
            <a:endParaRPr sz="200">
              <a:latin typeface="Times New Roman"/>
              <a:cs typeface="Times New Roman"/>
            </a:endParaRPr>
          </a:p>
          <a:p>
            <a:pPr marL="11135"/>
            <a:r>
              <a:rPr sz="300" spc="-4" dirty="0">
                <a:latin typeface="Arial"/>
                <a:cs typeface="Arial"/>
              </a:rPr>
              <a:t>0</a:t>
            </a:r>
            <a:r>
              <a:rPr sz="300" spc="4" dirty="0">
                <a:latin typeface="Arial"/>
                <a:cs typeface="Arial"/>
              </a:rPr>
              <a:t>.0</a:t>
            </a:r>
            <a:r>
              <a:rPr sz="300" dirty="0">
                <a:latin typeface="Arial"/>
                <a:cs typeface="Arial"/>
              </a:rPr>
              <a:t>1</a:t>
            </a:r>
            <a:endParaRPr sz="300">
              <a:latin typeface="Arial"/>
              <a:cs typeface="Arial"/>
            </a:endParaRPr>
          </a:p>
        </p:txBody>
      </p:sp>
      <p:sp>
        <p:nvSpPr>
          <p:cNvPr id="195" name="object 195"/>
          <p:cNvSpPr txBox="1"/>
          <p:nvPr/>
        </p:nvSpPr>
        <p:spPr>
          <a:xfrm>
            <a:off x="2101658" y="3924175"/>
            <a:ext cx="40724" cy="46166"/>
          </a:xfrm>
          <a:prstGeom prst="rect">
            <a:avLst/>
          </a:prstGeom>
        </p:spPr>
        <p:txBody>
          <a:bodyPr vert="horz" wrap="square" lIns="0" tIns="0" rIns="0" bIns="0" rtlCol="0">
            <a:spAutoFit/>
          </a:bodyPr>
          <a:lstStyle/>
          <a:p>
            <a:pPr marL="11135"/>
            <a:r>
              <a:rPr sz="300" dirty="0">
                <a:latin typeface="Arial"/>
                <a:cs typeface="Arial"/>
              </a:rPr>
              <a:t>0</a:t>
            </a:r>
            <a:endParaRPr sz="300">
              <a:latin typeface="Arial"/>
              <a:cs typeface="Arial"/>
            </a:endParaRPr>
          </a:p>
        </p:txBody>
      </p:sp>
      <p:sp>
        <p:nvSpPr>
          <p:cNvPr id="196" name="object 196"/>
          <p:cNvSpPr txBox="1"/>
          <p:nvPr/>
        </p:nvSpPr>
        <p:spPr>
          <a:xfrm>
            <a:off x="2138260" y="3984491"/>
            <a:ext cx="40724" cy="46166"/>
          </a:xfrm>
          <a:prstGeom prst="rect">
            <a:avLst/>
          </a:prstGeom>
        </p:spPr>
        <p:txBody>
          <a:bodyPr vert="horz" wrap="square" lIns="0" tIns="0" rIns="0" bIns="0" rtlCol="0">
            <a:spAutoFit/>
          </a:bodyPr>
          <a:lstStyle/>
          <a:p>
            <a:pPr marL="11135"/>
            <a:r>
              <a:rPr sz="300" dirty="0">
                <a:latin typeface="Arial"/>
                <a:cs typeface="Arial"/>
              </a:rPr>
              <a:t>0</a:t>
            </a:r>
            <a:endParaRPr sz="300">
              <a:latin typeface="Arial"/>
              <a:cs typeface="Arial"/>
            </a:endParaRPr>
          </a:p>
        </p:txBody>
      </p:sp>
      <p:sp>
        <p:nvSpPr>
          <p:cNvPr id="197" name="object 197"/>
          <p:cNvSpPr txBox="1"/>
          <p:nvPr/>
        </p:nvSpPr>
        <p:spPr>
          <a:xfrm>
            <a:off x="2283654" y="3984490"/>
            <a:ext cx="332312" cy="164148"/>
          </a:xfrm>
          <a:prstGeom prst="rect">
            <a:avLst/>
          </a:prstGeom>
        </p:spPr>
        <p:txBody>
          <a:bodyPr vert="horz" wrap="square" lIns="0" tIns="0" rIns="0" bIns="0" rtlCol="0">
            <a:spAutoFit/>
          </a:bodyPr>
          <a:lstStyle/>
          <a:p>
            <a:pPr marL="11135">
              <a:tabLst>
                <a:tab pos="145316" algn="l"/>
              </a:tabLst>
            </a:pPr>
            <a:r>
              <a:rPr sz="300" dirty="0">
                <a:latin typeface="Arial"/>
                <a:cs typeface="Arial"/>
              </a:rPr>
              <a:t>5	</a:t>
            </a:r>
            <a:r>
              <a:rPr sz="300" spc="4" dirty="0">
                <a:latin typeface="Arial"/>
                <a:cs typeface="Arial"/>
              </a:rPr>
              <a:t>1</a:t>
            </a:r>
            <a:r>
              <a:rPr sz="300" dirty="0">
                <a:latin typeface="Arial"/>
                <a:cs typeface="Arial"/>
              </a:rPr>
              <a:t>0          </a:t>
            </a:r>
            <a:r>
              <a:rPr sz="300" spc="22" dirty="0">
                <a:latin typeface="Arial"/>
                <a:cs typeface="Arial"/>
              </a:rPr>
              <a:t> </a:t>
            </a:r>
            <a:r>
              <a:rPr sz="300" spc="4" dirty="0">
                <a:latin typeface="Arial"/>
                <a:cs typeface="Arial"/>
              </a:rPr>
              <a:t>15</a:t>
            </a:r>
            <a:endParaRPr sz="300">
              <a:latin typeface="Arial"/>
              <a:cs typeface="Arial"/>
            </a:endParaRPr>
          </a:p>
          <a:p>
            <a:pPr marL="35633">
              <a:spcBef>
                <a:spcPts val="193"/>
              </a:spcBef>
            </a:pPr>
            <a:r>
              <a:rPr sz="300" spc="-13" dirty="0">
                <a:latin typeface="Arial"/>
                <a:cs typeface="Arial"/>
              </a:rPr>
              <a:t>f</a:t>
            </a:r>
            <a:r>
              <a:rPr sz="300" spc="-4" dirty="0">
                <a:latin typeface="Arial"/>
                <a:cs typeface="Arial"/>
              </a:rPr>
              <a:t>r</a:t>
            </a:r>
            <a:r>
              <a:rPr sz="300" dirty="0">
                <a:latin typeface="Arial"/>
                <a:cs typeface="Arial"/>
              </a:rPr>
              <a:t>e</a:t>
            </a:r>
            <a:r>
              <a:rPr sz="300" spc="4" dirty="0">
                <a:latin typeface="Arial"/>
                <a:cs typeface="Arial"/>
              </a:rPr>
              <a:t>que</a:t>
            </a:r>
            <a:r>
              <a:rPr sz="300" dirty="0">
                <a:latin typeface="Arial"/>
                <a:cs typeface="Arial"/>
              </a:rPr>
              <a:t>nza</a:t>
            </a:r>
            <a:r>
              <a:rPr sz="300" spc="4" dirty="0">
                <a:latin typeface="Arial"/>
                <a:cs typeface="Arial"/>
              </a:rPr>
              <a:t>,</a:t>
            </a:r>
            <a:r>
              <a:rPr sz="300" spc="-18" dirty="0">
                <a:latin typeface="Arial"/>
                <a:cs typeface="Arial"/>
              </a:rPr>
              <a:t> </a:t>
            </a:r>
            <a:r>
              <a:rPr sz="300" spc="4" dirty="0">
                <a:latin typeface="Arial"/>
                <a:cs typeface="Arial"/>
              </a:rPr>
              <a:t>f</a:t>
            </a:r>
            <a:r>
              <a:rPr sz="300" spc="-9" dirty="0">
                <a:latin typeface="Arial"/>
                <a:cs typeface="Arial"/>
              </a:rPr>
              <a:t> </a:t>
            </a:r>
            <a:r>
              <a:rPr sz="300" spc="-13" dirty="0">
                <a:latin typeface="Arial"/>
                <a:cs typeface="Arial"/>
              </a:rPr>
              <a:t>(</a:t>
            </a:r>
            <a:r>
              <a:rPr sz="300" spc="9" dirty="0">
                <a:latin typeface="Arial"/>
                <a:cs typeface="Arial"/>
              </a:rPr>
              <a:t>H</a:t>
            </a:r>
            <a:r>
              <a:rPr sz="300" spc="-4" dirty="0">
                <a:latin typeface="Arial"/>
                <a:cs typeface="Arial"/>
              </a:rPr>
              <a:t>z</a:t>
            </a:r>
            <a:r>
              <a:rPr sz="300" spc="4" dirty="0">
                <a:latin typeface="Arial"/>
                <a:cs typeface="Arial"/>
              </a:rPr>
              <a:t>)</a:t>
            </a:r>
            <a:endParaRPr sz="300">
              <a:latin typeface="Arial"/>
              <a:cs typeface="Arial"/>
            </a:endParaRPr>
          </a:p>
        </p:txBody>
      </p:sp>
      <p:sp>
        <p:nvSpPr>
          <p:cNvPr id="198" name="object 198"/>
          <p:cNvSpPr txBox="1"/>
          <p:nvPr/>
        </p:nvSpPr>
        <p:spPr>
          <a:xfrm>
            <a:off x="2697726" y="3984491"/>
            <a:ext cx="60815" cy="46166"/>
          </a:xfrm>
          <a:prstGeom prst="rect">
            <a:avLst/>
          </a:prstGeom>
        </p:spPr>
        <p:txBody>
          <a:bodyPr vert="horz" wrap="square" lIns="0" tIns="0" rIns="0" bIns="0" rtlCol="0">
            <a:spAutoFit/>
          </a:bodyPr>
          <a:lstStyle/>
          <a:p>
            <a:pPr marL="11135"/>
            <a:r>
              <a:rPr sz="300" spc="4" dirty="0">
                <a:latin typeface="Arial"/>
                <a:cs typeface="Arial"/>
              </a:rPr>
              <a:t>20</a:t>
            </a:r>
            <a:endParaRPr sz="300">
              <a:latin typeface="Arial"/>
              <a:cs typeface="Arial"/>
            </a:endParaRPr>
          </a:p>
        </p:txBody>
      </p:sp>
      <p:sp>
        <p:nvSpPr>
          <p:cNvPr id="199" name="object 199"/>
          <p:cNvSpPr txBox="1"/>
          <p:nvPr/>
        </p:nvSpPr>
        <p:spPr>
          <a:xfrm>
            <a:off x="2754663" y="3641432"/>
            <a:ext cx="1152774" cy="184666"/>
          </a:xfrm>
          <a:prstGeom prst="rect">
            <a:avLst/>
          </a:prstGeom>
        </p:spPr>
        <p:txBody>
          <a:bodyPr vert="horz" wrap="square" lIns="0" tIns="0" rIns="0" bIns="0" rtlCol="0">
            <a:spAutoFit/>
          </a:bodyPr>
          <a:lstStyle/>
          <a:p>
            <a:pPr marL="11135"/>
            <a:r>
              <a:rPr sz="600" spc="-13" dirty="0">
                <a:latin typeface="Calibri"/>
                <a:cs typeface="Calibri"/>
              </a:rPr>
              <a:t>ra</a:t>
            </a:r>
            <a:r>
              <a:rPr sz="600" spc="-18" dirty="0">
                <a:latin typeface="Calibri"/>
                <a:cs typeface="Calibri"/>
              </a:rPr>
              <a:t>p</a:t>
            </a:r>
            <a:r>
              <a:rPr sz="600" spc="-26" dirty="0">
                <a:latin typeface="Calibri"/>
                <a:cs typeface="Calibri"/>
              </a:rPr>
              <a:t>p</a:t>
            </a:r>
            <a:r>
              <a:rPr sz="600" spc="-18" dirty="0">
                <a:latin typeface="Calibri"/>
                <a:cs typeface="Calibri"/>
              </a:rPr>
              <a:t>ort</a:t>
            </a:r>
            <a:r>
              <a:rPr sz="600" spc="-9" dirty="0">
                <a:latin typeface="Calibri"/>
                <a:cs typeface="Calibri"/>
              </a:rPr>
              <a:t>i</a:t>
            </a:r>
            <a:r>
              <a:rPr sz="600" spc="-35" dirty="0">
                <a:latin typeface="Calibri"/>
                <a:cs typeface="Calibri"/>
              </a:rPr>
              <a:t> </a:t>
            </a:r>
            <a:r>
              <a:rPr sz="600" spc="-26" dirty="0">
                <a:latin typeface="Calibri"/>
                <a:cs typeface="Calibri"/>
              </a:rPr>
              <a:t>s</a:t>
            </a:r>
            <a:r>
              <a:rPr sz="600" spc="-18" dirty="0">
                <a:latin typeface="Calibri"/>
                <a:cs typeface="Calibri"/>
              </a:rPr>
              <a:t>pett</a:t>
            </a:r>
            <a:r>
              <a:rPr sz="600" spc="-22" dirty="0">
                <a:latin typeface="Calibri"/>
                <a:cs typeface="Calibri"/>
              </a:rPr>
              <a:t>r</a:t>
            </a:r>
            <a:r>
              <a:rPr sz="600" spc="-13" dirty="0">
                <a:latin typeface="Calibri"/>
                <a:cs typeface="Calibri"/>
              </a:rPr>
              <a:t>al</a:t>
            </a:r>
            <a:r>
              <a:rPr sz="600" spc="-9" dirty="0">
                <a:latin typeface="Calibri"/>
                <a:cs typeface="Calibri"/>
              </a:rPr>
              <a:t>i</a:t>
            </a:r>
            <a:r>
              <a:rPr sz="600" spc="-35" dirty="0">
                <a:latin typeface="Calibri"/>
                <a:cs typeface="Calibri"/>
              </a:rPr>
              <a:t> </a:t>
            </a:r>
            <a:r>
              <a:rPr sz="600" spc="-26" dirty="0">
                <a:latin typeface="Calibri"/>
                <a:cs typeface="Calibri"/>
              </a:rPr>
              <a:t>s</a:t>
            </a:r>
            <a:r>
              <a:rPr sz="600" spc="-18" dirty="0">
                <a:latin typeface="Calibri"/>
                <a:cs typeface="Calibri"/>
              </a:rPr>
              <a:t>per</a:t>
            </a:r>
            <a:r>
              <a:rPr sz="600" spc="-22" dirty="0">
                <a:latin typeface="Calibri"/>
                <a:cs typeface="Calibri"/>
              </a:rPr>
              <a:t>im</a:t>
            </a:r>
            <a:r>
              <a:rPr sz="600" spc="-26" dirty="0">
                <a:latin typeface="Calibri"/>
                <a:cs typeface="Calibri"/>
              </a:rPr>
              <a:t>e</a:t>
            </a:r>
            <a:r>
              <a:rPr sz="600" spc="-18" dirty="0">
                <a:latin typeface="Calibri"/>
                <a:cs typeface="Calibri"/>
              </a:rPr>
              <a:t>n</a:t>
            </a:r>
            <a:r>
              <a:rPr sz="600" spc="-22" dirty="0">
                <a:latin typeface="Calibri"/>
                <a:cs typeface="Calibri"/>
              </a:rPr>
              <a:t>ta</a:t>
            </a:r>
            <a:r>
              <a:rPr sz="600" spc="-13" dirty="0">
                <a:latin typeface="Calibri"/>
                <a:cs typeface="Calibri"/>
              </a:rPr>
              <a:t>l</a:t>
            </a:r>
            <a:r>
              <a:rPr sz="600" spc="-9" dirty="0">
                <a:latin typeface="Calibri"/>
                <a:cs typeface="Calibri"/>
              </a:rPr>
              <a:t>i</a:t>
            </a:r>
            <a:r>
              <a:rPr sz="600" spc="-35" dirty="0">
                <a:latin typeface="Calibri"/>
                <a:cs typeface="Calibri"/>
              </a:rPr>
              <a:t> </a:t>
            </a:r>
            <a:r>
              <a:rPr sz="600" spc="-13" dirty="0">
                <a:latin typeface="Calibri"/>
                <a:cs typeface="Calibri"/>
              </a:rPr>
              <a:t>SSR</a:t>
            </a:r>
            <a:r>
              <a:rPr sz="600" spc="-35" dirty="0">
                <a:latin typeface="Calibri"/>
                <a:cs typeface="Calibri"/>
              </a:rPr>
              <a:t> </a:t>
            </a:r>
            <a:r>
              <a:rPr sz="600" spc="-13" dirty="0">
                <a:latin typeface="Calibri"/>
                <a:cs typeface="Calibri"/>
              </a:rPr>
              <a:t>o</a:t>
            </a:r>
            <a:r>
              <a:rPr sz="600" spc="-35" dirty="0">
                <a:latin typeface="Calibri"/>
                <a:cs typeface="Calibri"/>
              </a:rPr>
              <a:t> </a:t>
            </a:r>
            <a:r>
              <a:rPr sz="600" spc="-26" dirty="0">
                <a:latin typeface="Calibri"/>
                <a:cs typeface="Calibri"/>
              </a:rPr>
              <a:t>H</a:t>
            </a:r>
            <a:r>
              <a:rPr sz="600" spc="-18" dirty="0">
                <a:latin typeface="Calibri"/>
                <a:cs typeface="Calibri"/>
              </a:rPr>
              <a:t>V</a:t>
            </a:r>
            <a:r>
              <a:rPr sz="600" spc="-22" dirty="0">
                <a:latin typeface="Calibri"/>
                <a:cs typeface="Calibri"/>
              </a:rPr>
              <a:t>S</a:t>
            </a:r>
            <a:r>
              <a:rPr sz="600" spc="-13" dirty="0">
                <a:latin typeface="Calibri"/>
                <a:cs typeface="Calibri"/>
              </a:rPr>
              <a:t>R</a:t>
            </a:r>
            <a:endParaRPr sz="600">
              <a:latin typeface="Calibri"/>
              <a:cs typeface="Calibri"/>
            </a:endParaRPr>
          </a:p>
        </p:txBody>
      </p:sp>
      <p:sp>
        <p:nvSpPr>
          <p:cNvPr id="200" name="object 200"/>
          <p:cNvSpPr txBox="1"/>
          <p:nvPr/>
        </p:nvSpPr>
        <p:spPr>
          <a:xfrm>
            <a:off x="1185568" y="4205435"/>
            <a:ext cx="275297" cy="341119"/>
          </a:xfrm>
          <a:prstGeom prst="rect">
            <a:avLst/>
          </a:prstGeom>
        </p:spPr>
        <p:txBody>
          <a:bodyPr vert="horz" wrap="square" lIns="0" tIns="0" rIns="0" bIns="0" rtlCol="0">
            <a:spAutoFit/>
          </a:bodyPr>
          <a:lstStyle/>
          <a:p>
            <a:pPr marL="18930"/>
            <a:r>
              <a:rPr sz="200" spc="-9" dirty="0">
                <a:latin typeface="Arial"/>
                <a:cs typeface="Arial"/>
              </a:rPr>
              <a:t>0.</a:t>
            </a:r>
            <a:r>
              <a:rPr sz="200" spc="-18" dirty="0">
                <a:latin typeface="Arial"/>
                <a:cs typeface="Arial"/>
              </a:rPr>
              <a:t>1</a:t>
            </a:r>
            <a:r>
              <a:rPr sz="200" spc="-9" dirty="0">
                <a:latin typeface="Arial"/>
                <a:cs typeface="Arial"/>
              </a:rPr>
              <a:t>5</a:t>
            </a:r>
            <a:endParaRPr sz="200">
              <a:latin typeface="Arial"/>
              <a:cs typeface="Arial"/>
            </a:endParaRPr>
          </a:p>
          <a:p>
            <a:pPr>
              <a:spcBef>
                <a:spcPts val="9"/>
              </a:spcBef>
            </a:pPr>
            <a:endParaRPr sz="100">
              <a:latin typeface="Times New Roman"/>
              <a:cs typeface="Times New Roman"/>
            </a:endParaRPr>
          </a:p>
          <a:p>
            <a:pPr marL="32849"/>
            <a:r>
              <a:rPr sz="200" spc="-9" dirty="0">
                <a:latin typeface="Arial"/>
                <a:cs typeface="Arial"/>
              </a:rPr>
              <a:t>0.1</a:t>
            </a:r>
            <a:endParaRPr sz="200">
              <a:latin typeface="Arial"/>
              <a:cs typeface="Arial"/>
            </a:endParaRPr>
          </a:p>
          <a:p>
            <a:pPr marL="18930">
              <a:spcBef>
                <a:spcPts val="132"/>
              </a:spcBef>
            </a:pPr>
            <a:r>
              <a:rPr sz="200" spc="-9" dirty="0">
                <a:latin typeface="Arial"/>
                <a:cs typeface="Arial"/>
              </a:rPr>
              <a:t>0.</a:t>
            </a:r>
            <a:r>
              <a:rPr sz="200" spc="-18" dirty="0">
                <a:latin typeface="Arial"/>
                <a:cs typeface="Arial"/>
              </a:rPr>
              <a:t>0</a:t>
            </a:r>
            <a:r>
              <a:rPr sz="200" spc="-9" dirty="0">
                <a:latin typeface="Arial"/>
                <a:cs typeface="Arial"/>
              </a:rPr>
              <a:t>5</a:t>
            </a:r>
            <a:endParaRPr sz="200">
              <a:latin typeface="Arial"/>
              <a:cs typeface="Arial"/>
            </a:endParaRPr>
          </a:p>
          <a:p>
            <a:pPr marL="53450">
              <a:spcBef>
                <a:spcPts val="149"/>
              </a:spcBef>
            </a:pPr>
            <a:r>
              <a:rPr sz="200" spc="-9" dirty="0">
                <a:latin typeface="Arial"/>
                <a:cs typeface="Arial"/>
              </a:rPr>
              <a:t>0</a:t>
            </a:r>
            <a:endParaRPr sz="200">
              <a:latin typeface="Arial"/>
              <a:cs typeface="Arial"/>
            </a:endParaRPr>
          </a:p>
          <a:p>
            <a:pPr>
              <a:spcBef>
                <a:spcPts val="9"/>
              </a:spcBef>
            </a:pPr>
            <a:endParaRPr sz="100">
              <a:latin typeface="Times New Roman"/>
              <a:cs typeface="Times New Roman"/>
            </a:endParaRPr>
          </a:p>
          <a:p>
            <a:pPr marL="11135"/>
            <a:r>
              <a:rPr sz="200" spc="-13" dirty="0">
                <a:latin typeface="Arial"/>
                <a:cs typeface="Arial"/>
              </a:rPr>
              <a:t>-</a:t>
            </a:r>
            <a:r>
              <a:rPr sz="200" spc="-9" dirty="0">
                <a:latin typeface="Arial"/>
                <a:cs typeface="Arial"/>
              </a:rPr>
              <a:t>0</a:t>
            </a:r>
            <a:r>
              <a:rPr sz="200" spc="-13" dirty="0">
                <a:latin typeface="Arial"/>
                <a:cs typeface="Arial"/>
              </a:rPr>
              <a:t>.</a:t>
            </a:r>
            <a:r>
              <a:rPr sz="200" spc="-9" dirty="0">
                <a:latin typeface="Arial"/>
                <a:cs typeface="Arial"/>
              </a:rPr>
              <a:t>05</a:t>
            </a:r>
            <a:endParaRPr sz="200">
              <a:latin typeface="Arial"/>
              <a:cs typeface="Arial"/>
            </a:endParaRPr>
          </a:p>
          <a:p>
            <a:pPr marL="26725">
              <a:spcBef>
                <a:spcPts val="132"/>
              </a:spcBef>
            </a:pPr>
            <a:r>
              <a:rPr sz="200" spc="-22" dirty="0">
                <a:latin typeface="Arial"/>
                <a:cs typeface="Arial"/>
              </a:rPr>
              <a:t>-</a:t>
            </a:r>
            <a:r>
              <a:rPr sz="200" spc="-18" dirty="0">
                <a:latin typeface="Arial"/>
                <a:cs typeface="Arial"/>
              </a:rPr>
              <a:t>0.1</a:t>
            </a:r>
            <a:endParaRPr sz="200">
              <a:latin typeface="Arial"/>
              <a:cs typeface="Arial"/>
            </a:endParaRPr>
          </a:p>
          <a:p>
            <a:pPr marL="11135">
              <a:spcBef>
                <a:spcPts val="149"/>
              </a:spcBef>
            </a:pPr>
            <a:r>
              <a:rPr sz="200" spc="-13" dirty="0">
                <a:latin typeface="Arial"/>
                <a:cs typeface="Arial"/>
              </a:rPr>
              <a:t>-</a:t>
            </a:r>
            <a:r>
              <a:rPr sz="200" spc="-9" dirty="0">
                <a:latin typeface="Arial"/>
                <a:cs typeface="Arial"/>
              </a:rPr>
              <a:t>0</a:t>
            </a:r>
            <a:r>
              <a:rPr sz="200" spc="-13" dirty="0">
                <a:latin typeface="Arial"/>
                <a:cs typeface="Arial"/>
              </a:rPr>
              <a:t>.</a:t>
            </a:r>
            <a:r>
              <a:rPr sz="200" spc="-9" dirty="0">
                <a:latin typeface="Arial"/>
                <a:cs typeface="Arial"/>
              </a:rPr>
              <a:t>15</a:t>
            </a:r>
            <a:endParaRPr sz="200">
              <a:latin typeface="Arial"/>
              <a:cs typeface="Arial"/>
            </a:endParaRPr>
          </a:p>
          <a:p>
            <a:pPr marL="85742">
              <a:spcBef>
                <a:spcPts val="61"/>
              </a:spcBef>
              <a:tabLst>
                <a:tab pos="241081" algn="l"/>
              </a:tabLst>
            </a:pPr>
            <a:r>
              <a:rPr sz="200" spc="-9" dirty="0">
                <a:latin typeface="Arial"/>
                <a:cs typeface="Arial"/>
              </a:rPr>
              <a:t>0	10</a:t>
            </a:r>
            <a:endParaRPr sz="200">
              <a:latin typeface="Arial"/>
              <a:cs typeface="Arial"/>
            </a:endParaRPr>
          </a:p>
        </p:txBody>
      </p:sp>
      <p:sp>
        <p:nvSpPr>
          <p:cNvPr id="201" name="object 201"/>
          <p:cNvSpPr txBox="1"/>
          <p:nvPr/>
        </p:nvSpPr>
        <p:spPr>
          <a:xfrm>
            <a:off x="1524145" y="4573130"/>
            <a:ext cx="148237" cy="74379"/>
          </a:xfrm>
          <a:prstGeom prst="rect">
            <a:avLst/>
          </a:prstGeom>
        </p:spPr>
        <p:txBody>
          <a:bodyPr vert="horz" wrap="square" lIns="0" tIns="0" rIns="0" bIns="0" rtlCol="0">
            <a:spAutoFit/>
          </a:bodyPr>
          <a:lstStyle/>
          <a:p>
            <a:pPr algn="ctr">
              <a:lnSpc>
                <a:spcPct val="100000"/>
              </a:lnSpc>
            </a:pPr>
            <a:r>
              <a:rPr sz="200" spc="-9" dirty="0">
                <a:latin typeface="Arial"/>
                <a:cs typeface="Arial"/>
              </a:rPr>
              <a:t>20</a:t>
            </a:r>
            <a:endParaRPr sz="200">
              <a:latin typeface="Arial"/>
              <a:cs typeface="Arial"/>
            </a:endParaRPr>
          </a:p>
          <a:p>
            <a:pPr algn="ctr">
              <a:spcBef>
                <a:spcPts val="118"/>
              </a:spcBef>
            </a:pPr>
            <a:r>
              <a:rPr sz="200" spc="-18" dirty="0">
                <a:latin typeface="Arial"/>
                <a:cs typeface="Arial"/>
              </a:rPr>
              <a:t>te</a:t>
            </a:r>
            <a:r>
              <a:rPr sz="200" spc="-13" dirty="0">
                <a:latin typeface="Arial"/>
                <a:cs typeface="Arial"/>
              </a:rPr>
              <a:t>m</a:t>
            </a:r>
            <a:r>
              <a:rPr sz="200" spc="-18" dirty="0">
                <a:latin typeface="Arial"/>
                <a:cs typeface="Arial"/>
              </a:rPr>
              <a:t>po,</a:t>
            </a:r>
            <a:r>
              <a:rPr sz="200" spc="-4" dirty="0">
                <a:latin typeface="Arial"/>
                <a:cs typeface="Arial"/>
              </a:rPr>
              <a:t>,</a:t>
            </a:r>
            <a:r>
              <a:rPr sz="200" spc="-31" dirty="0">
                <a:latin typeface="Arial"/>
                <a:cs typeface="Arial"/>
              </a:rPr>
              <a:t> </a:t>
            </a:r>
            <a:r>
              <a:rPr sz="200" spc="-39" dirty="0">
                <a:latin typeface="Arial"/>
                <a:cs typeface="Arial"/>
              </a:rPr>
              <a:t>t</a:t>
            </a:r>
            <a:r>
              <a:rPr sz="200" spc="4" dirty="0">
                <a:latin typeface="Arial"/>
                <a:cs typeface="Arial"/>
              </a:rPr>
              <a:t>t</a:t>
            </a:r>
            <a:r>
              <a:rPr sz="200" spc="-13" dirty="0">
                <a:latin typeface="Arial"/>
                <a:cs typeface="Arial"/>
              </a:rPr>
              <a:t>(</a:t>
            </a:r>
            <a:r>
              <a:rPr sz="200" spc="-9" dirty="0">
                <a:latin typeface="Arial"/>
                <a:cs typeface="Arial"/>
              </a:rPr>
              <a:t>s)</a:t>
            </a:r>
            <a:endParaRPr sz="200">
              <a:latin typeface="Arial"/>
              <a:cs typeface="Arial"/>
            </a:endParaRPr>
          </a:p>
        </p:txBody>
      </p:sp>
      <p:sp>
        <p:nvSpPr>
          <p:cNvPr id="202" name="object 202"/>
          <p:cNvSpPr txBox="1"/>
          <p:nvPr/>
        </p:nvSpPr>
        <p:spPr>
          <a:xfrm>
            <a:off x="1734611" y="4573131"/>
            <a:ext cx="50498" cy="30778"/>
          </a:xfrm>
          <a:prstGeom prst="rect">
            <a:avLst/>
          </a:prstGeom>
        </p:spPr>
        <p:txBody>
          <a:bodyPr vert="horz" wrap="square" lIns="0" tIns="0" rIns="0" bIns="0" rtlCol="0">
            <a:spAutoFit/>
          </a:bodyPr>
          <a:lstStyle/>
          <a:p>
            <a:pPr marL="11135"/>
            <a:r>
              <a:rPr sz="200" spc="-9" dirty="0">
                <a:latin typeface="Arial"/>
                <a:cs typeface="Arial"/>
              </a:rPr>
              <a:t>30</a:t>
            </a:r>
            <a:endParaRPr sz="200">
              <a:latin typeface="Arial"/>
              <a:cs typeface="Arial"/>
            </a:endParaRPr>
          </a:p>
        </p:txBody>
      </p:sp>
      <p:sp>
        <p:nvSpPr>
          <p:cNvPr id="203" name="object 203"/>
          <p:cNvSpPr txBox="1"/>
          <p:nvPr/>
        </p:nvSpPr>
        <p:spPr>
          <a:xfrm>
            <a:off x="1896275" y="4573131"/>
            <a:ext cx="50498" cy="30778"/>
          </a:xfrm>
          <a:prstGeom prst="rect">
            <a:avLst/>
          </a:prstGeom>
        </p:spPr>
        <p:txBody>
          <a:bodyPr vert="horz" wrap="square" lIns="0" tIns="0" rIns="0" bIns="0" rtlCol="0">
            <a:spAutoFit/>
          </a:bodyPr>
          <a:lstStyle/>
          <a:p>
            <a:pPr marL="11135"/>
            <a:r>
              <a:rPr sz="200" spc="-9" dirty="0">
                <a:latin typeface="Arial"/>
                <a:cs typeface="Arial"/>
              </a:rPr>
              <a:t>40</a:t>
            </a:r>
            <a:endParaRPr sz="200">
              <a:latin typeface="Arial"/>
              <a:cs typeface="Arial"/>
            </a:endParaRPr>
          </a:p>
        </p:txBody>
      </p:sp>
      <p:sp>
        <p:nvSpPr>
          <p:cNvPr id="204" name="object 204"/>
          <p:cNvSpPr txBox="1"/>
          <p:nvPr/>
        </p:nvSpPr>
        <p:spPr>
          <a:xfrm>
            <a:off x="2000999" y="4160798"/>
            <a:ext cx="86336" cy="357308"/>
          </a:xfrm>
          <a:prstGeom prst="rect">
            <a:avLst/>
          </a:prstGeom>
        </p:spPr>
        <p:txBody>
          <a:bodyPr vert="horz" wrap="square" lIns="0" tIns="0" rIns="0" bIns="0" rtlCol="0">
            <a:spAutoFit/>
          </a:bodyPr>
          <a:lstStyle/>
          <a:p>
            <a:pPr marL="11135"/>
            <a:r>
              <a:rPr sz="300" spc="-4" dirty="0">
                <a:latin typeface="Arial"/>
                <a:cs typeface="Arial"/>
              </a:rPr>
              <a:t>0.0</a:t>
            </a:r>
            <a:r>
              <a:rPr sz="300" dirty="0">
                <a:latin typeface="Arial"/>
                <a:cs typeface="Arial"/>
              </a:rPr>
              <a:t>5</a:t>
            </a:r>
            <a:endParaRPr sz="300">
              <a:latin typeface="Arial"/>
              <a:cs typeface="Arial"/>
            </a:endParaRPr>
          </a:p>
          <a:p>
            <a:pPr>
              <a:spcBef>
                <a:spcPts val="5"/>
              </a:spcBef>
            </a:pPr>
            <a:endParaRPr sz="200">
              <a:latin typeface="Times New Roman"/>
              <a:cs typeface="Times New Roman"/>
            </a:endParaRPr>
          </a:p>
          <a:p>
            <a:pPr marL="11135"/>
            <a:r>
              <a:rPr sz="300" spc="-4" dirty="0">
                <a:latin typeface="Arial"/>
                <a:cs typeface="Arial"/>
              </a:rPr>
              <a:t>0.0</a:t>
            </a:r>
            <a:r>
              <a:rPr sz="300" dirty="0">
                <a:latin typeface="Arial"/>
                <a:cs typeface="Arial"/>
              </a:rPr>
              <a:t>4</a:t>
            </a:r>
            <a:endParaRPr sz="300">
              <a:latin typeface="Arial"/>
              <a:cs typeface="Arial"/>
            </a:endParaRPr>
          </a:p>
          <a:p>
            <a:pPr marL="11135">
              <a:spcBef>
                <a:spcPts val="228"/>
              </a:spcBef>
            </a:pPr>
            <a:r>
              <a:rPr sz="300" spc="-4" dirty="0">
                <a:latin typeface="Arial"/>
                <a:cs typeface="Arial"/>
              </a:rPr>
              <a:t>0.0</a:t>
            </a:r>
            <a:r>
              <a:rPr sz="300" dirty="0">
                <a:latin typeface="Arial"/>
                <a:cs typeface="Arial"/>
              </a:rPr>
              <a:t>3</a:t>
            </a:r>
            <a:endParaRPr sz="300">
              <a:latin typeface="Arial"/>
              <a:cs typeface="Arial"/>
            </a:endParaRPr>
          </a:p>
          <a:p>
            <a:pPr>
              <a:spcBef>
                <a:spcPts val="14"/>
              </a:spcBef>
            </a:pPr>
            <a:endParaRPr sz="200">
              <a:latin typeface="Times New Roman"/>
              <a:cs typeface="Times New Roman"/>
            </a:endParaRPr>
          </a:p>
          <a:p>
            <a:pPr marL="11135"/>
            <a:r>
              <a:rPr sz="300" spc="-4" dirty="0">
                <a:latin typeface="Arial"/>
                <a:cs typeface="Arial"/>
              </a:rPr>
              <a:t>0.0</a:t>
            </a:r>
            <a:r>
              <a:rPr sz="300" dirty="0">
                <a:latin typeface="Arial"/>
                <a:cs typeface="Arial"/>
              </a:rPr>
              <a:t>2</a:t>
            </a:r>
            <a:endParaRPr sz="300">
              <a:latin typeface="Arial"/>
              <a:cs typeface="Arial"/>
            </a:endParaRPr>
          </a:p>
          <a:p>
            <a:pPr marL="11135">
              <a:spcBef>
                <a:spcPts val="228"/>
              </a:spcBef>
            </a:pPr>
            <a:r>
              <a:rPr sz="300" spc="-4" dirty="0">
                <a:latin typeface="Arial"/>
                <a:cs typeface="Arial"/>
              </a:rPr>
              <a:t>0.0</a:t>
            </a:r>
            <a:r>
              <a:rPr sz="300" dirty="0">
                <a:latin typeface="Arial"/>
                <a:cs typeface="Arial"/>
              </a:rPr>
              <a:t>1</a:t>
            </a:r>
            <a:endParaRPr sz="300">
              <a:latin typeface="Arial"/>
              <a:cs typeface="Arial"/>
            </a:endParaRPr>
          </a:p>
        </p:txBody>
      </p:sp>
      <p:sp>
        <p:nvSpPr>
          <p:cNvPr id="205" name="object 205"/>
          <p:cNvSpPr txBox="1"/>
          <p:nvPr/>
        </p:nvSpPr>
        <p:spPr>
          <a:xfrm>
            <a:off x="2103691" y="4533134"/>
            <a:ext cx="40724" cy="46166"/>
          </a:xfrm>
          <a:prstGeom prst="rect">
            <a:avLst/>
          </a:prstGeom>
        </p:spPr>
        <p:txBody>
          <a:bodyPr vert="horz" wrap="square" lIns="0" tIns="0" rIns="0" bIns="0" rtlCol="0">
            <a:spAutoFit/>
          </a:bodyPr>
          <a:lstStyle/>
          <a:p>
            <a:pPr marL="11135"/>
            <a:r>
              <a:rPr sz="300" dirty="0">
                <a:latin typeface="Arial"/>
                <a:cs typeface="Arial"/>
              </a:rPr>
              <a:t>0</a:t>
            </a:r>
            <a:endParaRPr sz="300">
              <a:latin typeface="Arial"/>
              <a:cs typeface="Arial"/>
            </a:endParaRPr>
          </a:p>
        </p:txBody>
      </p:sp>
      <p:sp>
        <p:nvSpPr>
          <p:cNvPr id="206" name="object 206"/>
          <p:cNvSpPr txBox="1"/>
          <p:nvPr/>
        </p:nvSpPr>
        <p:spPr>
          <a:xfrm>
            <a:off x="2140294" y="4590163"/>
            <a:ext cx="40724" cy="46166"/>
          </a:xfrm>
          <a:prstGeom prst="rect">
            <a:avLst/>
          </a:prstGeom>
        </p:spPr>
        <p:txBody>
          <a:bodyPr vert="horz" wrap="square" lIns="0" tIns="0" rIns="0" bIns="0" rtlCol="0">
            <a:spAutoFit/>
          </a:bodyPr>
          <a:lstStyle/>
          <a:p>
            <a:pPr marL="11135"/>
            <a:r>
              <a:rPr sz="300" dirty="0">
                <a:latin typeface="Arial"/>
                <a:cs typeface="Arial"/>
              </a:rPr>
              <a:t>0</a:t>
            </a:r>
            <a:endParaRPr sz="300">
              <a:latin typeface="Arial"/>
              <a:cs typeface="Arial"/>
            </a:endParaRPr>
          </a:p>
        </p:txBody>
      </p:sp>
      <p:sp>
        <p:nvSpPr>
          <p:cNvPr id="207" name="object 207"/>
          <p:cNvSpPr txBox="1"/>
          <p:nvPr/>
        </p:nvSpPr>
        <p:spPr>
          <a:xfrm>
            <a:off x="2284671" y="4590163"/>
            <a:ext cx="326882" cy="164148"/>
          </a:xfrm>
          <a:prstGeom prst="rect">
            <a:avLst/>
          </a:prstGeom>
        </p:spPr>
        <p:txBody>
          <a:bodyPr vert="horz" wrap="square" lIns="0" tIns="0" rIns="0" bIns="0" rtlCol="0">
            <a:spAutoFit/>
          </a:bodyPr>
          <a:lstStyle/>
          <a:p>
            <a:pPr marL="11135"/>
            <a:r>
              <a:rPr sz="300" dirty="0">
                <a:latin typeface="Arial"/>
                <a:cs typeface="Arial"/>
              </a:rPr>
              <a:t>5           </a:t>
            </a:r>
            <a:r>
              <a:rPr sz="300" spc="-4" dirty="0">
                <a:latin typeface="Arial"/>
                <a:cs typeface="Arial"/>
              </a:rPr>
              <a:t> 1</a:t>
            </a:r>
            <a:r>
              <a:rPr sz="300" dirty="0">
                <a:latin typeface="Arial"/>
                <a:cs typeface="Arial"/>
              </a:rPr>
              <a:t>0           </a:t>
            </a:r>
            <a:r>
              <a:rPr sz="300" spc="-35" dirty="0">
                <a:latin typeface="Arial"/>
                <a:cs typeface="Arial"/>
              </a:rPr>
              <a:t> </a:t>
            </a:r>
            <a:r>
              <a:rPr sz="300" spc="-4" dirty="0">
                <a:latin typeface="Arial"/>
                <a:cs typeface="Arial"/>
              </a:rPr>
              <a:t>15</a:t>
            </a:r>
            <a:endParaRPr sz="300">
              <a:latin typeface="Arial"/>
              <a:cs typeface="Arial"/>
            </a:endParaRPr>
          </a:p>
          <a:p>
            <a:pPr marL="37860">
              <a:spcBef>
                <a:spcPts val="158"/>
              </a:spcBef>
            </a:pPr>
            <a:r>
              <a:rPr sz="300" spc="-4" dirty="0">
                <a:latin typeface="Arial"/>
                <a:cs typeface="Arial"/>
              </a:rPr>
              <a:t>f</a:t>
            </a:r>
            <a:r>
              <a:rPr sz="300" dirty="0">
                <a:latin typeface="Arial"/>
                <a:cs typeface="Arial"/>
              </a:rPr>
              <a:t>r</a:t>
            </a:r>
            <a:r>
              <a:rPr sz="300" spc="-13" dirty="0">
                <a:latin typeface="Arial"/>
                <a:cs typeface="Arial"/>
              </a:rPr>
              <a:t>e</a:t>
            </a:r>
            <a:r>
              <a:rPr sz="300" spc="-4" dirty="0">
                <a:latin typeface="Arial"/>
                <a:cs typeface="Arial"/>
              </a:rPr>
              <a:t>q</a:t>
            </a:r>
            <a:r>
              <a:rPr sz="300" spc="4" dirty="0">
                <a:latin typeface="Arial"/>
                <a:cs typeface="Arial"/>
              </a:rPr>
              <a:t>u</a:t>
            </a:r>
            <a:r>
              <a:rPr sz="300" spc="-13" dirty="0">
                <a:latin typeface="Arial"/>
                <a:cs typeface="Arial"/>
              </a:rPr>
              <a:t>e</a:t>
            </a:r>
            <a:r>
              <a:rPr sz="300" spc="-4" dirty="0">
                <a:latin typeface="Arial"/>
                <a:cs typeface="Arial"/>
              </a:rPr>
              <a:t>n</a:t>
            </a:r>
            <a:r>
              <a:rPr sz="300" dirty="0">
                <a:latin typeface="Arial"/>
                <a:cs typeface="Arial"/>
              </a:rPr>
              <a:t>z</a:t>
            </a:r>
            <a:r>
              <a:rPr sz="300" spc="-13" dirty="0">
                <a:latin typeface="Arial"/>
                <a:cs typeface="Arial"/>
              </a:rPr>
              <a:t>a</a:t>
            </a:r>
            <a:r>
              <a:rPr sz="300" dirty="0">
                <a:latin typeface="Arial"/>
                <a:cs typeface="Arial"/>
              </a:rPr>
              <a:t>,</a:t>
            </a:r>
            <a:r>
              <a:rPr sz="300" spc="-26" dirty="0">
                <a:latin typeface="Arial"/>
                <a:cs typeface="Arial"/>
              </a:rPr>
              <a:t> </a:t>
            </a:r>
            <a:r>
              <a:rPr sz="300" dirty="0">
                <a:latin typeface="Arial"/>
                <a:cs typeface="Arial"/>
              </a:rPr>
              <a:t>f</a:t>
            </a:r>
            <a:r>
              <a:rPr sz="300" spc="-13" dirty="0">
                <a:latin typeface="Arial"/>
                <a:cs typeface="Arial"/>
              </a:rPr>
              <a:t> </a:t>
            </a:r>
            <a:r>
              <a:rPr sz="300" dirty="0">
                <a:latin typeface="Arial"/>
                <a:cs typeface="Arial"/>
              </a:rPr>
              <a:t>(H</a:t>
            </a:r>
            <a:r>
              <a:rPr sz="300" spc="-13" dirty="0">
                <a:latin typeface="Arial"/>
                <a:cs typeface="Arial"/>
              </a:rPr>
              <a:t>z</a:t>
            </a:r>
            <a:r>
              <a:rPr sz="300" dirty="0">
                <a:latin typeface="Arial"/>
                <a:cs typeface="Arial"/>
              </a:rPr>
              <a:t>)</a:t>
            </a:r>
            <a:endParaRPr sz="300">
              <a:latin typeface="Arial"/>
              <a:cs typeface="Arial"/>
            </a:endParaRPr>
          </a:p>
        </p:txBody>
      </p:sp>
      <p:sp>
        <p:nvSpPr>
          <p:cNvPr id="208" name="object 208"/>
          <p:cNvSpPr txBox="1"/>
          <p:nvPr/>
        </p:nvSpPr>
        <p:spPr>
          <a:xfrm>
            <a:off x="2692642" y="4590163"/>
            <a:ext cx="58643" cy="46166"/>
          </a:xfrm>
          <a:prstGeom prst="rect">
            <a:avLst/>
          </a:prstGeom>
        </p:spPr>
        <p:txBody>
          <a:bodyPr vert="horz" wrap="square" lIns="0" tIns="0" rIns="0" bIns="0" rtlCol="0">
            <a:spAutoFit/>
          </a:bodyPr>
          <a:lstStyle/>
          <a:p>
            <a:pPr marL="11135"/>
            <a:r>
              <a:rPr sz="300" spc="-4" dirty="0">
                <a:latin typeface="Arial"/>
                <a:cs typeface="Arial"/>
              </a:rPr>
              <a:t>20</a:t>
            </a:r>
            <a:endParaRPr sz="300">
              <a:latin typeface="Arial"/>
              <a:cs typeface="Arial"/>
            </a:endParaRPr>
          </a:p>
        </p:txBody>
      </p:sp>
      <p:sp>
        <p:nvSpPr>
          <p:cNvPr id="209" name="object 209"/>
          <p:cNvSpPr txBox="1"/>
          <p:nvPr/>
        </p:nvSpPr>
        <p:spPr>
          <a:xfrm>
            <a:off x="2822785" y="4422350"/>
            <a:ext cx="593491" cy="282578"/>
          </a:xfrm>
          <a:prstGeom prst="rect">
            <a:avLst/>
          </a:prstGeom>
        </p:spPr>
        <p:txBody>
          <a:bodyPr vert="horz" wrap="square" lIns="0" tIns="0" rIns="0" bIns="0" rtlCol="0">
            <a:spAutoFit/>
          </a:bodyPr>
          <a:lstStyle/>
          <a:p>
            <a:pPr marL="133624" marR="4454" indent="-123046">
              <a:lnSpc>
                <a:spcPct val="101899"/>
              </a:lnSpc>
            </a:pPr>
            <a:r>
              <a:rPr sz="600" spc="-18" dirty="0">
                <a:latin typeface="Calibri"/>
                <a:cs typeface="Calibri"/>
              </a:rPr>
              <a:t>conf</a:t>
            </a:r>
            <a:r>
              <a:rPr sz="600" spc="-13" dirty="0">
                <a:latin typeface="Calibri"/>
                <a:cs typeface="Calibri"/>
              </a:rPr>
              <a:t>r</a:t>
            </a:r>
            <a:r>
              <a:rPr sz="600" spc="-26" dirty="0">
                <a:latin typeface="Calibri"/>
                <a:cs typeface="Calibri"/>
              </a:rPr>
              <a:t>o</a:t>
            </a:r>
            <a:r>
              <a:rPr sz="600" spc="-18" dirty="0">
                <a:latin typeface="Calibri"/>
                <a:cs typeface="Calibri"/>
              </a:rPr>
              <a:t>nt</a:t>
            </a:r>
            <a:r>
              <a:rPr sz="600" spc="-13" dirty="0">
                <a:latin typeface="Calibri"/>
                <a:cs typeface="Calibri"/>
              </a:rPr>
              <a:t>o</a:t>
            </a:r>
            <a:r>
              <a:rPr sz="600" dirty="0">
                <a:latin typeface="Calibri"/>
                <a:cs typeface="Calibri"/>
              </a:rPr>
              <a:t> </a:t>
            </a:r>
            <a:r>
              <a:rPr sz="600" spc="-66" dirty="0">
                <a:latin typeface="Calibri"/>
                <a:cs typeface="Calibri"/>
              </a:rPr>
              <a:t> </a:t>
            </a:r>
            <a:r>
              <a:rPr sz="600" spc="-13" dirty="0">
                <a:latin typeface="Calibri"/>
                <a:cs typeface="Calibri"/>
              </a:rPr>
              <a:t>fre</a:t>
            </a:r>
            <a:r>
              <a:rPr sz="600" spc="-26" dirty="0">
                <a:latin typeface="Calibri"/>
                <a:cs typeface="Calibri"/>
              </a:rPr>
              <a:t>q</a:t>
            </a:r>
            <a:r>
              <a:rPr sz="600" spc="-18" dirty="0">
                <a:latin typeface="Calibri"/>
                <a:cs typeface="Calibri"/>
              </a:rPr>
              <a:t>u</a:t>
            </a:r>
            <a:r>
              <a:rPr sz="600" spc="-26" dirty="0">
                <a:latin typeface="Calibri"/>
                <a:cs typeface="Calibri"/>
              </a:rPr>
              <a:t>e</a:t>
            </a:r>
            <a:r>
              <a:rPr sz="600" spc="-18" dirty="0">
                <a:latin typeface="Calibri"/>
                <a:cs typeface="Calibri"/>
              </a:rPr>
              <a:t>n</a:t>
            </a:r>
            <a:r>
              <a:rPr sz="600" spc="-22" dirty="0">
                <a:latin typeface="Calibri"/>
                <a:cs typeface="Calibri"/>
              </a:rPr>
              <a:t>z</a:t>
            </a:r>
            <a:r>
              <a:rPr sz="600" spc="-13" dirty="0">
                <a:latin typeface="Calibri"/>
                <a:cs typeface="Calibri"/>
              </a:rPr>
              <a:t>e</a:t>
            </a:r>
            <a:r>
              <a:rPr sz="600" spc="-9" dirty="0">
                <a:latin typeface="Calibri"/>
                <a:cs typeface="Calibri"/>
              </a:rPr>
              <a:t> </a:t>
            </a:r>
            <a:r>
              <a:rPr sz="600" spc="-31" dirty="0">
                <a:latin typeface="Calibri"/>
                <a:cs typeface="Calibri"/>
              </a:rPr>
              <a:t>fond</a:t>
            </a:r>
            <a:r>
              <a:rPr sz="600" spc="-39" dirty="0">
                <a:latin typeface="Calibri"/>
                <a:cs typeface="Calibri"/>
              </a:rPr>
              <a:t>ame</a:t>
            </a:r>
            <a:r>
              <a:rPr sz="600" spc="-31" dirty="0">
                <a:latin typeface="Calibri"/>
                <a:cs typeface="Calibri"/>
              </a:rPr>
              <a:t>nt</a:t>
            </a:r>
            <a:r>
              <a:rPr sz="600" spc="-44" dirty="0">
                <a:latin typeface="Calibri"/>
                <a:cs typeface="Calibri"/>
              </a:rPr>
              <a:t>a</a:t>
            </a:r>
            <a:r>
              <a:rPr sz="600" spc="-18" dirty="0">
                <a:latin typeface="Calibri"/>
                <a:cs typeface="Calibri"/>
              </a:rPr>
              <a:t>l</a:t>
            </a:r>
            <a:r>
              <a:rPr sz="600" spc="-13" dirty="0">
                <a:latin typeface="Calibri"/>
                <a:cs typeface="Calibri"/>
              </a:rPr>
              <a:t>i</a:t>
            </a:r>
            <a:endParaRPr sz="600" dirty="0">
              <a:latin typeface="Calibri"/>
              <a:cs typeface="Calibri"/>
            </a:endParaRPr>
          </a:p>
        </p:txBody>
      </p:sp>
      <p:sp>
        <p:nvSpPr>
          <p:cNvPr id="210" name="object 210"/>
          <p:cNvSpPr txBox="1"/>
          <p:nvPr/>
        </p:nvSpPr>
        <p:spPr>
          <a:xfrm>
            <a:off x="227622" y="4923630"/>
            <a:ext cx="339914" cy="107722"/>
          </a:xfrm>
          <a:prstGeom prst="rect">
            <a:avLst/>
          </a:prstGeom>
        </p:spPr>
        <p:txBody>
          <a:bodyPr vert="horz" wrap="square" lIns="0" tIns="0" rIns="0" bIns="0" rtlCol="0">
            <a:spAutoFit/>
          </a:bodyPr>
          <a:lstStyle/>
          <a:p>
            <a:pPr marL="11135"/>
            <a:r>
              <a:rPr sz="700" b="1" spc="-13" dirty="0">
                <a:solidFill>
                  <a:srgbClr val="9A0000"/>
                </a:solidFill>
                <a:latin typeface="Calibri"/>
                <a:cs typeface="Calibri"/>
              </a:rPr>
              <a:t>anal</a:t>
            </a:r>
            <a:r>
              <a:rPr sz="700" b="1" spc="-22" dirty="0">
                <a:solidFill>
                  <a:srgbClr val="9A0000"/>
                </a:solidFill>
                <a:latin typeface="Calibri"/>
                <a:cs typeface="Calibri"/>
              </a:rPr>
              <a:t>i</a:t>
            </a:r>
            <a:r>
              <a:rPr sz="700" b="1" spc="-9" dirty="0">
                <a:solidFill>
                  <a:srgbClr val="9A0000"/>
                </a:solidFill>
                <a:latin typeface="Calibri"/>
                <a:cs typeface="Calibri"/>
              </a:rPr>
              <a:t>tic</a:t>
            </a:r>
            <a:r>
              <a:rPr sz="700" b="1" spc="-22" dirty="0">
                <a:solidFill>
                  <a:srgbClr val="9A0000"/>
                </a:solidFill>
                <a:latin typeface="Calibri"/>
                <a:cs typeface="Calibri"/>
              </a:rPr>
              <a:t>a</a:t>
            </a:r>
            <a:r>
              <a:rPr sz="700" b="1" spc="-9" dirty="0">
                <a:solidFill>
                  <a:srgbClr val="9A0000"/>
                </a:solidFill>
                <a:latin typeface="Calibri"/>
                <a:cs typeface="Calibri"/>
              </a:rPr>
              <a:t>:</a:t>
            </a:r>
            <a:endParaRPr sz="700">
              <a:latin typeface="Calibri"/>
              <a:cs typeface="Calibri"/>
            </a:endParaRPr>
          </a:p>
        </p:txBody>
      </p:sp>
      <p:sp>
        <p:nvSpPr>
          <p:cNvPr id="211" name="object 211"/>
          <p:cNvSpPr txBox="1"/>
          <p:nvPr/>
        </p:nvSpPr>
        <p:spPr>
          <a:xfrm>
            <a:off x="1268941" y="4702676"/>
            <a:ext cx="396385" cy="112851"/>
          </a:xfrm>
          <a:prstGeom prst="rect">
            <a:avLst/>
          </a:prstGeom>
        </p:spPr>
        <p:txBody>
          <a:bodyPr vert="horz" wrap="square" lIns="0" tIns="0" rIns="0" bIns="0" rtlCol="0">
            <a:spAutoFit/>
          </a:bodyPr>
          <a:lstStyle/>
          <a:p>
            <a:pPr marL="11135"/>
            <a:r>
              <a:rPr sz="400" spc="-6" baseline="9259" dirty="0">
                <a:latin typeface="Arial"/>
                <a:cs typeface="Arial"/>
              </a:rPr>
              <a:t>v</a:t>
            </a:r>
            <a:r>
              <a:rPr sz="400" spc="-19" baseline="9259" dirty="0">
                <a:latin typeface="Arial"/>
                <a:cs typeface="Arial"/>
              </a:rPr>
              <a:t>el</a:t>
            </a:r>
            <a:r>
              <a:rPr sz="400" spc="-6" baseline="9259" dirty="0">
                <a:latin typeface="Arial"/>
                <a:cs typeface="Arial"/>
              </a:rPr>
              <a:t>l</a:t>
            </a:r>
            <a:r>
              <a:rPr sz="400" spc="-32" baseline="9259" dirty="0">
                <a:latin typeface="Arial"/>
                <a:cs typeface="Arial"/>
              </a:rPr>
              <a:t>o</a:t>
            </a:r>
            <a:r>
              <a:rPr sz="400" baseline="9259" dirty="0">
                <a:latin typeface="Arial"/>
                <a:cs typeface="Arial"/>
              </a:rPr>
              <a:t>c</a:t>
            </a:r>
            <a:r>
              <a:rPr sz="400" spc="-19" baseline="9259" dirty="0">
                <a:latin typeface="Arial"/>
                <a:cs typeface="Arial"/>
              </a:rPr>
              <a:t>i</a:t>
            </a:r>
            <a:r>
              <a:rPr sz="400" spc="-6" baseline="9259" dirty="0">
                <a:latin typeface="Arial"/>
                <a:cs typeface="Arial"/>
              </a:rPr>
              <a:t>t</a:t>
            </a:r>
            <a:r>
              <a:rPr sz="400" baseline="9259" dirty="0">
                <a:latin typeface="Arial"/>
                <a:cs typeface="Arial"/>
              </a:rPr>
              <a:t>à</a:t>
            </a:r>
            <a:r>
              <a:rPr sz="400" spc="-19" baseline="9259" dirty="0">
                <a:latin typeface="Arial"/>
                <a:cs typeface="Arial"/>
              </a:rPr>
              <a:t> </a:t>
            </a:r>
            <a:r>
              <a:rPr sz="400" spc="-6" baseline="9259" dirty="0">
                <a:latin typeface="Arial"/>
                <a:cs typeface="Arial"/>
              </a:rPr>
              <a:t>o</a:t>
            </a:r>
            <a:r>
              <a:rPr sz="400" spc="6" baseline="9259" dirty="0">
                <a:latin typeface="Arial"/>
                <a:cs typeface="Arial"/>
              </a:rPr>
              <a:t>nd</a:t>
            </a:r>
            <a:r>
              <a:rPr sz="400" baseline="9259" dirty="0">
                <a:latin typeface="Arial"/>
                <a:cs typeface="Arial"/>
              </a:rPr>
              <a:t>e</a:t>
            </a:r>
            <a:r>
              <a:rPr sz="400" spc="-6" baseline="9259" dirty="0">
                <a:latin typeface="Arial"/>
                <a:cs typeface="Arial"/>
              </a:rPr>
              <a:t> </a:t>
            </a:r>
            <a:r>
              <a:rPr sz="400" spc="6" baseline="9259" dirty="0">
                <a:latin typeface="Arial"/>
                <a:cs typeface="Arial"/>
              </a:rPr>
              <a:t>S</a:t>
            </a:r>
            <a:r>
              <a:rPr sz="400" baseline="9259" dirty="0">
                <a:latin typeface="Arial"/>
                <a:cs typeface="Arial"/>
              </a:rPr>
              <a:t>,</a:t>
            </a:r>
            <a:r>
              <a:rPr sz="400" spc="-19" baseline="9259" dirty="0">
                <a:latin typeface="Arial"/>
                <a:cs typeface="Arial"/>
              </a:rPr>
              <a:t> </a:t>
            </a:r>
            <a:r>
              <a:rPr sz="400" spc="6" baseline="9259" dirty="0">
                <a:latin typeface="Arial"/>
                <a:cs typeface="Arial"/>
              </a:rPr>
              <a:t>V</a:t>
            </a:r>
            <a:r>
              <a:rPr sz="200" spc="-13" dirty="0">
                <a:latin typeface="Arial"/>
                <a:cs typeface="Arial"/>
              </a:rPr>
              <a:t>S</a:t>
            </a:r>
            <a:r>
              <a:rPr sz="200" spc="22" dirty="0">
                <a:latin typeface="Arial"/>
                <a:cs typeface="Arial"/>
              </a:rPr>
              <a:t> </a:t>
            </a:r>
            <a:r>
              <a:rPr sz="400" baseline="9259" dirty="0">
                <a:latin typeface="Arial"/>
                <a:cs typeface="Arial"/>
              </a:rPr>
              <a:t>(</a:t>
            </a:r>
            <a:r>
              <a:rPr sz="400" spc="-6" baseline="9259" dirty="0">
                <a:latin typeface="Arial"/>
                <a:cs typeface="Arial"/>
              </a:rPr>
              <a:t>m/</a:t>
            </a:r>
            <a:r>
              <a:rPr sz="400" baseline="9259" dirty="0">
                <a:latin typeface="Arial"/>
                <a:cs typeface="Arial"/>
              </a:rPr>
              <a:t>s)</a:t>
            </a:r>
            <a:endParaRPr sz="400" baseline="9259">
              <a:latin typeface="Arial"/>
              <a:cs typeface="Arial"/>
            </a:endParaRPr>
          </a:p>
          <a:p>
            <a:pPr marL="256670">
              <a:spcBef>
                <a:spcPts val="193"/>
              </a:spcBef>
            </a:pPr>
            <a:r>
              <a:rPr sz="300" spc="4" dirty="0">
                <a:latin typeface="Arial"/>
                <a:cs typeface="Arial"/>
              </a:rPr>
              <a:t>200</a:t>
            </a:r>
            <a:endParaRPr sz="300">
              <a:latin typeface="Arial"/>
              <a:cs typeface="Arial"/>
            </a:endParaRPr>
          </a:p>
        </p:txBody>
      </p:sp>
      <p:sp>
        <p:nvSpPr>
          <p:cNvPr id="212" name="object 212"/>
          <p:cNvSpPr txBox="1"/>
          <p:nvPr/>
        </p:nvSpPr>
        <p:spPr>
          <a:xfrm>
            <a:off x="1010518" y="4774591"/>
            <a:ext cx="40724" cy="46166"/>
          </a:xfrm>
          <a:prstGeom prst="rect">
            <a:avLst/>
          </a:prstGeom>
        </p:spPr>
        <p:txBody>
          <a:bodyPr vert="horz" wrap="square" lIns="0" tIns="0" rIns="0" bIns="0" rtlCol="0">
            <a:spAutoFit/>
          </a:bodyPr>
          <a:lstStyle/>
          <a:p>
            <a:pPr marL="11135"/>
            <a:r>
              <a:rPr sz="300" dirty="0">
                <a:latin typeface="Arial"/>
                <a:cs typeface="Arial"/>
              </a:rPr>
              <a:t>0</a:t>
            </a:r>
            <a:endParaRPr sz="300">
              <a:latin typeface="Arial"/>
              <a:cs typeface="Arial"/>
            </a:endParaRPr>
          </a:p>
        </p:txBody>
      </p:sp>
      <p:sp>
        <p:nvSpPr>
          <p:cNvPr id="213" name="object 213"/>
          <p:cNvSpPr txBox="1"/>
          <p:nvPr/>
        </p:nvSpPr>
        <p:spPr>
          <a:xfrm>
            <a:off x="1676657" y="4774591"/>
            <a:ext cx="79820" cy="46166"/>
          </a:xfrm>
          <a:prstGeom prst="rect">
            <a:avLst/>
          </a:prstGeom>
        </p:spPr>
        <p:txBody>
          <a:bodyPr vert="horz" wrap="square" lIns="0" tIns="0" rIns="0" bIns="0" rtlCol="0">
            <a:spAutoFit/>
          </a:bodyPr>
          <a:lstStyle/>
          <a:p>
            <a:pPr marL="11135"/>
            <a:r>
              <a:rPr sz="300" spc="4" dirty="0">
                <a:latin typeface="Arial"/>
                <a:cs typeface="Arial"/>
              </a:rPr>
              <a:t>400</a:t>
            </a:r>
            <a:endParaRPr sz="300">
              <a:latin typeface="Arial"/>
              <a:cs typeface="Arial"/>
            </a:endParaRPr>
          </a:p>
        </p:txBody>
      </p:sp>
      <p:sp>
        <p:nvSpPr>
          <p:cNvPr id="214" name="object 214"/>
          <p:cNvSpPr txBox="1"/>
          <p:nvPr/>
        </p:nvSpPr>
        <p:spPr>
          <a:xfrm>
            <a:off x="1842387" y="4774591"/>
            <a:ext cx="79820" cy="46166"/>
          </a:xfrm>
          <a:prstGeom prst="rect">
            <a:avLst/>
          </a:prstGeom>
        </p:spPr>
        <p:txBody>
          <a:bodyPr vert="horz" wrap="square" lIns="0" tIns="0" rIns="0" bIns="0" rtlCol="0">
            <a:spAutoFit/>
          </a:bodyPr>
          <a:lstStyle/>
          <a:p>
            <a:pPr marL="11135"/>
            <a:r>
              <a:rPr sz="300" spc="4" dirty="0">
                <a:latin typeface="Arial"/>
                <a:cs typeface="Arial"/>
              </a:rPr>
              <a:t>600</a:t>
            </a:r>
            <a:endParaRPr sz="300">
              <a:latin typeface="Arial"/>
              <a:cs typeface="Arial"/>
            </a:endParaRPr>
          </a:p>
        </p:txBody>
      </p:sp>
      <p:sp>
        <p:nvSpPr>
          <p:cNvPr id="215" name="object 215"/>
          <p:cNvSpPr txBox="1"/>
          <p:nvPr/>
        </p:nvSpPr>
        <p:spPr>
          <a:xfrm>
            <a:off x="1182518" y="4832587"/>
            <a:ext cx="40724" cy="46166"/>
          </a:xfrm>
          <a:prstGeom prst="rect">
            <a:avLst/>
          </a:prstGeom>
        </p:spPr>
        <p:txBody>
          <a:bodyPr vert="horz" wrap="square" lIns="0" tIns="0" rIns="0" bIns="0" rtlCol="0">
            <a:spAutoFit/>
          </a:bodyPr>
          <a:lstStyle/>
          <a:p>
            <a:pPr marL="11135"/>
            <a:r>
              <a:rPr sz="300" dirty="0">
                <a:latin typeface="Arial"/>
                <a:cs typeface="Arial"/>
              </a:rPr>
              <a:t>0</a:t>
            </a:r>
            <a:endParaRPr sz="300">
              <a:latin typeface="Arial"/>
              <a:cs typeface="Arial"/>
            </a:endParaRPr>
          </a:p>
        </p:txBody>
      </p:sp>
      <p:sp>
        <p:nvSpPr>
          <p:cNvPr id="216" name="object 216"/>
          <p:cNvSpPr txBox="1"/>
          <p:nvPr/>
        </p:nvSpPr>
        <p:spPr>
          <a:xfrm>
            <a:off x="1182518" y="4974098"/>
            <a:ext cx="40724" cy="46166"/>
          </a:xfrm>
          <a:prstGeom prst="rect">
            <a:avLst/>
          </a:prstGeom>
        </p:spPr>
        <p:txBody>
          <a:bodyPr vert="horz" wrap="square" lIns="0" tIns="0" rIns="0" bIns="0" rtlCol="0">
            <a:spAutoFit/>
          </a:bodyPr>
          <a:lstStyle/>
          <a:p>
            <a:pPr marL="11135"/>
            <a:r>
              <a:rPr sz="300" dirty="0">
                <a:latin typeface="Arial"/>
                <a:cs typeface="Arial"/>
              </a:rPr>
              <a:t>5</a:t>
            </a:r>
            <a:endParaRPr sz="300">
              <a:latin typeface="Arial"/>
              <a:cs typeface="Arial"/>
            </a:endParaRPr>
          </a:p>
        </p:txBody>
      </p:sp>
      <p:sp>
        <p:nvSpPr>
          <p:cNvPr id="217" name="object 217"/>
          <p:cNvSpPr txBox="1"/>
          <p:nvPr/>
        </p:nvSpPr>
        <p:spPr>
          <a:xfrm>
            <a:off x="1162183" y="5116759"/>
            <a:ext cx="62444" cy="46166"/>
          </a:xfrm>
          <a:prstGeom prst="rect">
            <a:avLst/>
          </a:prstGeom>
        </p:spPr>
        <p:txBody>
          <a:bodyPr vert="horz" wrap="square" lIns="0" tIns="0" rIns="0" bIns="0" rtlCol="0">
            <a:spAutoFit/>
          </a:bodyPr>
          <a:lstStyle/>
          <a:p>
            <a:pPr marL="11135"/>
            <a:r>
              <a:rPr sz="300" spc="13" dirty="0">
                <a:latin typeface="Arial"/>
                <a:cs typeface="Arial"/>
              </a:rPr>
              <a:t>10</a:t>
            </a:r>
            <a:endParaRPr sz="300">
              <a:latin typeface="Arial"/>
              <a:cs typeface="Arial"/>
            </a:endParaRPr>
          </a:p>
        </p:txBody>
      </p:sp>
      <p:sp>
        <p:nvSpPr>
          <p:cNvPr id="218" name="object 218"/>
          <p:cNvSpPr txBox="1"/>
          <p:nvPr/>
        </p:nvSpPr>
        <p:spPr>
          <a:xfrm>
            <a:off x="1162183" y="5258270"/>
            <a:ext cx="62444" cy="46166"/>
          </a:xfrm>
          <a:prstGeom prst="rect">
            <a:avLst/>
          </a:prstGeom>
        </p:spPr>
        <p:txBody>
          <a:bodyPr vert="horz" wrap="square" lIns="0" tIns="0" rIns="0" bIns="0" rtlCol="0">
            <a:spAutoFit/>
          </a:bodyPr>
          <a:lstStyle/>
          <a:p>
            <a:pPr marL="11135"/>
            <a:r>
              <a:rPr sz="300" spc="13" dirty="0">
                <a:latin typeface="Arial"/>
                <a:cs typeface="Arial"/>
              </a:rPr>
              <a:t>15</a:t>
            </a:r>
            <a:endParaRPr sz="300">
              <a:latin typeface="Arial"/>
              <a:cs typeface="Arial"/>
            </a:endParaRPr>
          </a:p>
        </p:txBody>
      </p:sp>
      <p:sp>
        <p:nvSpPr>
          <p:cNvPr id="219" name="object 219"/>
          <p:cNvSpPr txBox="1"/>
          <p:nvPr/>
        </p:nvSpPr>
        <p:spPr>
          <a:xfrm>
            <a:off x="2130126" y="4858384"/>
            <a:ext cx="62987" cy="333425"/>
          </a:xfrm>
          <a:prstGeom prst="rect">
            <a:avLst/>
          </a:prstGeom>
        </p:spPr>
        <p:txBody>
          <a:bodyPr vert="horz" wrap="square" lIns="0" tIns="0" rIns="0" bIns="0" rtlCol="0">
            <a:spAutoFit/>
          </a:bodyPr>
          <a:lstStyle/>
          <a:p>
            <a:pPr marL="557" algn="ctr"/>
            <a:r>
              <a:rPr sz="500" spc="-22" dirty="0">
                <a:latin typeface="Calibri"/>
                <a:cs typeface="Calibri"/>
              </a:rPr>
              <a:t>1</a:t>
            </a:r>
            <a:endParaRPr sz="500">
              <a:latin typeface="Calibri"/>
              <a:cs typeface="Calibri"/>
            </a:endParaRPr>
          </a:p>
          <a:p>
            <a:pPr algn="ctr">
              <a:spcBef>
                <a:spcPts val="232"/>
              </a:spcBef>
            </a:pPr>
            <a:r>
              <a:rPr sz="500" spc="-13" dirty="0">
                <a:latin typeface="Calibri"/>
                <a:cs typeface="Calibri"/>
              </a:rPr>
              <a:t>.</a:t>
            </a:r>
            <a:r>
              <a:rPr sz="500" spc="-22" dirty="0">
                <a:latin typeface="Calibri"/>
                <a:cs typeface="Calibri"/>
              </a:rPr>
              <a:t>.</a:t>
            </a:r>
            <a:r>
              <a:rPr sz="500" spc="-13" dirty="0">
                <a:latin typeface="Calibri"/>
                <a:cs typeface="Calibri"/>
              </a:rPr>
              <a:t>.</a:t>
            </a:r>
            <a:endParaRPr sz="500">
              <a:latin typeface="Calibri"/>
              <a:cs typeface="Calibri"/>
            </a:endParaRPr>
          </a:p>
          <a:p>
            <a:pPr algn="ctr">
              <a:spcBef>
                <a:spcPts val="13"/>
              </a:spcBef>
            </a:pPr>
            <a:r>
              <a:rPr sz="500" spc="-9" dirty="0">
                <a:latin typeface="Calibri"/>
                <a:cs typeface="Calibri"/>
              </a:rPr>
              <a:t>i</a:t>
            </a:r>
            <a:endParaRPr sz="500">
              <a:latin typeface="Calibri"/>
              <a:cs typeface="Calibri"/>
            </a:endParaRPr>
          </a:p>
          <a:p>
            <a:pPr algn="ctr">
              <a:spcBef>
                <a:spcPts val="22"/>
              </a:spcBef>
            </a:pPr>
            <a:r>
              <a:rPr sz="500" spc="-13" dirty="0">
                <a:latin typeface="Calibri"/>
                <a:cs typeface="Calibri"/>
              </a:rPr>
              <a:t>.</a:t>
            </a:r>
            <a:r>
              <a:rPr sz="500" spc="-22" dirty="0">
                <a:latin typeface="Calibri"/>
                <a:cs typeface="Calibri"/>
              </a:rPr>
              <a:t>.</a:t>
            </a:r>
            <a:r>
              <a:rPr sz="500" spc="-13" dirty="0">
                <a:latin typeface="Calibri"/>
                <a:cs typeface="Calibri"/>
              </a:rPr>
              <a:t>.</a:t>
            </a:r>
            <a:endParaRPr sz="500">
              <a:latin typeface="Calibri"/>
              <a:cs typeface="Calibri"/>
            </a:endParaRPr>
          </a:p>
        </p:txBody>
      </p:sp>
      <p:sp>
        <p:nvSpPr>
          <p:cNvPr id="220" name="object 220"/>
          <p:cNvSpPr txBox="1"/>
          <p:nvPr/>
        </p:nvSpPr>
        <p:spPr>
          <a:xfrm>
            <a:off x="3169497" y="4725144"/>
            <a:ext cx="370448" cy="92333"/>
          </a:xfrm>
          <a:prstGeom prst="rect">
            <a:avLst/>
          </a:prstGeom>
        </p:spPr>
        <p:txBody>
          <a:bodyPr vert="horz" wrap="square" lIns="0" tIns="0" rIns="0" bIns="0" rtlCol="0">
            <a:spAutoFit/>
          </a:bodyPr>
          <a:lstStyle/>
          <a:p>
            <a:pPr marL="11135"/>
            <a:r>
              <a:rPr sz="900" spc="-19" baseline="17094" dirty="0">
                <a:latin typeface="Calibri"/>
                <a:cs typeface="Calibri"/>
              </a:rPr>
              <a:t>f</a:t>
            </a:r>
            <a:r>
              <a:rPr sz="400" spc="-4" dirty="0">
                <a:latin typeface="Calibri"/>
                <a:cs typeface="Calibri"/>
              </a:rPr>
              <a:t>e</a:t>
            </a:r>
            <a:r>
              <a:rPr sz="400" spc="-18" dirty="0">
                <a:latin typeface="Calibri"/>
                <a:cs typeface="Calibri"/>
              </a:rPr>
              <a:t>x</a:t>
            </a:r>
            <a:r>
              <a:rPr sz="400" spc="-4" dirty="0">
                <a:latin typeface="Calibri"/>
                <a:cs typeface="Calibri"/>
              </a:rPr>
              <a:t>p</a:t>
            </a:r>
            <a:r>
              <a:rPr sz="400" dirty="0">
                <a:latin typeface="Calibri"/>
                <a:cs typeface="Calibri"/>
              </a:rPr>
              <a:t> </a:t>
            </a:r>
            <a:r>
              <a:rPr sz="400" spc="-39" dirty="0">
                <a:latin typeface="Calibri"/>
                <a:cs typeface="Calibri"/>
              </a:rPr>
              <a:t> </a:t>
            </a:r>
            <a:r>
              <a:rPr sz="900" spc="-19" baseline="17094" dirty="0">
                <a:latin typeface="Symbol"/>
                <a:cs typeface="Symbol"/>
              </a:rPr>
              <a:t></a:t>
            </a:r>
            <a:r>
              <a:rPr sz="900" spc="-53" baseline="17094" dirty="0">
                <a:latin typeface="Times New Roman"/>
                <a:cs typeface="Times New Roman"/>
              </a:rPr>
              <a:t> </a:t>
            </a:r>
            <a:r>
              <a:rPr sz="900" spc="-19" baseline="17094" dirty="0">
                <a:latin typeface="Calibri"/>
                <a:cs typeface="Calibri"/>
              </a:rPr>
              <a:t>f</a:t>
            </a:r>
            <a:r>
              <a:rPr sz="400" spc="-4" dirty="0">
                <a:latin typeface="Calibri"/>
                <a:cs typeface="Calibri"/>
              </a:rPr>
              <a:t>c</a:t>
            </a:r>
            <a:r>
              <a:rPr sz="400" spc="-18" dirty="0">
                <a:latin typeface="Calibri"/>
                <a:cs typeface="Calibri"/>
              </a:rPr>
              <a:t>a</a:t>
            </a:r>
            <a:r>
              <a:rPr sz="400" spc="-13" dirty="0">
                <a:latin typeface="Calibri"/>
                <a:cs typeface="Calibri"/>
              </a:rPr>
              <a:t>l</a:t>
            </a:r>
            <a:r>
              <a:rPr sz="400" spc="-4" dirty="0">
                <a:latin typeface="Calibri"/>
                <a:cs typeface="Calibri"/>
              </a:rPr>
              <a:t>c</a:t>
            </a:r>
            <a:r>
              <a:rPr sz="900" spc="-19" baseline="17094" dirty="0">
                <a:latin typeface="Calibri"/>
                <a:cs typeface="Calibri"/>
              </a:rPr>
              <a:t>?</a:t>
            </a:r>
            <a:endParaRPr sz="900" baseline="17094" dirty="0">
              <a:latin typeface="Calibri"/>
              <a:cs typeface="Calibri"/>
            </a:endParaRPr>
          </a:p>
        </p:txBody>
      </p:sp>
      <p:sp>
        <p:nvSpPr>
          <p:cNvPr id="221" name="object 221"/>
          <p:cNvSpPr txBox="1"/>
          <p:nvPr/>
        </p:nvSpPr>
        <p:spPr>
          <a:xfrm>
            <a:off x="2800418" y="4885064"/>
            <a:ext cx="50498" cy="46166"/>
          </a:xfrm>
          <a:prstGeom prst="rect">
            <a:avLst/>
          </a:prstGeom>
        </p:spPr>
        <p:txBody>
          <a:bodyPr vert="horz" wrap="square" lIns="0" tIns="0" rIns="0" bIns="0" rtlCol="0">
            <a:spAutoFit/>
          </a:bodyPr>
          <a:lstStyle/>
          <a:p>
            <a:pPr marL="11135"/>
            <a:r>
              <a:rPr sz="300" spc="-35" dirty="0">
                <a:latin typeface="Arial"/>
                <a:cs typeface="Arial"/>
              </a:rPr>
              <a:t>10</a:t>
            </a:r>
            <a:endParaRPr sz="300">
              <a:latin typeface="Arial"/>
              <a:cs typeface="Arial"/>
            </a:endParaRPr>
          </a:p>
        </p:txBody>
      </p:sp>
      <p:sp>
        <p:nvSpPr>
          <p:cNvPr id="222" name="object 222"/>
          <p:cNvSpPr txBox="1"/>
          <p:nvPr/>
        </p:nvSpPr>
        <p:spPr>
          <a:xfrm>
            <a:off x="2612065" y="4994097"/>
            <a:ext cx="38552" cy="46166"/>
          </a:xfrm>
          <a:prstGeom prst="rect">
            <a:avLst/>
          </a:prstGeom>
        </p:spPr>
        <p:txBody>
          <a:bodyPr vert="horz" wrap="square" lIns="0" tIns="0" rIns="0" bIns="0" rtlCol="0">
            <a:spAutoFit/>
          </a:bodyPr>
          <a:lstStyle/>
          <a:p>
            <a:pPr marL="11135"/>
            <a:r>
              <a:rPr sz="300" spc="-18" dirty="0">
                <a:latin typeface="Arial"/>
                <a:cs typeface="Arial"/>
              </a:rPr>
              <a:t>8</a:t>
            </a:r>
            <a:endParaRPr sz="300">
              <a:latin typeface="Arial"/>
              <a:cs typeface="Arial"/>
            </a:endParaRPr>
          </a:p>
        </p:txBody>
      </p:sp>
      <p:sp>
        <p:nvSpPr>
          <p:cNvPr id="223" name="object 223"/>
          <p:cNvSpPr txBox="1"/>
          <p:nvPr/>
        </p:nvSpPr>
        <p:spPr>
          <a:xfrm>
            <a:off x="2612065" y="5100800"/>
            <a:ext cx="38552" cy="46166"/>
          </a:xfrm>
          <a:prstGeom prst="rect">
            <a:avLst/>
          </a:prstGeom>
        </p:spPr>
        <p:txBody>
          <a:bodyPr vert="horz" wrap="square" lIns="0" tIns="0" rIns="0" bIns="0" rtlCol="0">
            <a:spAutoFit/>
          </a:bodyPr>
          <a:lstStyle/>
          <a:p>
            <a:pPr marL="11135"/>
            <a:r>
              <a:rPr sz="300" spc="-18" dirty="0">
                <a:latin typeface="Arial"/>
                <a:cs typeface="Arial"/>
              </a:rPr>
              <a:t>6</a:t>
            </a:r>
            <a:endParaRPr sz="300">
              <a:latin typeface="Arial"/>
              <a:cs typeface="Arial"/>
            </a:endParaRPr>
          </a:p>
        </p:txBody>
      </p:sp>
      <p:sp>
        <p:nvSpPr>
          <p:cNvPr id="224" name="object 224"/>
          <p:cNvSpPr txBox="1"/>
          <p:nvPr/>
        </p:nvSpPr>
        <p:spPr>
          <a:xfrm>
            <a:off x="2612065" y="5209832"/>
            <a:ext cx="38552" cy="46166"/>
          </a:xfrm>
          <a:prstGeom prst="rect">
            <a:avLst/>
          </a:prstGeom>
        </p:spPr>
        <p:txBody>
          <a:bodyPr vert="horz" wrap="square" lIns="0" tIns="0" rIns="0" bIns="0" rtlCol="0">
            <a:spAutoFit/>
          </a:bodyPr>
          <a:lstStyle/>
          <a:p>
            <a:pPr marL="11135"/>
            <a:r>
              <a:rPr sz="300" spc="-18" dirty="0">
                <a:latin typeface="Arial"/>
                <a:cs typeface="Arial"/>
              </a:rPr>
              <a:t>4</a:t>
            </a:r>
            <a:endParaRPr sz="300">
              <a:latin typeface="Arial"/>
              <a:cs typeface="Arial"/>
            </a:endParaRPr>
          </a:p>
        </p:txBody>
      </p:sp>
      <p:sp>
        <p:nvSpPr>
          <p:cNvPr id="225" name="object 225"/>
          <p:cNvSpPr txBox="1"/>
          <p:nvPr/>
        </p:nvSpPr>
        <p:spPr>
          <a:xfrm>
            <a:off x="2612065" y="5317937"/>
            <a:ext cx="38552" cy="46166"/>
          </a:xfrm>
          <a:prstGeom prst="rect">
            <a:avLst/>
          </a:prstGeom>
        </p:spPr>
        <p:txBody>
          <a:bodyPr vert="horz" wrap="square" lIns="0" tIns="0" rIns="0" bIns="0" rtlCol="0">
            <a:spAutoFit/>
          </a:bodyPr>
          <a:lstStyle/>
          <a:p>
            <a:pPr marL="11135"/>
            <a:r>
              <a:rPr sz="300" spc="-18" dirty="0">
                <a:latin typeface="Arial"/>
                <a:cs typeface="Arial"/>
              </a:rPr>
              <a:t>2</a:t>
            </a:r>
            <a:endParaRPr sz="300">
              <a:latin typeface="Arial"/>
              <a:cs typeface="Arial"/>
            </a:endParaRPr>
          </a:p>
        </p:txBody>
      </p:sp>
      <p:sp>
        <p:nvSpPr>
          <p:cNvPr id="226" name="object 226"/>
          <p:cNvSpPr txBox="1"/>
          <p:nvPr/>
        </p:nvSpPr>
        <p:spPr>
          <a:xfrm>
            <a:off x="769549" y="5398852"/>
            <a:ext cx="62444" cy="46166"/>
          </a:xfrm>
          <a:prstGeom prst="rect">
            <a:avLst/>
          </a:prstGeom>
        </p:spPr>
        <p:txBody>
          <a:bodyPr vert="horz" wrap="square" lIns="0" tIns="0" rIns="0" bIns="0" rtlCol="0">
            <a:spAutoFit/>
          </a:bodyPr>
          <a:lstStyle/>
          <a:p>
            <a:pPr marL="11135"/>
            <a:r>
              <a:rPr sz="300" spc="13" dirty="0">
                <a:latin typeface="Arial"/>
                <a:cs typeface="Arial"/>
              </a:rPr>
              <a:t>20</a:t>
            </a:r>
            <a:endParaRPr sz="300">
              <a:latin typeface="Arial"/>
              <a:cs typeface="Arial"/>
            </a:endParaRPr>
          </a:p>
        </p:txBody>
      </p:sp>
      <p:sp>
        <p:nvSpPr>
          <p:cNvPr id="227" name="object 227"/>
          <p:cNvSpPr txBox="1"/>
          <p:nvPr/>
        </p:nvSpPr>
        <p:spPr>
          <a:xfrm>
            <a:off x="2138260" y="5483805"/>
            <a:ext cx="51041" cy="76944"/>
          </a:xfrm>
          <a:prstGeom prst="rect">
            <a:avLst/>
          </a:prstGeom>
        </p:spPr>
        <p:txBody>
          <a:bodyPr vert="horz" wrap="square" lIns="0" tIns="0" rIns="0" bIns="0" rtlCol="0">
            <a:spAutoFit/>
          </a:bodyPr>
          <a:lstStyle/>
          <a:p>
            <a:pPr marL="11135"/>
            <a:r>
              <a:rPr sz="500" spc="-26" dirty="0">
                <a:latin typeface="Calibri"/>
                <a:cs typeface="Calibri"/>
              </a:rPr>
              <a:t>n</a:t>
            </a:r>
            <a:endParaRPr sz="500">
              <a:latin typeface="Calibri"/>
              <a:cs typeface="Calibri"/>
            </a:endParaRPr>
          </a:p>
        </p:txBody>
      </p:sp>
      <p:sp>
        <p:nvSpPr>
          <p:cNvPr id="228" name="object 228"/>
          <p:cNvSpPr txBox="1"/>
          <p:nvPr/>
        </p:nvSpPr>
        <p:spPr>
          <a:xfrm>
            <a:off x="769549" y="5541523"/>
            <a:ext cx="62444" cy="46166"/>
          </a:xfrm>
          <a:prstGeom prst="rect">
            <a:avLst/>
          </a:prstGeom>
        </p:spPr>
        <p:txBody>
          <a:bodyPr vert="horz" wrap="square" lIns="0" tIns="0" rIns="0" bIns="0" rtlCol="0">
            <a:spAutoFit/>
          </a:bodyPr>
          <a:lstStyle/>
          <a:p>
            <a:pPr marL="11135"/>
            <a:r>
              <a:rPr sz="300" spc="13" dirty="0">
                <a:latin typeface="Arial"/>
                <a:cs typeface="Arial"/>
              </a:rPr>
              <a:t>25</a:t>
            </a:r>
            <a:endParaRPr sz="300">
              <a:latin typeface="Arial"/>
              <a:cs typeface="Arial"/>
            </a:endParaRPr>
          </a:p>
        </p:txBody>
      </p:sp>
      <p:sp>
        <p:nvSpPr>
          <p:cNvPr id="229" name="object 229"/>
          <p:cNvSpPr txBox="1"/>
          <p:nvPr/>
        </p:nvSpPr>
        <p:spPr>
          <a:xfrm>
            <a:off x="769549" y="5684193"/>
            <a:ext cx="62444" cy="46166"/>
          </a:xfrm>
          <a:prstGeom prst="rect">
            <a:avLst/>
          </a:prstGeom>
        </p:spPr>
        <p:txBody>
          <a:bodyPr vert="horz" wrap="square" lIns="0" tIns="0" rIns="0" bIns="0" rtlCol="0">
            <a:spAutoFit/>
          </a:bodyPr>
          <a:lstStyle/>
          <a:p>
            <a:pPr marL="11135"/>
            <a:r>
              <a:rPr sz="300" spc="13" dirty="0">
                <a:latin typeface="Arial"/>
                <a:cs typeface="Arial"/>
              </a:rPr>
              <a:t>30</a:t>
            </a:r>
            <a:endParaRPr sz="300">
              <a:latin typeface="Arial"/>
              <a:cs typeface="Arial"/>
            </a:endParaRPr>
          </a:p>
        </p:txBody>
      </p:sp>
      <p:sp>
        <p:nvSpPr>
          <p:cNvPr id="230" name="object 230"/>
          <p:cNvSpPr txBox="1"/>
          <p:nvPr/>
        </p:nvSpPr>
        <p:spPr>
          <a:xfrm>
            <a:off x="769549" y="5824544"/>
            <a:ext cx="62444" cy="46166"/>
          </a:xfrm>
          <a:prstGeom prst="rect">
            <a:avLst/>
          </a:prstGeom>
        </p:spPr>
        <p:txBody>
          <a:bodyPr vert="horz" wrap="square" lIns="0" tIns="0" rIns="0" bIns="0" rtlCol="0">
            <a:spAutoFit/>
          </a:bodyPr>
          <a:lstStyle/>
          <a:p>
            <a:pPr marL="11135"/>
            <a:r>
              <a:rPr sz="300" spc="13" dirty="0">
                <a:latin typeface="Arial"/>
                <a:cs typeface="Arial"/>
              </a:rPr>
              <a:t>35</a:t>
            </a:r>
            <a:endParaRPr sz="300">
              <a:latin typeface="Arial"/>
              <a:cs typeface="Arial"/>
            </a:endParaRPr>
          </a:p>
        </p:txBody>
      </p:sp>
      <p:sp>
        <p:nvSpPr>
          <p:cNvPr id="231" name="object 231"/>
          <p:cNvSpPr txBox="1"/>
          <p:nvPr/>
        </p:nvSpPr>
        <p:spPr>
          <a:xfrm>
            <a:off x="227622" y="5908630"/>
            <a:ext cx="505526" cy="92333"/>
          </a:xfrm>
          <a:prstGeom prst="rect">
            <a:avLst/>
          </a:prstGeom>
        </p:spPr>
        <p:txBody>
          <a:bodyPr vert="horz" wrap="square" lIns="0" tIns="0" rIns="0" bIns="0" rtlCol="0">
            <a:spAutoFit/>
          </a:bodyPr>
          <a:lstStyle/>
          <a:p>
            <a:pPr marL="11135"/>
            <a:r>
              <a:rPr sz="600" spc="-22" dirty="0">
                <a:latin typeface="Calibri"/>
                <a:cs typeface="Calibri"/>
              </a:rPr>
              <a:t>mi</a:t>
            </a:r>
            <a:r>
              <a:rPr sz="600" spc="-13" dirty="0">
                <a:latin typeface="Calibri"/>
                <a:cs typeface="Calibri"/>
              </a:rPr>
              <a:t>s</a:t>
            </a:r>
            <a:r>
              <a:rPr sz="600" spc="-18" dirty="0">
                <a:latin typeface="Calibri"/>
                <a:cs typeface="Calibri"/>
              </a:rPr>
              <a:t>u</a:t>
            </a:r>
            <a:r>
              <a:rPr sz="600" spc="-22" dirty="0">
                <a:latin typeface="Calibri"/>
                <a:cs typeface="Calibri"/>
              </a:rPr>
              <a:t>r</a:t>
            </a:r>
            <a:r>
              <a:rPr sz="600" spc="-13" dirty="0">
                <a:latin typeface="Calibri"/>
                <a:cs typeface="Calibri"/>
              </a:rPr>
              <a:t>a</a:t>
            </a:r>
            <a:r>
              <a:rPr sz="600" spc="-31" dirty="0">
                <a:latin typeface="Calibri"/>
                <a:cs typeface="Calibri"/>
              </a:rPr>
              <a:t> </a:t>
            </a:r>
            <a:r>
              <a:rPr sz="600" spc="-18" dirty="0">
                <a:latin typeface="Calibri"/>
                <a:cs typeface="Calibri"/>
              </a:rPr>
              <a:t>V</a:t>
            </a:r>
            <a:r>
              <a:rPr sz="500" spc="-6" baseline="-20833" dirty="0">
                <a:latin typeface="Calibri"/>
                <a:cs typeface="Calibri"/>
              </a:rPr>
              <a:t>S</a:t>
            </a:r>
            <a:endParaRPr sz="500" baseline="-20833">
              <a:latin typeface="Calibri"/>
              <a:cs typeface="Calibri"/>
            </a:endParaRPr>
          </a:p>
        </p:txBody>
      </p:sp>
      <p:sp>
        <p:nvSpPr>
          <p:cNvPr id="232" name="object 232"/>
          <p:cNvSpPr txBox="1"/>
          <p:nvPr/>
        </p:nvSpPr>
        <p:spPr>
          <a:xfrm>
            <a:off x="2182997" y="5423490"/>
            <a:ext cx="38552" cy="46166"/>
          </a:xfrm>
          <a:prstGeom prst="rect">
            <a:avLst/>
          </a:prstGeom>
        </p:spPr>
        <p:txBody>
          <a:bodyPr vert="horz" wrap="square" lIns="0" tIns="0" rIns="0" bIns="0" rtlCol="0">
            <a:spAutoFit/>
          </a:bodyPr>
          <a:lstStyle/>
          <a:p>
            <a:pPr marL="11135"/>
            <a:r>
              <a:rPr sz="300" spc="-18" dirty="0">
                <a:latin typeface="Arial"/>
                <a:cs typeface="Arial"/>
              </a:rPr>
              <a:t>0</a:t>
            </a:r>
            <a:endParaRPr sz="300">
              <a:latin typeface="Arial"/>
              <a:cs typeface="Arial"/>
            </a:endParaRPr>
          </a:p>
        </p:txBody>
      </p:sp>
      <p:sp>
        <p:nvSpPr>
          <p:cNvPr id="233" name="object 233"/>
          <p:cNvSpPr txBox="1"/>
          <p:nvPr/>
        </p:nvSpPr>
        <p:spPr>
          <a:xfrm>
            <a:off x="3173563" y="5452168"/>
            <a:ext cx="61901" cy="46166"/>
          </a:xfrm>
          <a:prstGeom prst="rect">
            <a:avLst/>
          </a:prstGeom>
        </p:spPr>
        <p:txBody>
          <a:bodyPr vert="horz" wrap="square" lIns="0" tIns="0" rIns="0" bIns="0" rtlCol="0">
            <a:spAutoFit/>
          </a:bodyPr>
          <a:lstStyle/>
          <a:p>
            <a:pPr marL="11135"/>
            <a:r>
              <a:rPr sz="300" spc="-31" dirty="0">
                <a:latin typeface="Arial"/>
                <a:cs typeface="Arial"/>
              </a:rPr>
              <a:t>10</a:t>
            </a:r>
            <a:r>
              <a:rPr sz="200" spc="6" baseline="55555" dirty="0">
                <a:latin typeface="Arial"/>
                <a:cs typeface="Arial"/>
              </a:rPr>
              <a:t>0</a:t>
            </a:r>
            <a:endParaRPr sz="200" baseline="55555">
              <a:latin typeface="Arial"/>
              <a:cs typeface="Arial"/>
            </a:endParaRPr>
          </a:p>
        </p:txBody>
      </p:sp>
      <p:sp>
        <p:nvSpPr>
          <p:cNvPr id="234" name="object 234"/>
          <p:cNvSpPr txBox="1"/>
          <p:nvPr/>
        </p:nvSpPr>
        <p:spPr>
          <a:xfrm>
            <a:off x="3656518" y="5452168"/>
            <a:ext cx="61901" cy="46166"/>
          </a:xfrm>
          <a:prstGeom prst="rect">
            <a:avLst/>
          </a:prstGeom>
        </p:spPr>
        <p:txBody>
          <a:bodyPr vert="horz" wrap="square" lIns="0" tIns="0" rIns="0" bIns="0" rtlCol="0">
            <a:spAutoFit/>
          </a:bodyPr>
          <a:lstStyle/>
          <a:p>
            <a:pPr marL="11135"/>
            <a:r>
              <a:rPr sz="300" spc="-31" dirty="0">
                <a:latin typeface="Arial"/>
                <a:cs typeface="Arial"/>
              </a:rPr>
              <a:t>10</a:t>
            </a:r>
            <a:r>
              <a:rPr sz="200" spc="6" baseline="55555" dirty="0">
                <a:latin typeface="Arial"/>
                <a:cs typeface="Arial"/>
              </a:rPr>
              <a:t>1</a:t>
            </a:r>
            <a:endParaRPr sz="200" baseline="55555">
              <a:latin typeface="Arial"/>
              <a:cs typeface="Arial"/>
            </a:endParaRPr>
          </a:p>
        </p:txBody>
      </p:sp>
      <p:sp>
        <p:nvSpPr>
          <p:cNvPr id="235" name="object 235"/>
          <p:cNvSpPr txBox="1"/>
          <p:nvPr/>
        </p:nvSpPr>
        <p:spPr>
          <a:xfrm>
            <a:off x="2910226" y="5498885"/>
            <a:ext cx="232944" cy="92333"/>
          </a:xfrm>
          <a:prstGeom prst="rect">
            <a:avLst/>
          </a:prstGeom>
        </p:spPr>
        <p:txBody>
          <a:bodyPr vert="horz" wrap="square" lIns="0" tIns="0" rIns="0" bIns="0" rtlCol="0">
            <a:spAutoFit/>
          </a:bodyPr>
          <a:lstStyle/>
          <a:p>
            <a:pPr marL="11135"/>
            <a:r>
              <a:rPr sz="300" spc="-44" dirty="0">
                <a:latin typeface="Arial"/>
                <a:cs typeface="Arial"/>
              </a:rPr>
              <a:t>F</a:t>
            </a:r>
            <a:r>
              <a:rPr sz="300" spc="-31" dirty="0">
                <a:latin typeface="Arial"/>
                <a:cs typeface="Arial"/>
              </a:rPr>
              <a:t>r</a:t>
            </a:r>
            <a:r>
              <a:rPr sz="300" spc="-44" dirty="0">
                <a:latin typeface="Arial"/>
                <a:cs typeface="Arial"/>
              </a:rPr>
              <a:t>equen</a:t>
            </a:r>
            <a:r>
              <a:rPr sz="300" spc="-26" dirty="0">
                <a:latin typeface="Arial"/>
                <a:cs typeface="Arial"/>
              </a:rPr>
              <a:t>c</a:t>
            </a:r>
            <a:r>
              <a:rPr sz="300" spc="-44" dirty="0">
                <a:latin typeface="Arial"/>
                <a:cs typeface="Arial"/>
              </a:rPr>
              <a:t>y</a:t>
            </a:r>
            <a:r>
              <a:rPr sz="300" spc="-35" dirty="0">
                <a:latin typeface="Arial"/>
                <a:cs typeface="Arial"/>
              </a:rPr>
              <a:t>,,,</a:t>
            </a:r>
            <a:r>
              <a:rPr sz="300" spc="-9" dirty="0">
                <a:latin typeface="Arial"/>
                <a:cs typeface="Arial"/>
              </a:rPr>
              <a:t>,</a:t>
            </a:r>
            <a:r>
              <a:rPr sz="300" spc="-26" dirty="0">
                <a:latin typeface="Arial"/>
                <a:cs typeface="Arial"/>
              </a:rPr>
              <a:t> </a:t>
            </a:r>
            <a:r>
              <a:rPr sz="300" spc="-61" dirty="0">
                <a:latin typeface="Arial"/>
                <a:cs typeface="Arial"/>
              </a:rPr>
              <a:t>fff</a:t>
            </a:r>
            <a:r>
              <a:rPr sz="300" dirty="0">
                <a:latin typeface="Arial"/>
                <a:cs typeface="Arial"/>
              </a:rPr>
              <a:t>f</a:t>
            </a:r>
            <a:r>
              <a:rPr sz="300" spc="-26" dirty="0">
                <a:latin typeface="Arial"/>
                <a:cs typeface="Arial"/>
              </a:rPr>
              <a:t>(Hz</a:t>
            </a:r>
            <a:r>
              <a:rPr sz="300" spc="-9" dirty="0">
                <a:latin typeface="Arial"/>
                <a:cs typeface="Arial"/>
              </a:rPr>
              <a:t>)</a:t>
            </a:r>
            <a:endParaRPr sz="300">
              <a:latin typeface="Arial"/>
              <a:cs typeface="Arial"/>
            </a:endParaRPr>
          </a:p>
        </p:txBody>
      </p:sp>
      <p:sp>
        <p:nvSpPr>
          <p:cNvPr id="236" name="object 236"/>
          <p:cNvSpPr txBox="1"/>
          <p:nvPr/>
        </p:nvSpPr>
        <p:spPr>
          <a:xfrm>
            <a:off x="2553093" y="5724199"/>
            <a:ext cx="946437" cy="184666"/>
          </a:xfrm>
          <a:prstGeom prst="rect">
            <a:avLst/>
          </a:prstGeom>
        </p:spPr>
        <p:txBody>
          <a:bodyPr vert="horz" wrap="square" lIns="0" tIns="0" rIns="0" bIns="0" rtlCol="0">
            <a:spAutoFit/>
          </a:bodyPr>
          <a:lstStyle/>
          <a:p>
            <a:pPr marL="11135"/>
            <a:r>
              <a:rPr sz="600" spc="-18" dirty="0">
                <a:latin typeface="Calibri"/>
                <a:cs typeface="Calibri"/>
              </a:rPr>
              <a:t>funzi</a:t>
            </a:r>
            <a:r>
              <a:rPr sz="600" spc="-26" dirty="0">
                <a:latin typeface="Calibri"/>
                <a:cs typeface="Calibri"/>
              </a:rPr>
              <a:t>o</a:t>
            </a:r>
            <a:r>
              <a:rPr sz="600" spc="-18" dirty="0">
                <a:latin typeface="Calibri"/>
                <a:cs typeface="Calibri"/>
              </a:rPr>
              <a:t>n</a:t>
            </a:r>
            <a:r>
              <a:rPr sz="600" spc="-13" dirty="0">
                <a:latin typeface="Calibri"/>
                <a:cs typeface="Calibri"/>
              </a:rPr>
              <a:t>e</a:t>
            </a:r>
            <a:r>
              <a:rPr sz="600" spc="-44" dirty="0">
                <a:latin typeface="Calibri"/>
                <a:cs typeface="Calibri"/>
              </a:rPr>
              <a:t> </a:t>
            </a:r>
            <a:r>
              <a:rPr sz="600" spc="-26" dirty="0">
                <a:latin typeface="Calibri"/>
                <a:cs typeface="Calibri"/>
              </a:rPr>
              <a:t>d</a:t>
            </a:r>
            <a:r>
              <a:rPr sz="600" spc="-9" dirty="0">
                <a:latin typeface="Calibri"/>
                <a:cs typeface="Calibri"/>
              </a:rPr>
              <a:t>i</a:t>
            </a:r>
            <a:r>
              <a:rPr sz="600" spc="-35" dirty="0">
                <a:latin typeface="Calibri"/>
                <a:cs typeface="Calibri"/>
              </a:rPr>
              <a:t> </a:t>
            </a:r>
            <a:r>
              <a:rPr sz="600" spc="-13" dirty="0">
                <a:latin typeface="Calibri"/>
                <a:cs typeface="Calibri"/>
              </a:rPr>
              <a:t>t</a:t>
            </a:r>
            <a:r>
              <a:rPr sz="600" spc="-22" dirty="0">
                <a:latin typeface="Calibri"/>
                <a:cs typeface="Calibri"/>
              </a:rPr>
              <a:t>r</a:t>
            </a:r>
            <a:r>
              <a:rPr sz="600" spc="-13" dirty="0">
                <a:latin typeface="Calibri"/>
                <a:cs typeface="Calibri"/>
              </a:rPr>
              <a:t>asfer</a:t>
            </a:r>
            <a:r>
              <a:rPr sz="600" spc="-22" dirty="0">
                <a:latin typeface="Calibri"/>
                <a:cs typeface="Calibri"/>
              </a:rPr>
              <a:t>iment</a:t>
            </a:r>
            <a:r>
              <a:rPr sz="600" spc="-13" dirty="0">
                <a:latin typeface="Calibri"/>
                <a:cs typeface="Calibri"/>
              </a:rPr>
              <a:t>o</a:t>
            </a:r>
            <a:r>
              <a:rPr sz="600" spc="-44" dirty="0">
                <a:latin typeface="Calibri"/>
                <a:cs typeface="Calibri"/>
              </a:rPr>
              <a:t> </a:t>
            </a:r>
            <a:r>
              <a:rPr sz="600" spc="-13" dirty="0">
                <a:latin typeface="Calibri"/>
                <a:cs typeface="Calibri"/>
              </a:rPr>
              <a:t>a</a:t>
            </a:r>
            <a:r>
              <a:rPr sz="600" spc="-26" dirty="0">
                <a:latin typeface="Calibri"/>
                <a:cs typeface="Calibri"/>
              </a:rPr>
              <a:t>n</a:t>
            </a:r>
            <a:r>
              <a:rPr sz="600" spc="-13" dirty="0">
                <a:latin typeface="Calibri"/>
                <a:cs typeface="Calibri"/>
              </a:rPr>
              <a:t>aliti</a:t>
            </a:r>
            <a:r>
              <a:rPr sz="600" spc="-26" dirty="0">
                <a:latin typeface="Calibri"/>
                <a:cs typeface="Calibri"/>
              </a:rPr>
              <a:t>c</a:t>
            </a:r>
            <a:r>
              <a:rPr sz="600" spc="-13" dirty="0">
                <a:latin typeface="Calibri"/>
                <a:cs typeface="Calibri"/>
              </a:rPr>
              <a:t>a</a:t>
            </a:r>
            <a:endParaRPr sz="600">
              <a:latin typeface="Calibri"/>
              <a:cs typeface="Calibri"/>
            </a:endParaRPr>
          </a:p>
        </p:txBody>
      </p:sp>
      <p:sp>
        <p:nvSpPr>
          <p:cNvPr id="237" name="object 237"/>
          <p:cNvSpPr/>
          <p:nvPr/>
        </p:nvSpPr>
        <p:spPr>
          <a:xfrm>
            <a:off x="1292087" y="3583847"/>
            <a:ext cx="638576" cy="409259"/>
          </a:xfrm>
          <a:prstGeom prst="rect">
            <a:avLst/>
          </a:prstGeom>
          <a:blipFill>
            <a:blip r:embed="rId7" cstate="print"/>
            <a:stretch>
              <a:fillRect/>
            </a:stretch>
          </a:blipFill>
        </p:spPr>
        <p:txBody>
          <a:bodyPr wrap="square" lIns="0" tIns="0" rIns="0" bIns="0" rtlCol="0"/>
          <a:lstStyle/>
          <a:p>
            <a:endParaRPr/>
          </a:p>
        </p:txBody>
      </p:sp>
      <p:sp>
        <p:nvSpPr>
          <p:cNvPr id="238" name="object 238"/>
          <p:cNvSpPr/>
          <p:nvPr/>
        </p:nvSpPr>
        <p:spPr>
          <a:xfrm>
            <a:off x="2147849" y="3565210"/>
            <a:ext cx="589289" cy="405760"/>
          </a:xfrm>
          <a:prstGeom prst="rect">
            <a:avLst/>
          </a:prstGeom>
          <a:blipFill>
            <a:blip r:embed="rId8" cstate="print"/>
            <a:stretch>
              <a:fillRect/>
            </a:stretch>
          </a:blipFill>
        </p:spPr>
        <p:txBody>
          <a:bodyPr wrap="square" lIns="0" tIns="0" rIns="0" bIns="0" rtlCol="0"/>
          <a:lstStyle/>
          <a:p>
            <a:endParaRPr/>
          </a:p>
        </p:txBody>
      </p:sp>
      <p:sp>
        <p:nvSpPr>
          <p:cNvPr id="239" name="object 239"/>
          <p:cNvSpPr/>
          <p:nvPr/>
        </p:nvSpPr>
        <p:spPr>
          <a:xfrm>
            <a:off x="1269634" y="4229730"/>
            <a:ext cx="663969" cy="336377"/>
          </a:xfrm>
          <a:prstGeom prst="rect">
            <a:avLst/>
          </a:prstGeom>
          <a:blipFill>
            <a:blip r:embed="rId9" cstate="print"/>
            <a:stretch>
              <a:fillRect/>
            </a:stretch>
          </a:blipFill>
        </p:spPr>
        <p:txBody>
          <a:bodyPr wrap="square" lIns="0" tIns="0" rIns="0" bIns="0" rtlCol="0"/>
          <a:lstStyle/>
          <a:p>
            <a:endParaRPr/>
          </a:p>
        </p:txBody>
      </p:sp>
      <p:sp>
        <p:nvSpPr>
          <p:cNvPr id="240" name="object 240"/>
          <p:cNvSpPr/>
          <p:nvPr/>
        </p:nvSpPr>
        <p:spPr>
          <a:xfrm>
            <a:off x="2149967" y="4187973"/>
            <a:ext cx="575140" cy="387413"/>
          </a:xfrm>
          <a:prstGeom prst="rect">
            <a:avLst/>
          </a:prstGeom>
          <a:blipFill>
            <a:blip r:embed="rId10" cstate="print"/>
            <a:stretch>
              <a:fillRect/>
            </a:stretch>
          </a:blipFill>
        </p:spPr>
        <p:txBody>
          <a:bodyPr wrap="square" lIns="0" tIns="0" rIns="0" bIns="0" rtlCol="0"/>
          <a:lstStyle/>
          <a:p>
            <a:endParaRPr/>
          </a:p>
        </p:txBody>
      </p:sp>
      <p:sp>
        <p:nvSpPr>
          <p:cNvPr id="241" name="object 241"/>
          <p:cNvSpPr/>
          <p:nvPr/>
        </p:nvSpPr>
        <p:spPr>
          <a:xfrm>
            <a:off x="1383171" y="4861307"/>
            <a:ext cx="499553" cy="988935"/>
          </a:xfrm>
          <a:custGeom>
            <a:avLst/>
            <a:gdLst/>
            <a:ahLst/>
            <a:cxnLst/>
            <a:rect l="l" t="t" r="r" b="b"/>
            <a:pathLst>
              <a:path w="584200" h="1089659">
                <a:moveTo>
                  <a:pt x="0" y="0"/>
                </a:moveTo>
                <a:lnTo>
                  <a:pt x="584110" y="0"/>
                </a:lnTo>
                <a:lnTo>
                  <a:pt x="584110" y="1089559"/>
                </a:lnTo>
                <a:lnTo>
                  <a:pt x="0" y="1089559"/>
                </a:lnTo>
                <a:lnTo>
                  <a:pt x="0" y="0"/>
                </a:lnTo>
                <a:lnTo>
                  <a:pt x="0" y="1089559"/>
                </a:lnTo>
              </a:path>
            </a:pathLst>
          </a:custGeom>
          <a:ln w="3175">
            <a:solidFill>
              <a:srgbClr val="000000"/>
            </a:solidFill>
          </a:ln>
        </p:spPr>
        <p:txBody>
          <a:bodyPr wrap="square" lIns="0" tIns="0" rIns="0" bIns="0" rtlCol="0"/>
          <a:lstStyle/>
          <a:p>
            <a:endParaRPr/>
          </a:p>
        </p:txBody>
      </p:sp>
      <p:sp>
        <p:nvSpPr>
          <p:cNvPr id="242" name="object 242"/>
          <p:cNvSpPr/>
          <p:nvPr/>
        </p:nvSpPr>
        <p:spPr>
          <a:xfrm>
            <a:off x="1372156" y="4861307"/>
            <a:ext cx="510956" cy="0"/>
          </a:xfrm>
          <a:custGeom>
            <a:avLst/>
            <a:gdLst/>
            <a:ahLst/>
            <a:cxnLst/>
            <a:rect l="l" t="t" r="r" b="b"/>
            <a:pathLst>
              <a:path w="597535">
                <a:moveTo>
                  <a:pt x="0" y="0"/>
                </a:moveTo>
                <a:lnTo>
                  <a:pt x="596991" y="0"/>
                </a:lnTo>
              </a:path>
            </a:pathLst>
          </a:custGeom>
          <a:ln w="3175">
            <a:solidFill>
              <a:srgbClr val="000000"/>
            </a:solidFill>
          </a:ln>
        </p:spPr>
        <p:txBody>
          <a:bodyPr wrap="square" lIns="0" tIns="0" rIns="0" bIns="0" rtlCol="0"/>
          <a:lstStyle/>
          <a:p>
            <a:endParaRPr/>
          </a:p>
        </p:txBody>
      </p:sp>
      <p:sp>
        <p:nvSpPr>
          <p:cNvPr id="243" name="object 243"/>
          <p:cNvSpPr/>
          <p:nvPr/>
        </p:nvSpPr>
        <p:spPr>
          <a:xfrm>
            <a:off x="1372155" y="5001465"/>
            <a:ext cx="11403" cy="0"/>
          </a:xfrm>
          <a:custGeom>
            <a:avLst/>
            <a:gdLst/>
            <a:ahLst/>
            <a:cxnLst/>
            <a:rect l="l" t="t" r="r" b="b"/>
            <a:pathLst>
              <a:path w="13334">
                <a:moveTo>
                  <a:pt x="0" y="0"/>
                </a:moveTo>
                <a:lnTo>
                  <a:pt x="12881" y="0"/>
                </a:lnTo>
              </a:path>
            </a:pathLst>
          </a:custGeom>
          <a:ln w="3175">
            <a:solidFill>
              <a:srgbClr val="000000"/>
            </a:solidFill>
          </a:ln>
        </p:spPr>
        <p:txBody>
          <a:bodyPr wrap="square" lIns="0" tIns="0" rIns="0" bIns="0" rtlCol="0"/>
          <a:lstStyle/>
          <a:p>
            <a:endParaRPr/>
          </a:p>
        </p:txBody>
      </p:sp>
      <p:sp>
        <p:nvSpPr>
          <p:cNvPr id="244" name="object 244"/>
          <p:cNvSpPr/>
          <p:nvPr/>
        </p:nvSpPr>
        <p:spPr>
          <a:xfrm>
            <a:off x="1372155" y="5145015"/>
            <a:ext cx="11403" cy="0"/>
          </a:xfrm>
          <a:custGeom>
            <a:avLst/>
            <a:gdLst/>
            <a:ahLst/>
            <a:cxnLst/>
            <a:rect l="l" t="t" r="r" b="b"/>
            <a:pathLst>
              <a:path w="13334">
                <a:moveTo>
                  <a:pt x="0" y="0"/>
                </a:moveTo>
                <a:lnTo>
                  <a:pt x="12881" y="0"/>
                </a:lnTo>
              </a:path>
            </a:pathLst>
          </a:custGeom>
          <a:ln w="3175">
            <a:solidFill>
              <a:srgbClr val="000000"/>
            </a:solidFill>
          </a:ln>
        </p:spPr>
        <p:txBody>
          <a:bodyPr wrap="square" lIns="0" tIns="0" rIns="0" bIns="0" rtlCol="0"/>
          <a:lstStyle/>
          <a:p>
            <a:endParaRPr/>
          </a:p>
        </p:txBody>
      </p:sp>
      <p:sp>
        <p:nvSpPr>
          <p:cNvPr id="245" name="object 245"/>
          <p:cNvSpPr/>
          <p:nvPr/>
        </p:nvSpPr>
        <p:spPr>
          <a:xfrm>
            <a:off x="1372155" y="5285172"/>
            <a:ext cx="11403" cy="0"/>
          </a:xfrm>
          <a:custGeom>
            <a:avLst/>
            <a:gdLst/>
            <a:ahLst/>
            <a:cxnLst/>
            <a:rect l="l" t="t" r="r" b="b"/>
            <a:pathLst>
              <a:path w="13334">
                <a:moveTo>
                  <a:pt x="0" y="0"/>
                </a:moveTo>
                <a:lnTo>
                  <a:pt x="12881" y="0"/>
                </a:lnTo>
              </a:path>
            </a:pathLst>
          </a:custGeom>
          <a:ln w="3175">
            <a:solidFill>
              <a:srgbClr val="000000"/>
            </a:solidFill>
          </a:ln>
        </p:spPr>
        <p:txBody>
          <a:bodyPr wrap="square" lIns="0" tIns="0" rIns="0" bIns="0" rtlCol="0"/>
          <a:lstStyle/>
          <a:p>
            <a:endParaRPr/>
          </a:p>
        </p:txBody>
      </p:sp>
      <p:sp>
        <p:nvSpPr>
          <p:cNvPr id="246" name="object 246"/>
          <p:cNvSpPr/>
          <p:nvPr/>
        </p:nvSpPr>
        <p:spPr>
          <a:xfrm>
            <a:off x="1372155" y="5426296"/>
            <a:ext cx="11403" cy="0"/>
          </a:xfrm>
          <a:custGeom>
            <a:avLst/>
            <a:gdLst/>
            <a:ahLst/>
            <a:cxnLst/>
            <a:rect l="l" t="t" r="r" b="b"/>
            <a:pathLst>
              <a:path w="13334">
                <a:moveTo>
                  <a:pt x="0" y="0"/>
                </a:moveTo>
                <a:lnTo>
                  <a:pt x="12881" y="0"/>
                </a:lnTo>
              </a:path>
            </a:pathLst>
          </a:custGeom>
          <a:ln w="3175">
            <a:solidFill>
              <a:srgbClr val="000000"/>
            </a:solidFill>
          </a:ln>
        </p:spPr>
        <p:txBody>
          <a:bodyPr wrap="square" lIns="0" tIns="0" rIns="0" bIns="0" rtlCol="0"/>
          <a:lstStyle/>
          <a:p>
            <a:endParaRPr/>
          </a:p>
        </p:txBody>
      </p:sp>
      <p:sp>
        <p:nvSpPr>
          <p:cNvPr id="247" name="object 247"/>
          <p:cNvSpPr/>
          <p:nvPr/>
        </p:nvSpPr>
        <p:spPr>
          <a:xfrm>
            <a:off x="1372155" y="5566453"/>
            <a:ext cx="11403" cy="0"/>
          </a:xfrm>
          <a:custGeom>
            <a:avLst/>
            <a:gdLst/>
            <a:ahLst/>
            <a:cxnLst/>
            <a:rect l="l" t="t" r="r" b="b"/>
            <a:pathLst>
              <a:path w="13334">
                <a:moveTo>
                  <a:pt x="0" y="0"/>
                </a:moveTo>
                <a:lnTo>
                  <a:pt x="12881" y="0"/>
                </a:lnTo>
              </a:path>
            </a:pathLst>
          </a:custGeom>
          <a:ln w="3175">
            <a:solidFill>
              <a:srgbClr val="000000"/>
            </a:solidFill>
          </a:ln>
        </p:spPr>
        <p:txBody>
          <a:bodyPr wrap="square" lIns="0" tIns="0" rIns="0" bIns="0" rtlCol="0"/>
          <a:lstStyle/>
          <a:p>
            <a:endParaRPr/>
          </a:p>
        </p:txBody>
      </p:sp>
      <p:sp>
        <p:nvSpPr>
          <p:cNvPr id="248" name="object 248"/>
          <p:cNvSpPr/>
          <p:nvPr/>
        </p:nvSpPr>
        <p:spPr>
          <a:xfrm>
            <a:off x="1372155" y="5709993"/>
            <a:ext cx="11403" cy="0"/>
          </a:xfrm>
          <a:custGeom>
            <a:avLst/>
            <a:gdLst/>
            <a:ahLst/>
            <a:cxnLst/>
            <a:rect l="l" t="t" r="r" b="b"/>
            <a:pathLst>
              <a:path w="13334">
                <a:moveTo>
                  <a:pt x="0" y="0"/>
                </a:moveTo>
                <a:lnTo>
                  <a:pt x="12881" y="0"/>
                </a:lnTo>
              </a:path>
            </a:pathLst>
          </a:custGeom>
          <a:ln w="3175">
            <a:solidFill>
              <a:srgbClr val="000000"/>
            </a:solidFill>
          </a:ln>
        </p:spPr>
        <p:txBody>
          <a:bodyPr wrap="square" lIns="0" tIns="0" rIns="0" bIns="0" rtlCol="0"/>
          <a:lstStyle/>
          <a:p>
            <a:endParaRPr/>
          </a:p>
        </p:txBody>
      </p:sp>
      <p:sp>
        <p:nvSpPr>
          <p:cNvPr id="249" name="object 249"/>
          <p:cNvSpPr/>
          <p:nvPr/>
        </p:nvSpPr>
        <p:spPr>
          <a:xfrm>
            <a:off x="1372155" y="5850151"/>
            <a:ext cx="11403" cy="0"/>
          </a:xfrm>
          <a:custGeom>
            <a:avLst/>
            <a:gdLst/>
            <a:ahLst/>
            <a:cxnLst/>
            <a:rect l="l" t="t" r="r" b="b"/>
            <a:pathLst>
              <a:path w="13334">
                <a:moveTo>
                  <a:pt x="0" y="0"/>
                </a:moveTo>
                <a:lnTo>
                  <a:pt x="12881" y="0"/>
                </a:lnTo>
              </a:path>
            </a:pathLst>
          </a:custGeom>
          <a:ln w="3175">
            <a:solidFill>
              <a:srgbClr val="000000"/>
            </a:solidFill>
          </a:ln>
        </p:spPr>
        <p:txBody>
          <a:bodyPr wrap="square" lIns="0" tIns="0" rIns="0" bIns="0" rtlCol="0"/>
          <a:lstStyle/>
          <a:p>
            <a:endParaRPr/>
          </a:p>
        </p:txBody>
      </p:sp>
      <p:sp>
        <p:nvSpPr>
          <p:cNvPr id="250" name="object 250"/>
          <p:cNvSpPr/>
          <p:nvPr/>
        </p:nvSpPr>
        <p:spPr>
          <a:xfrm>
            <a:off x="1383170" y="4848741"/>
            <a:ext cx="0" cy="12679"/>
          </a:xfrm>
          <a:custGeom>
            <a:avLst/>
            <a:gdLst/>
            <a:ahLst/>
            <a:cxnLst/>
            <a:rect l="l" t="t" r="r" b="b"/>
            <a:pathLst>
              <a:path h="13970">
                <a:moveTo>
                  <a:pt x="0" y="0"/>
                </a:moveTo>
                <a:lnTo>
                  <a:pt x="0" y="13845"/>
                </a:lnTo>
              </a:path>
            </a:pathLst>
          </a:custGeom>
          <a:ln w="3175">
            <a:solidFill>
              <a:srgbClr val="000000"/>
            </a:solidFill>
          </a:ln>
        </p:spPr>
        <p:txBody>
          <a:bodyPr wrap="square" lIns="0" tIns="0" rIns="0" bIns="0" rtlCol="0"/>
          <a:lstStyle/>
          <a:p>
            <a:endParaRPr/>
          </a:p>
        </p:txBody>
      </p:sp>
      <p:sp>
        <p:nvSpPr>
          <p:cNvPr id="251" name="object 251"/>
          <p:cNvSpPr/>
          <p:nvPr/>
        </p:nvSpPr>
        <p:spPr>
          <a:xfrm>
            <a:off x="1417062"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52" name="object 252"/>
          <p:cNvSpPr/>
          <p:nvPr/>
        </p:nvSpPr>
        <p:spPr>
          <a:xfrm>
            <a:off x="1450530"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53" name="object 253"/>
          <p:cNvSpPr/>
          <p:nvPr/>
        </p:nvSpPr>
        <p:spPr>
          <a:xfrm>
            <a:off x="1483998"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54" name="object 254"/>
          <p:cNvSpPr/>
          <p:nvPr/>
        </p:nvSpPr>
        <p:spPr>
          <a:xfrm>
            <a:off x="1515347"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55" name="object 255"/>
          <p:cNvSpPr/>
          <p:nvPr/>
        </p:nvSpPr>
        <p:spPr>
          <a:xfrm>
            <a:off x="1549239" y="4848741"/>
            <a:ext cx="0" cy="12679"/>
          </a:xfrm>
          <a:custGeom>
            <a:avLst/>
            <a:gdLst/>
            <a:ahLst/>
            <a:cxnLst/>
            <a:rect l="l" t="t" r="r" b="b"/>
            <a:pathLst>
              <a:path h="13970">
                <a:moveTo>
                  <a:pt x="0" y="0"/>
                </a:moveTo>
                <a:lnTo>
                  <a:pt x="0" y="13845"/>
                </a:lnTo>
              </a:path>
            </a:pathLst>
          </a:custGeom>
          <a:ln w="3175">
            <a:solidFill>
              <a:srgbClr val="000000"/>
            </a:solidFill>
          </a:ln>
        </p:spPr>
        <p:txBody>
          <a:bodyPr wrap="square" lIns="0" tIns="0" rIns="0" bIns="0" rtlCol="0"/>
          <a:lstStyle/>
          <a:p>
            <a:endParaRPr/>
          </a:p>
        </p:txBody>
      </p:sp>
      <p:sp>
        <p:nvSpPr>
          <p:cNvPr id="256" name="object 256"/>
          <p:cNvSpPr/>
          <p:nvPr/>
        </p:nvSpPr>
        <p:spPr>
          <a:xfrm>
            <a:off x="1582707"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57" name="object 257"/>
          <p:cNvSpPr/>
          <p:nvPr/>
        </p:nvSpPr>
        <p:spPr>
          <a:xfrm>
            <a:off x="1616175"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58" name="object 258"/>
          <p:cNvSpPr/>
          <p:nvPr/>
        </p:nvSpPr>
        <p:spPr>
          <a:xfrm>
            <a:off x="1649642"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59" name="object 259"/>
          <p:cNvSpPr/>
          <p:nvPr/>
        </p:nvSpPr>
        <p:spPr>
          <a:xfrm>
            <a:off x="1683110"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60" name="object 260"/>
          <p:cNvSpPr/>
          <p:nvPr/>
        </p:nvSpPr>
        <p:spPr>
          <a:xfrm>
            <a:off x="1717002" y="4848741"/>
            <a:ext cx="0" cy="12679"/>
          </a:xfrm>
          <a:custGeom>
            <a:avLst/>
            <a:gdLst/>
            <a:ahLst/>
            <a:cxnLst/>
            <a:rect l="l" t="t" r="r" b="b"/>
            <a:pathLst>
              <a:path h="13970">
                <a:moveTo>
                  <a:pt x="0" y="0"/>
                </a:moveTo>
                <a:lnTo>
                  <a:pt x="0" y="13845"/>
                </a:lnTo>
              </a:path>
            </a:pathLst>
          </a:custGeom>
          <a:ln w="3175">
            <a:solidFill>
              <a:srgbClr val="000000"/>
            </a:solidFill>
          </a:ln>
        </p:spPr>
        <p:txBody>
          <a:bodyPr wrap="square" lIns="0" tIns="0" rIns="0" bIns="0" rtlCol="0"/>
          <a:lstStyle/>
          <a:p>
            <a:endParaRPr/>
          </a:p>
        </p:txBody>
      </p:sp>
      <p:sp>
        <p:nvSpPr>
          <p:cNvPr id="261" name="object 261"/>
          <p:cNvSpPr/>
          <p:nvPr/>
        </p:nvSpPr>
        <p:spPr>
          <a:xfrm>
            <a:off x="1750470"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62" name="object 262"/>
          <p:cNvSpPr/>
          <p:nvPr/>
        </p:nvSpPr>
        <p:spPr>
          <a:xfrm>
            <a:off x="1781820"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63" name="object 263"/>
          <p:cNvSpPr/>
          <p:nvPr/>
        </p:nvSpPr>
        <p:spPr>
          <a:xfrm>
            <a:off x="1815288"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64" name="object 264"/>
          <p:cNvSpPr/>
          <p:nvPr/>
        </p:nvSpPr>
        <p:spPr>
          <a:xfrm>
            <a:off x="1849179" y="4850675"/>
            <a:ext cx="0" cy="10950"/>
          </a:xfrm>
          <a:custGeom>
            <a:avLst/>
            <a:gdLst/>
            <a:ahLst/>
            <a:cxnLst/>
            <a:rect l="l" t="t" r="r" b="b"/>
            <a:pathLst>
              <a:path h="12064">
                <a:moveTo>
                  <a:pt x="0" y="0"/>
                </a:moveTo>
                <a:lnTo>
                  <a:pt x="0" y="11715"/>
                </a:lnTo>
              </a:path>
            </a:pathLst>
          </a:custGeom>
          <a:ln w="3175">
            <a:solidFill>
              <a:srgbClr val="000000"/>
            </a:solidFill>
          </a:ln>
        </p:spPr>
        <p:txBody>
          <a:bodyPr wrap="square" lIns="0" tIns="0" rIns="0" bIns="0" rtlCol="0"/>
          <a:lstStyle/>
          <a:p>
            <a:endParaRPr/>
          </a:p>
        </p:txBody>
      </p:sp>
      <p:sp>
        <p:nvSpPr>
          <p:cNvPr id="265" name="object 265"/>
          <p:cNvSpPr/>
          <p:nvPr/>
        </p:nvSpPr>
        <p:spPr>
          <a:xfrm>
            <a:off x="1882647" y="4848741"/>
            <a:ext cx="0" cy="12679"/>
          </a:xfrm>
          <a:custGeom>
            <a:avLst/>
            <a:gdLst/>
            <a:ahLst/>
            <a:cxnLst/>
            <a:rect l="l" t="t" r="r" b="b"/>
            <a:pathLst>
              <a:path h="13970">
                <a:moveTo>
                  <a:pt x="0" y="0"/>
                </a:moveTo>
                <a:lnTo>
                  <a:pt x="0" y="13845"/>
                </a:lnTo>
              </a:path>
            </a:pathLst>
          </a:custGeom>
          <a:ln w="3175">
            <a:solidFill>
              <a:srgbClr val="000000"/>
            </a:solidFill>
          </a:ln>
        </p:spPr>
        <p:txBody>
          <a:bodyPr wrap="square" lIns="0" tIns="0" rIns="0" bIns="0" rtlCol="0"/>
          <a:lstStyle/>
          <a:p>
            <a:endParaRPr/>
          </a:p>
        </p:txBody>
      </p:sp>
      <p:sp>
        <p:nvSpPr>
          <p:cNvPr id="266" name="object 266"/>
          <p:cNvSpPr/>
          <p:nvPr/>
        </p:nvSpPr>
        <p:spPr>
          <a:xfrm>
            <a:off x="1453071" y="4861307"/>
            <a:ext cx="0" cy="14984"/>
          </a:xfrm>
          <a:custGeom>
            <a:avLst/>
            <a:gdLst/>
            <a:ahLst/>
            <a:cxnLst/>
            <a:rect l="l" t="t" r="r" b="b"/>
            <a:pathLst>
              <a:path h="16510">
                <a:moveTo>
                  <a:pt x="0" y="0"/>
                </a:moveTo>
                <a:lnTo>
                  <a:pt x="0" y="16508"/>
                </a:lnTo>
              </a:path>
            </a:pathLst>
          </a:custGeom>
          <a:ln w="5232">
            <a:solidFill>
              <a:srgbClr val="0000FF"/>
            </a:solidFill>
          </a:ln>
        </p:spPr>
        <p:txBody>
          <a:bodyPr wrap="square" lIns="0" tIns="0" rIns="0" bIns="0" rtlCol="0"/>
          <a:lstStyle/>
          <a:p>
            <a:endParaRPr/>
          </a:p>
        </p:txBody>
      </p:sp>
      <p:sp>
        <p:nvSpPr>
          <p:cNvPr id="267" name="object 267"/>
          <p:cNvSpPr/>
          <p:nvPr/>
        </p:nvSpPr>
        <p:spPr>
          <a:xfrm>
            <a:off x="1453071" y="4876289"/>
            <a:ext cx="322538" cy="833909"/>
          </a:xfrm>
          <a:custGeom>
            <a:avLst/>
            <a:gdLst/>
            <a:ahLst/>
            <a:cxnLst/>
            <a:rect l="l" t="t" r="r" b="b"/>
            <a:pathLst>
              <a:path w="377189" h="918845">
                <a:moveTo>
                  <a:pt x="0" y="0"/>
                </a:moveTo>
                <a:lnTo>
                  <a:pt x="0" y="14378"/>
                </a:lnTo>
                <a:lnTo>
                  <a:pt x="0" y="31419"/>
                </a:lnTo>
                <a:lnTo>
                  <a:pt x="0" y="45264"/>
                </a:lnTo>
                <a:lnTo>
                  <a:pt x="70846" y="45264"/>
                </a:lnTo>
                <a:lnTo>
                  <a:pt x="70846" y="76151"/>
                </a:lnTo>
                <a:lnTo>
                  <a:pt x="70846" y="107570"/>
                </a:lnTo>
                <a:lnTo>
                  <a:pt x="70846" y="137924"/>
                </a:lnTo>
                <a:lnTo>
                  <a:pt x="149124" y="137924"/>
                </a:lnTo>
                <a:lnTo>
                  <a:pt x="149124" y="177874"/>
                </a:lnTo>
                <a:lnTo>
                  <a:pt x="149124" y="216748"/>
                </a:lnTo>
                <a:lnTo>
                  <a:pt x="149124" y="256155"/>
                </a:lnTo>
                <a:lnTo>
                  <a:pt x="149124" y="296095"/>
                </a:lnTo>
                <a:lnTo>
                  <a:pt x="211548" y="296095"/>
                </a:lnTo>
                <a:lnTo>
                  <a:pt x="211548" y="760457"/>
                </a:lnTo>
                <a:lnTo>
                  <a:pt x="377021" y="760457"/>
                </a:lnTo>
                <a:lnTo>
                  <a:pt x="377021" y="839271"/>
                </a:lnTo>
                <a:lnTo>
                  <a:pt x="377021" y="918618"/>
                </a:lnTo>
              </a:path>
            </a:pathLst>
          </a:custGeom>
          <a:ln w="5288">
            <a:solidFill>
              <a:srgbClr val="0000FF"/>
            </a:solidFill>
          </a:ln>
        </p:spPr>
        <p:txBody>
          <a:bodyPr wrap="square" lIns="0" tIns="0" rIns="0" bIns="0" rtlCol="0"/>
          <a:lstStyle/>
          <a:p>
            <a:endParaRPr/>
          </a:p>
        </p:txBody>
      </p:sp>
      <p:sp>
        <p:nvSpPr>
          <p:cNvPr id="268" name="object 268"/>
          <p:cNvSpPr/>
          <p:nvPr/>
        </p:nvSpPr>
        <p:spPr>
          <a:xfrm>
            <a:off x="1383171" y="4861307"/>
            <a:ext cx="499553" cy="988935"/>
          </a:xfrm>
          <a:custGeom>
            <a:avLst/>
            <a:gdLst/>
            <a:ahLst/>
            <a:cxnLst/>
            <a:rect l="l" t="t" r="r" b="b"/>
            <a:pathLst>
              <a:path w="584200" h="1089659">
                <a:moveTo>
                  <a:pt x="0" y="0"/>
                </a:moveTo>
                <a:lnTo>
                  <a:pt x="584110" y="0"/>
                </a:lnTo>
                <a:lnTo>
                  <a:pt x="584110" y="1089559"/>
                </a:lnTo>
                <a:lnTo>
                  <a:pt x="0" y="1089559"/>
                </a:lnTo>
                <a:lnTo>
                  <a:pt x="0" y="0"/>
                </a:lnTo>
                <a:lnTo>
                  <a:pt x="0" y="1089559"/>
                </a:lnTo>
              </a:path>
            </a:pathLst>
          </a:custGeom>
          <a:ln w="3175">
            <a:solidFill>
              <a:srgbClr val="000000"/>
            </a:solidFill>
          </a:ln>
        </p:spPr>
        <p:txBody>
          <a:bodyPr wrap="square" lIns="0" tIns="0" rIns="0" bIns="0" rtlCol="0"/>
          <a:lstStyle/>
          <a:p>
            <a:endParaRPr/>
          </a:p>
        </p:txBody>
      </p:sp>
      <p:sp>
        <p:nvSpPr>
          <p:cNvPr id="269" name="object 269"/>
          <p:cNvSpPr/>
          <p:nvPr/>
        </p:nvSpPr>
        <p:spPr>
          <a:xfrm>
            <a:off x="1453071" y="4876289"/>
            <a:ext cx="322538" cy="833909"/>
          </a:xfrm>
          <a:custGeom>
            <a:avLst/>
            <a:gdLst/>
            <a:ahLst/>
            <a:cxnLst/>
            <a:rect l="l" t="t" r="r" b="b"/>
            <a:pathLst>
              <a:path w="377189" h="918845">
                <a:moveTo>
                  <a:pt x="0" y="0"/>
                </a:moveTo>
                <a:lnTo>
                  <a:pt x="0" y="14378"/>
                </a:lnTo>
                <a:lnTo>
                  <a:pt x="0" y="31419"/>
                </a:lnTo>
                <a:lnTo>
                  <a:pt x="0" y="45264"/>
                </a:lnTo>
                <a:lnTo>
                  <a:pt x="70846" y="45264"/>
                </a:lnTo>
                <a:lnTo>
                  <a:pt x="70846" y="76151"/>
                </a:lnTo>
                <a:lnTo>
                  <a:pt x="70846" y="107570"/>
                </a:lnTo>
                <a:lnTo>
                  <a:pt x="70846" y="137924"/>
                </a:lnTo>
                <a:lnTo>
                  <a:pt x="149124" y="137924"/>
                </a:lnTo>
                <a:lnTo>
                  <a:pt x="149124" y="177874"/>
                </a:lnTo>
                <a:lnTo>
                  <a:pt x="149124" y="216748"/>
                </a:lnTo>
                <a:lnTo>
                  <a:pt x="149124" y="256155"/>
                </a:lnTo>
                <a:lnTo>
                  <a:pt x="149124" y="296095"/>
                </a:lnTo>
                <a:lnTo>
                  <a:pt x="211548" y="296095"/>
                </a:lnTo>
                <a:lnTo>
                  <a:pt x="211548" y="760457"/>
                </a:lnTo>
                <a:lnTo>
                  <a:pt x="377021" y="760457"/>
                </a:lnTo>
                <a:lnTo>
                  <a:pt x="377021" y="839271"/>
                </a:lnTo>
                <a:lnTo>
                  <a:pt x="377021" y="918618"/>
                </a:lnTo>
              </a:path>
            </a:pathLst>
          </a:custGeom>
          <a:ln w="5288">
            <a:solidFill>
              <a:srgbClr val="0000FF"/>
            </a:solidFill>
          </a:ln>
        </p:spPr>
        <p:txBody>
          <a:bodyPr wrap="square" lIns="0" tIns="0" rIns="0" bIns="0" rtlCol="0"/>
          <a:lstStyle/>
          <a:p>
            <a:endParaRPr/>
          </a:p>
        </p:txBody>
      </p:sp>
      <p:sp>
        <p:nvSpPr>
          <p:cNvPr id="270" name="object 270"/>
          <p:cNvSpPr/>
          <p:nvPr/>
        </p:nvSpPr>
        <p:spPr>
          <a:xfrm>
            <a:off x="2225799" y="4865657"/>
            <a:ext cx="366029" cy="876234"/>
          </a:xfrm>
          <a:prstGeom prst="rect">
            <a:avLst/>
          </a:prstGeom>
          <a:blipFill>
            <a:blip r:embed="rId11" cstate="print"/>
            <a:stretch>
              <a:fillRect/>
            </a:stretch>
          </a:blipFill>
        </p:spPr>
        <p:txBody>
          <a:bodyPr wrap="square" lIns="0" tIns="0" rIns="0" bIns="0" rtlCol="0"/>
          <a:lstStyle/>
          <a:p>
            <a:endParaRPr/>
          </a:p>
        </p:txBody>
      </p:sp>
      <p:sp>
        <p:nvSpPr>
          <p:cNvPr id="271" name="object 271"/>
          <p:cNvSpPr/>
          <p:nvPr/>
        </p:nvSpPr>
        <p:spPr>
          <a:xfrm>
            <a:off x="2225799" y="4865657"/>
            <a:ext cx="366029" cy="876234"/>
          </a:xfrm>
          <a:prstGeom prst="rect">
            <a:avLst/>
          </a:prstGeom>
          <a:blipFill>
            <a:blip r:embed="rId11" cstate="print"/>
            <a:stretch>
              <a:fillRect/>
            </a:stretch>
          </a:blipFill>
        </p:spPr>
        <p:txBody>
          <a:bodyPr wrap="square" lIns="0" tIns="0" rIns="0" bIns="0" rtlCol="0"/>
          <a:lstStyle/>
          <a:p>
            <a:endParaRPr/>
          </a:p>
        </p:txBody>
      </p:sp>
      <p:sp>
        <p:nvSpPr>
          <p:cNvPr id="272" name="object 272"/>
          <p:cNvSpPr/>
          <p:nvPr/>
        </p:nvSpPr>
        <p:spPr>
          <a:xfrm>
            <a:off x="2225799" y="4865657"/>
            <a:ext cx="366029" cy="876234"/>
          </a:xfrm>
          <a:prstGeom prst="rect">
            <a:avLst/>
          </a:prstGeom>
          <a:blipFill>
            <a:blip r:embed="rId11" cstate="print"/>
            <a:stretch>
              <a:fillRect/>
            </a:stretch>
          </a:blipFill>
        </p:spPr>
        <p:txBody>
          <a:bodyPr wrap="square" lIns="0" tIns="0" rIns="0" bIns="0" rtlCol="0"/>
          <a:lstStyle/>
          <a:p>
            <a:endParaRPr/>
          </a:p>
        </p:txBody>
      </p:sp>
      <p:sp>
        <p:nvSpPr>
          <p:cNvPr id="273" name="object 273"/>
          <p:cNvSpPr/>
          <p:nvPr/>
        </p:nvSpPr>
        <p:spPr>
          <a:xfrm>
            <a:off x="2319425" y="5610918"/>
            <a:ext cx="177016" cy="74343"/>
          </a:xfrm>
          <a:custGeom>
            <a:avLst/>
            <a:gdLst/>
            <a:ahLst/>
            <a:cxnLst/>
            <a:rect l="l" t="t" r="r" b="b"/>
            <a:pathLst>
              <a:path w="207010" h="81915">
                <a:moveTo>
                  <a:pt x="0" y="81476"/>
                </a:moveTo>
                <a:lnTo>
                  <a:pt x="206593" y="81476"/>
                </a:lnTo>
                <a:lnTo>
                  <a:pt x="206593" y="0"/>
                </a:lnTo>
                <a:lnTo>
                  <a:pt x="0" y="0"/>
                </a:lnTo>
                <a:lnTo>
                  <a:pt x="0" y="81476"/>
                </a:lnTo>
                <a:close/>
              </a:path>
            </a:pathLst>
          </a:custGeom>
          <a:solidFill>
            <a:srgbClr val="FFFFFF"/>
          </a:solidFill>
        </p:spPr>
        <p:txBody>
          <a:bodyPr wrap="square" lIns="0" tIns="0" rIns="0" bIns="0" rtlCol="0"/>
          <a:lstStyle/>
          <a:p>
            <a:endParaRPr/>
          </a:p>
        </p:txBody>
      </p:sp>
      <p:sp>
        <p:nvSpPr>
          <p:cNvPr id="274" name="object 274"/>
          <p:cNvSpPr txBox="1"/>
          <p:nvPr/>
        </p:nvSpPr>
        <p:spPr>
          <a:xfrm>
            <a:off x="2327375" y="5620891"/>
            <a:ext cx="159640" cy="71815"/>
          </a:xfrm>
          <a:prstGeom prst="rect">
            <a:avLst/>
          </a:prstGeom>
        </p:spPr>
        <p:txBody>
          <a:bodyPr vert="horz" wrap="square" lIns="0" tIns="0" rIns="0" bIns="0" rtlCol="0">
            <a:spAutoFit/>
          </a:bodyPr>
          <a:lstStyle/>
          <a:p>
            <a:pPr marL="11135"/>
            <a:r>
              <a:rPr sz="700" b="1" spc="-13" baseline="10101" dirty="0">
                <a:latin typeface="Symbol"/>
                <a:cs typeface="Symbol"/>
              </a:rPr>
              <a:t></a:t>
            </a:r>
            <a:r>
              <a:rPr sz="300" b="1" dirty="0">
                <a:latin typeface="Calibri"/>
                <a:cs typeface="Calibri"/>
              </a:rPr>
              <a:t>r</a:t>
            </a:r>
            <a:r>
              <a:rPr sz="700" b="1" spc="-13" baseline="10101" dirty="0">
                <a:latin typeface="Calibri"/>
                <a:cs typeface="Calibri"/>
              </a:rPr>
              <a:t>,</a:t>
            </a:r>
            <a:r>
              <a:rPr sz="700" b="1" spc="-32" baseline="10101" dirty="0">
                <a:latin typeface="Calibri"/>
                <a:cs typeface="Calibri"/>
              </a:rPr>
              <a:t> V</a:t>
            </a:r>
            <a:r>
              <a:rPr sz="300" b="1" spc="-4" dirty="0">
                <a:latin typeface="Calibri"/>
                <a:cs typeface="Calibri"/>
              </a:rPr>
              <a:t>Sr</a:t>
            </a:r>
            <a:endParaRPr sz="300">
              <a:latin typeface="Calibri"/>
              <a:cs typeface="Calibri"/>
            </a:endParaRPr>
          </a:p>
        </p:txBody>
      </p:sp>
      <p:sp>
        <p:nvSpPr>
          <p:cNvPr id="275" name="object 275"/>
          <p:cNvSpPr/>
          <p:nvPr/>
        </p:nvSpPr>
        <p:spPr>
          <a:xfrm>
            <a:off x="3582734" y="4445669"/>
            <a:ext cx="86423" cy="302062"/>
          </a:xfrm>
          <a:prstGeom prst="rect">
            <a:avLst/>
          </a:prstGeom>
          <a:blipFill>
            <a:blip r:embed="rId12" cstate="print"/>
            <a:stretch>
              <a:fillRect/>
            </a:stretch>
          </a:blipFill>
        </p:spPr>
        <p:txBody>
          <a:bodyPr wrap="square" lIns="0" tIns="0" rIns="0" bIns="0" rtlCol="0"/>
          <a:lstStyle/>
          <a:p>
            <a:endParaRPr/>
          </a:p>
        </p:txBody>
      </p:sp>
      <p:sp>
        <p:nvSpPr>
          <p:cNvPr id="276" name="object 276"/>
          <p:cNvSpPr/>
          <p:nvPr/>
        </p:nvSpPr>
        <p:spPr>
          <a:xfrm>
            <a:off x="3582734" y="4445669"/>
            <a:ext cx="86879" cy="302559"/>
          </a:xfrm>
          <a:custGeom>
            <a:avLst/>
            <a:gdLst/>
            <a:ahLst/>
            <a:cxnLst/>
            <a:rect l="l" t="t" r="r" b="b"/>
            <a:pathLst>
              <a:path w="101600" h="333375">
                <a:moveTo>
                  <a:pt x="50533" y="0"/>
                </a:moveTo>
                <a:lnTo>
                  <a:pt x="101067" y="66565"/>
                </a:lnTo>
                <a:lnTo>
                  <a:pt x="75800" y="66565"/>
                </a:lnTo>
                <a:lnTo>
                  <a:pt x="75800" y="266795"/>
                </a:lnTo>
                <a:lnTo>
                  <a:pt x="101067" y="266795"/>
                </a:lnTo>
                <a:lnTo>
                  <a:pt x="50533" y="333361"/>
                </a:lnTo>
                <a:lnTo>
                  <a:pt x="0" y="266795"/>
                </a:lnTo>
                <a:lnTo>
                  <a:pt x="25266" y="266795"/>
                </a:lnTo>
                <a:lnTo>
                  <a:pt x="25266" y="66565"/>
                </a:lnTo>
                <a:lnTo>
                  <a:pt x="0" y="66565"/>
                </a:lnTo>
                <a:lnTo>
                  <a:pt x="50533" y="0"/>
                </a:lnTo>
                <a:close/>
              </a:path>
            </a:pathLst>
          </a:custGeom>
          <a:ln w="4217">
            <a:solidFill>
              <a:srgbClr val="000000"/>
            </a:solidFill>
          </a:ln>
        </p:spPr>
        <p:txBody>
          <a:bodyPr wrap="square" lIns="0" tIns="0" rIns="0" bIns="0" rtlCol="0"/>
          <a:lstStyle/>
          <a:p>
            <a:endParaRPr/>
          </a:p>
        </p:txBody>
      </p:sp>
      <p:sp>
        <p:nvSpPr>
          <p:cNvPr id="277" name="object 277"/>
          <p:cNvSpPr/>
          <p:nvPr/>
        </p:nvSpPr>
        <p:spPr>
          <a:xfrm>
            <a:off x="3582734" y="4445669"/>
            <a:ext cx="86423" cy="302062"/>
          </a:xfrm>
          <a:prstGeom prst="rect">
            <a:avLst/>
          </a:prstGeom>
          <a:blipFill>
            <a:blip r:embed="rId13" cstate="print"/>
            <a:stretch>
              <a:fillRect/>
            </a:stretch>
          </a:blipFill>
        </p:spPr>
        <p:txBody>
          <a:bodyPr wrap="square" lIns="0" tIns="0" rIns="0" bIns="0" rtlCol="0"/>
          <a:lstStyle/>
          <a:p>
            <a:endParaRPr/>
          </a:p>
        </p:txBody>
      </p:sp>
      <p:sp>
        <p:nvSpPr>
          <p:cNvPr id="278" name="object 278"/>
          <p:cNvSpPr/>
          <p:nvPr/>
        </p:nvSpPr>
        <p:spPr>
          <a:xfrm>
            <a:off x="3582734" y="4445669"/>
            <a:ext cx="86879" cy="302559"/>
          </a:xfrm>
          <a:custGeom>
            <a:avLst/>
            <a:gdLst/>
            <a:ahLst/>
            <a:cxnLst/>
            <a:rect l="l" t="t" r="r" b="b"/>
            <a:pathLst>
              <a:path w="101600" h="333375">
                <a:moveTo>
                  <a:pt x="50533" y="0"/>
                </a:moveTo>
                <a:lnTo>
                  <a:pt x="101067" y="66565"/>
                </a:lnTo>
                <a:lnTo>
                  <a:pt x="75800" y="66565"/>
                </a:lnTo>
                <a:lnTo>
                  <a:pt x="75800" y="266795"/>
                </a:lnTo>
                <a:lnTo>
                  <a:pt x="101067" y="266795"/>
                </a:lnTo>
                <a:lnTo>
                  <a:pt x="50533" y="333361"/>
                </a:lnTo>
                <a:lnTo>
                  <a:pt x="0" y="266795"/>
                </a:lnTo>
                <a:lnTo>
                  <a:pt x="25266" y="266795"/>
                </a:lnTo>
                <a:lnTo>
                  <a:pt x="25266" y="66565"/>
                </a:lnTo>
                <a:lnTo>
                  <a:pt x="0" y="66565"/>
                </a:lnTo>
                <a:lnTo>
                  <a:pt x="50533" y="0"/>
                </a:lnTo>
                <a:close/>
              </a:path>
            </a:pathLst>
          </a:custGeom>
          <a:ln w="4217">
            <a:solidFill>
              <a:srgbClr val="000000"/>
            </a:solidFill>
          </a:ln>
        </p:spPr>
        <p:txBody>
          <a:bodyPr wrap="square" lIns="0" tIns="0" rIns="0" bIns="0" rtlCol="0"/>
          <a:lstStyle/>
          <a:p>
            <a:endParaRPr/>
          </a:p>
        </p:txBody>
      </p:sp>
      <p:sp>
        <p:nvSpPr>
          <p:cNvPr id="279" name="object 279"/>
          <p:cNvSpPr/>
          <p:nvPr/>
        </p:nvSpPr>
        <p:spPr>
          <a:xfrm>
            <a:off x="2811700" y="3792245"/>
            <a:ext cx="1175190" cy="516648"/>
          </a:xfrm>
          <a:prstGeom prst="rect">
            <a:avLst/>
          </a:prstGeom>
          <a:blipFill>
            <a:blip r:embed="rId14" cstate="print"/>
            <a:stretch>
              <a:fillRect/>
            </a:stretch>
          </a:blipFill>
        </p:spPr>
        <p:txBody>
          <a:bodyPr wrap="square" lIns="0" tIns="0" rIns="0" bIns="0" rtlCol="0"/>
          <a:lstStyle/>
          <a:p>
            <a:endParaRPr/>
          </a:p>
        </p:txBody>
      </p:sp>
      <p:sp>
        <p:nvSpPr>
          <p:cNvPr id="280" name="object 280"/>
          <p:cNvSpPr/>
          <p:nvPr/>
        </p:nvSpPr>
        <p:spPr>
          <a:xfrm>
            <a:off x="2777809" y="3879240"/>
            <a:ext cx="56768" cy="348943"/>
          </a:xfrm>
          <a:prstGeom prst="rect">
            <a:avLst/>
          </a:prstGeom>
          <a:blipFill>
            <a:blip r:embed="rId15" cstate="print"/>
            <a:stretch>
              <a:fillRect/>
            </a:stretch>
          </a:blipFill>
        </p:spPr>
        <p:txBody>
          <a:bodyPr wrap="square" lIns="0" tIns="0" rIns="0" bIns="0" rtlCol="0"/>
          <a:lstStyle/>
          <a:p>
            <a:endParaRPr/>
          </a:p>
        </p:txBody>
      </p:sp>
      <p:sp>
        <p:nvSpPr>
          <p:cNvPr id="281" name="object 281"/>
          <p:cNvSpPr/>
          <p:nvPr/>
        </p:nvSpPr>
        <p:spPr>
          <a:xfrm>
            <a:off x="2811700" y="3792245"/>
            <a:ext cx="1175190" cy="516648"/>
          </a:xfrm>
          <a:prstGeom prst="rect">
            <a:avLst/>
          </a:prstGeom>
          <a:blipFill>
            <a:blip r:embed="rId14" cstate="print"/>
            <a:stretch>
              <a:fillRect/>
            </a:stretch>
          </a:blipFill>
        </p:spPr>
        <p:txBody>
          <a:bodyPr wrap="square" lIns="0" tIns="0" rIns="0" bIns="0" rtlCol="0"/>
          <a:lstStyle/>
          <a:p>
            <a:endParaRPr/>
          </a:p>
        </p:txBody>
      </p:sp>
      <p:sp>
        <p:nvSpPr>
          <p:cNvPr id="282" name="object 282"/>
          <p:cNvSpPr/>
          <p:nvPr/>
        </p:nvSpPr>
        <p:spPr>
          <a:xfrm>
            <a:off x="2777809" y="3879240"/>
            <a:ext cx="56768" cy="348943"/>
          </a:xfrm>
          <a:prstGeom prst="rect">
            <a:avLst/>
          </a:prstGeom>
          <a:blipFill>
            <a:blip r:embed="rId15" cstate="print"/>
            <a:stretch>
              <a:fillRect/>
            </a:stretch>
          </a:blipFill>
        </p:spPr>
        <p:txBody>
          <a:bodyPr wrap="square" lIns="0" tIns="0" rIns="0" bIns="0" rtlCol="0"/>
          <a:lstStyle/>
          <a:p>
            <a:endParaRPr/>
          </a:p>
        </p:txBody>
      </p:sp>
      <p:sp>
        <p:nvSpPr>
          <p:cNvPr id="283" name="object 283"/>
          <p:cNvSpPr/>
          <p:nvPr/>
        </p:nvSpPr>
        <p:spPr>
          <a:xfrm>
            <a:off x="2811700" y="3792245"/>
            <a:ext cx="1175190" cy="516648"/>
          </a:xfrm>
          <a:prstGeom prst="rect">
            <a:avLst/>
          </a:prstGeom>
          <a:blipFill>
            <a:blip r:embed="rId14" cstate="print"/>
            <a:stretch>
              <a:fillRect/>
            </a:stretch>
          </a:blipFill>
        </p:spPr>
        <p:txBody>
          <a:bodyPr wrap="square" lIns="0" tIns="0" rIns="0" bIns="0" rtlCol="0"/>
          <a:lstStyle/>
          <a:p>
            <a:endParaRPr/>
          </a:p>
        </p:txBody>
      </p:sp>
      <p:sp>
        <p:nvSpPr>
          <p:cNvPr id="284" name="object 284"/>
          <p:cNvSpPr/>
          <p:nvPr/>
        </p:nvSpPr>
        <p:spPr>
          <a:xfrm>
            <a:off x="2777809" y="3879240"/>
            <a:ext cx="56768" cy="348943"/>
          </a:xfrm>
          <a:prstGeom prst="rect">
            <a:avLst/>
          </a:prstGeom>
          <a:blipFill>
            <a:blip r:embed="rId15" cstate="print"/>
            <a:stretch>
              <a:fillRect/>
            </a:stretch>
          </a:blipFill>
        </p:spPr>
        <p:txBody>
          <a:bodyPr wrap="square" lIns="0" tIns="0" rIns="0" bIns="0" rtlCol="0"/>
          <a:lstStyle/>
          <a:p>
            <a:endParaRPr/>
          </a:p>
        </p:txBody>
      </p:sp>
      <p:sp>
        <p:nvSpPr>
          <p:cNvPr id="285" name="object 285"/>
          <p:cNvSpPr/>
          <p:nvPr/>
        </p:nvSpPr>
        <p:spPr>
          <a:xfrm>
            <a:off x="2811700" y="3792245"/>
            <a:ext cx="1175190" cy="516648"/>
          </a:xfrm>
          <a:prstGeom prst="rect">
            <a:avLst/>
          </a:prstGeom>
          <a:blipFill>
            <a:blip r:embed="rId14" cstate="print"/>
            <a:stretch>
              <a:fillRect/>
            </a:stretch>
          </a:blipFill>
        </p:spPr>
        <p:txBody>
          <a:bodyPr wrap="square" lIns="0" tIns="0" rIns="0" bIns="0" rtlCol="0"/>
          <a:lstStyle/>
          <a:p>
            <a:endParaRPr/>
          </a:p>
        </p:txBody>
      </p:sp>
      <p:sp>
        <p:nvSpPr>
          <p:cNvPr id="286" name="object 286"/>
          <p:cNvSpPr/>
          <p:nvPr/>
        </p:nvSpPr>
        <p:spPr>
          <a:xfrm>
            <a:off x="2777809" y="3879240"/>
            <a:ext cx="56768" cy="348943"/>
          </a:xfrm>
          <a:prstGeom prst="rect">
            <a:avLst/>
          </a:prstGeom>
          <a:blipFill>
            <a:blip r:embed="rId15" cstate="print"/>
            <a:stretch>
              <a:fillRect/>
            </a:stretch>
          </a:blipFill>
        </p:spPr>
        <p:txBody>
          <a:bodyPr wrap="square" lIns="0" tIns="0" rIns="0" bIns="0" rtlCol="0"/>
          <a:lstStyle/>
          <a:p>
            <a:endParaRPr/>
          </a:p>
        </p:txBody>
      </p:sp>
      <p:sp>
        <p:nvSpPr>
          <p:cNvPr id="287" name="object 287"/>
          <p:cNvSpPr/>
          <p:nvPr/>
        </p:nvSpPr>
        <p:spPr>
          <a:xfrm>
            <a:off x="2811700" y="3792245"/>
            <a:ext cx="1175190" cy="516648"/>
          </a:xfrm>
          <a:prstGeom prst="rect">
            <a:avLst/>
          </a:prstGeom>
          <a:blipFill>
            <a:blip r:embed="rId14" cstate="print"/>
            <a:stretch>
              <a:fillRect/>
            </a:stretch>
          </a:blipFill>
        </p:spPr>
        <p:txBody>
          <a:bodyPr wrap="square" lIns="0" tIns="0" rIns="0" bIns="0" rtlCol="0"/>
          <a:lstStyle/>
          <a:p>
            <a:endParaRPr/>
          </a:p>
        </p:txBody>
      </p:sp>
      <p:sp>
        <p:nvSpPr>
          <p:cNvPr id="288" name="object 288"/>
          <p:cNvSpPr/>
          <p:nvPr/>
        </p:nvSpPr>
        <p:spPr>
          <a:xfrm>
            <a:off x="2777809" y="3879240"/>
            <a:ext cx="56768" cy="348943"/>
          </a:xfrm>
          <a:prstGeom prst="rect">
            <a:avLst/>
          </a:prstGeom>
          <a:blipFill>
            <a:blip r:embed="rId15" cstate="print"/>
            <a:stretch>
              <a:fillRect/>
            </a:stretch>
          </a:blipFill>
        </p:spPr>
        <p:txBody>
          <a:bodyPr wrap="square" lIns="0" tIns="0" rIns="0" bIns="0" rtlCol="0"/>
          <a:lstStyle/>
          <a:p>
            <a:endParaRPr/>
          </a:p>
        </p:txBody>
      </p:sp>
      <p:sp>
        <p:nvSpPr>
          <p:cNvPr id="289" name="object 289"/>
          <p:cNvSpPr/>
          <p:nvPr/>
        </p:nvSpPr>
        <p:spPr>
          <a:xfrm>
            <a:off x="2811700" y="3792245"/>
            <a:ext cx="1175190" cy="516648"/>
          </a:xfrm>
          <a:prstGeom prst="rect">
            <a:avLst/>
          </a:prstGeom>
          <a:blipFill>
            <a:blip r:embed="rId14" cstate="print"/>
            <a:stretch>
              <a:fillRect/>
            </a:stretch>
          </a:blipFill>
        </p:spPr>
        <p:txBody>
          <a:bodyPr wrap="square" lIns="0" tIns="0" rIns="0" bIns="0" rtlCol="0"/>
          <a:lstStyle/>
          <a:p>
            <a:endParaRPr/>
          </a:p>
        </p:txBody>
      </p:sp>
      <p:sp>
        <p:nvSpPr>
          <p:cNvPr id="290" name="object 290"/>
          <p:cNvSpPr/>
          <p:nvPr/>
        </p:nvSpPr>
        <p:spPr>
          <a:xfrm>
            <a:off x="2777809" y="3879240"/>
            <a:ext cx="56768" cy="348943"/>
          </a:xfrm>
          <a:prstGeom prst="rect">
            <a:avLst/>
          </a:prstGeom>
          <a:blipFill>
            <a:blip r:embed="rId15" cstate="print"/>
            <a:stretch>
              <a:fillRect/>
            </a:stretch>
          </a:blipFill>
        </p:spPr>
        <p:txBody>
          <a:bodyPr wrap="square" lIns="0" tIns="0" rIns="0" bIns="0" rtlCol="0"/>
          <a:lstStyle/>
          <a:p>
            <a:endParaRPr/>
          </a:p>
        </p:txBody>
      </p:sp>
      <p:sp>
        <p:nvSpPr>
          <p:cNvPr id="291" name="object 291"/>
          <p:cNvSpPr txBox="1"/>
          <p:nvPr/>
        </p:nvSpPr>
        <p:spPr>
          <a:xfrm>
            <a:off x="1174366" y="3634753"/>
            <a:ext cx="30778" cy="298525"/>
          </a:xfrm>
          <a:prstGeom prst="rect">
            <a:avLst/>
          </a:prstGeom>
        </p:spPr>
        <p:txBody>
          <a:bodyPr vert="vert270" wrap="square" lIns="0" tIns="0" rIns="0" bIns="0" rtlCol="0">
            <a:spAutoFit/>
          </a:bodyPr>
          <a:lstStyle/>
          <a:p>
            <a:pPr marL="11135"/>
            <a:r>
              <a:rPr sz="200" spc="-4" dirty="0">
                <a:latin typeface="Arial"/>
                <a:cs typeface="Arial"/>
              </a:rPr>
              <a:t>c</a:t>
            </a:r>
            <a:r>
              <a:rPr sz="200" dirty="0">
                <a:latin typeface="Arial"/>
                <a:cs typeface="Arial"/>
              </a:rPr>
              <a:t>omp</a:t>
            </a:r>
            <a:r>
              <a:rPr sz="200" spc="-9" dirty="0">
                <a:latin typeface="Arial"/>
                <a:cs typeface="Arial"/>
              </a:rPr>
              <a:t>o</a:t>
            </a:r>
            <a:r>
              <a:rPr sz="200" dirty="0">
                <a:latin typeface="Arial"/>
                <a:cs typeface="Arial"/>
              </a:rPr>
              <a:t>ne</a:t>
            </a:r>
            <a:r>
              <a:rPr sz="200" spc="-9" dirty="0">
                <a:latin typeface="Arial"/>
                <a:cs typeface="Arial"/>
              </a:rPr>
              <a:t>n</a:t>
            </a:r>
            <a:r>
              <a:rPr sz="200" dirty="0">
                <a:latin typeface="Arial"/>
                <a:cs typeface="Arial"/>
              </a:rPr>
              <a:t>te</a:t>
            </a:r>
            <a:r>
              <a:rPr sz="200" spc="9" dirty="0">
                <a:latin typeface="Arial"/>
                <a:cs typeface="Arial"/>
              </a:rPr>
              <a:t> </a:t>
            </a:r>
            <a:r>
              <a:rPr sz="200" spc="-18" dirty="0">
                <a:latin typeface="Arial"/>
                <a:cs typeface="Arial"/>
              </a:rPr>
              <a:t>h</a:t>
            </a:r>
            <a:r>
              <a:rPr sz="200" spc="-13" dirty="0">
                <a:latin typeface="Arial"/>
                <a:cs typeface="Arial"/>
              </a:rPr>
              <a:t>z</a:t>
            </a:r>
            <a:r>
              <a:rPr sz="200" spc="-18" dirty="0">
                <a:latin typeface="Arial"/>
                <a:cs typeface="Arial"/>
              </a:rPr>
              <a:t>,</a:t>
            </a:r>
            <a:r>
              <a:rPr sz="200" dirty="0">
                <a:latin typeface="Arial"/>
                <a:cs typeface="Arial"/>
              </a:rPr>
              <a:t>,</a:t>
            </a:r>
            <a:r>
              <a:rPr sz="200" spc="-13" dirty="0">
                <a:latin typeface="Arial"/>
                <a:cs typeface="Arial"/>
              </a:rPr>
              <a:t> </a:t>
            </a:r>
            <a:r>
              <a:rPr sz="200" spc="-53" dirty="0">
                <a:latin typeface="Arial"/>
                <a:cs typeface="Arial"/>
              </a:rPr>
              <a:t>v</a:t>
            </a:r>
            <a:r>
              <a:rPr sz="100" spc="-44" dirty="0">
                <a:latin typeface="Arial"/>
                <a:cs typeface="Arial"/>
              </a:rPr>
              <a:t>x</a:t>
            </a:r>
            <a:r>
              <a:rPr sz="100" dirty="0">
                <a:latin typeface="Arial"/>
                <a:cs typeface="Arial"/>
              </a:rPr>
              <a:t>x</a:t>
            </a:r>
            <a:r>
              <a:rPr sz="100" spc="-4" dirty="0">
                <a:latin typeface="Arial"/>
                <a:cs typeface="Arial"/>
              </a:rPr>
              <a:t> </a:t>
            </a:r>
            <a:r>
              <a:rPr sz="200" spc="-18" dirty="0">
                <a:latin typeface="Arial"/>
                <a:cs typeface="Arial"/>
              </a:rPr>
              <a:t>(</a:t>
            </a:r>
            <a:r>
              <a:rPr sz="200" spc="-13" dirty="0">
                <a:latin typeface="Arial"/>
                <a:cs typeface="Arial"/>
              </a:rPr>
              <a:t>mm</a:t>
            </a:r>
            <a:r>
              <a:rPr sz="200" spc="-9" dirty="0">
                <a:latin typeface="Arial"/>
                <a:cs typeface="Arial"/>
              </a:rPr>
              <a:t>/</a:t>
            </a:r>
            <a:r>
              <a:rPr sz="200" spc="-13" dirty="0">
                <a:latin typeface="Arial"/>
                <a:cs typeface="Arial"/>
              </a:rPr>
              <a:t>s</a:t>
            </a:r>
            <a:r>
              <a:rPr sz="200" spc="-9" dirty="0">
                <a:latin typeface="Arial"/>
                <a:cs typeface="Arial"/>
              </a:rPr>
              <a:t>)</a:t>
            </a:r>
            <a:r>
              <a:rPr sz="200" dirty="0">
                <a:latin typeface="Arial"/>
                <a:cs typeface="Arial"/>
              </a:rPr>
              <a:t>)</a:t>
            </a:r>
            <a:endParaRPr sz="200">
              <a:latin typeface="Arial"/>
              <a:cs typeface="Arial"/>
            </a:endParaRPr>
          </a:p>
        </p:txBody>
      </p:sp>
      <p:sp>
        <p:nvSpPr>
          <p:cNvPr id="292" name="object 292"/>
          <p:cNvSpPr txBox="1"/>
          <p:nvPr/>
        </p:nvSpPr>
        <p:spPr>
          <a:xfrm>
            <a:off x="1251921" y="5203495"/>
            <a:ext cx="46166" cy="307746"/>
          </a:xfrm>
          <a:prstGeom prst="rect">
            <a:avLst/>
          </a:prstGeom>
        </p:spPr>
        <p:txBody>
          <a:bodyPr vert="vert270" wrap="square" lIns="0" tIns="0" rIns="0" bIns="0" rtlCol="0">
            <a:spAutoFit/>
          </a:bodyPr>
          <a:lstStyle/>
          <a:p>
            <a:pPr marL="11135"/>
            <a:r>
              <a:rPr sz="300" spc="4" dirty="0">
                <a:latin typeface="Arial"/>
                <a:cs typeface="Arial"/>
              </a:rPr>
              <a:t>p</a:t>
            </a:r>
            <a:r>
              <a:rPr sz="300" dirty="0">
                <a:latin typeface="Arial"/>
                <a:cs typeface="Arial"/>
              </a:rPr>
              <a:t>r</a:t>
            </a:r>
            <a:r>
              <a:rPr sz="300" spc="4" dirty="0">
                <a:latin typeface="Arial"/>
                <a:cs typeface="Arial"/>
              </a:rPr>
              <a:t>o</a:t>
            </a:r>
            <a:r>
              <a:rPr sz="300" spc="-4" dirty="0">
                <a:latin typeface="Arial"/>
                <a:cs typeface="Arial"/>
              </a:rPr>
              <a:t>f</a:t>
            </a:r>
            <a:r>
              <a:rPr sz="300" spc="4" dirty="0">
                <a:latin typeface="Arial"/>
                <a:cs typeface="Arial"/>
              </a:rPr>
              <a:t>ondi</a:t>
            </a:r>
            <a:r>
              <a:rPr sz="300" spc="-4" dirty="0">
                <a:latin typeface="Arial"/>
                <a:cs typeface="Arial"/>
              </a:rPr>
              <a:t>t</a:t>
            </a:r>
            <a:r>
              <a:rPr sz="300" spc="4" dirty="0">
                <a:latin typeface="Arial"/>
                <a:cs typeface="Arial"/>
              </a:rPr>
              <a:t>à</a:t>
            </a:r>
            <a:r>
              <a:rPr sz="300" dirty="0">
                <a:latin typeface="Arial"/>
                <a:cs typeface="Arial"/>
              </a:rPr>
              <a:t>,</a:t>
            </a:r>
            <a:r>
              <a:rPr sz="300" spc="-4" dirty="0">
                <a:latin typeface="Arial"/>
                <a:cs typeface="Arial"/>
              </a:rPr>
              <a:t> </a:t>
            </a:r>
            <a:r>
              <a:rPr sz="300" dirty="0">
                <a:latin typeface="Arial"/>
                <a:cs typeface="Arial"/>
              </a:rPr>
              <a:t>z</a:t>
            </a:r>
            <a:r>
              <a:rPr sz="300" spc="18" dirty="0">
                <a:latin typeface="Arial"/>
                <a:cs typeface="Arial"/>
              </a:rPr>
              <a:t> </a:t>
            </a:r>
            <a:r>
              <a:rPr sz="300" dirty="0">
                <a:latin typeface="Arial"/>
                <a:cs typeface="Arial"/>
              </a:rPr>
              <a:t>(</a:t>
            </a:r>
            <a:r>
              <a:rPr sz="300" spc="4" dirty="0">
                <a:latin typeface="Arial"/>
                <a:cs typeface="Arial"/>
              </a:rPr>
              <a:t>m</a:t>
            </a:r>
            <a:r>
              <a:rPr sz="300" dirty="0">
                <a:latin typeface="Arial"/>
                <a:cs typeface="Arial"/>
              </a:rPr>
              <a:t>)</a:t>
            </a:r>
            <a:endParaRPr sz="300">
              <a:latin typeface="Arial"/>
              <a:cs typeface="Arial"/>
            </a:endParaRPr>
          </a:p>
        </p:txBody>
      </p:sp>
      <p:sp>
        <p:nvSpPr>
          <p:cNvPr id="293" name="object 293"/>
          <p:cNvSpPr txBox="1"/>
          <p:nvPr/>
        </p:nvSpPr>
        <p:spPr>
          <a:xfrm>
            <a:off x="1995163" y="3548082"/>
            <a:ext cx="46166" cy="424735"/>
          </a:xfrm>
          <a:prstGeom prst="rect">
            <a:avLst/>
          </a:prstGeom>
        </p:spPr>
        <p:txBody>
          <a:bodyPr vert="vert270" wrap="square" lIns="0" tIns="0" rIns="0" bIns="0" rtlCol="0">
            <a:spAutoFit/>
          </a:bodyPr>
          <a:lstStyle/>
          <a:p>
            <a:pPr marL="11135"/>
            <a:r>
              <a:rPr sz="300" dirty="0">
                <a:latin typeface="Arial"/>
                <a:cs typeface="Arial"/>
              </a:rPr>
              <a:t>co</a:t>
            </a:r>
            <a:r>
              <a:rPr sz="300" spc="-4" dirty="0">
                <a:latin typeface="Arial"/>
                <a:cs typeface="Arial"/>
              </a:rPr>
              <a:t>m</a:t>
            </a:r>
            <a:r>
              <a:rPr sz="300" dirty="0">
                <a:latin typeface="Arial"/>
                <a:cs typeface="Arial"/>
              </a:rPr>
              <a:t>po</a:t>
            </a:r>
            <a:r>
              <a:rPr sz="300" spc="-9" dirty="0">
                <a:latin typeface="Arial"/>
                <a:cs typeface="Arial"/>
              </a:rPr>
              <a:t>n</a:t>
            </a:r>
            <a:r>
              <a:rPr sz="300" dirty="0">
                <a:latin typeface="Arial"/>
                <a:cs typeface="Arial"/>
              </a:rPr>
              <a:t>e</a:t>
            </a:r>
            <a:r>
              <a:rPr sz="300" spc="-9" dirty="0">
                <a:latin typeface="Arial"/>
                <a:cs typeface="Arial"/>
              </a:rPr>
              <a:t>n</a:t>
            </a:r>
            <a:r>
              <a:rPr sz="300" dirty="0">
                <a:latin typeface="Arial"/>
                <a:cs typeface="Arial"/>
              </a:rPr>
              <a:t>te</a:t>
            </a:r>
            <a:r>
              <a:rPr sz="300" spc="13" dirty="0">
                <a:latin typeface="Arial"/>
                <a:cs typeface="Arial"/>
              </a:rPr>
              <a:t> </a:t>
            </a:r>
            <a:r>
              <a:rPr sz="300" dirty="0">
                <a:latin typeface="Arial"/>
                <a:cs typeface="Arial"/>
              </a:rPr>
              <a:t>H</a:t>
            </a:r>
            <a:r>
              <a:rPr sz="300" spc="9" dirty="0">
                <a:latin typeface="Arial"/>
                <a:cs typeface="Arial"/>
              </a:rPr>
              <a:t> </a:t>
            </a:r>
            <a:r>
              <a:rPr sz="300" spc="-9" dirty="0">
                <a:latin typeface="Arial"/>
                <a:cs typeface="Arial"/>
              </a:rPr>
              <a:t>(</a:t>
            </a:r>
            <a:r>
              <a:rPr sz="300" spc="-4" dirty="0">
                <a:latin typeface="Arial"/>
                <a:cs typeface="Arial"/>
              </a:rPr>
              <a:t>mm</a:t>
            </a:r>
            <a:r>
              <a:rPr sz="300" spc="-9" dirty="0">
                <a:latin typeface="Arial"/>
                <a:cs typeface="Arial"/>
              </a:rPr>
              <a:t>/s</a:t>
            </a:r>
            <a:r>
              <a:rPr sz="300" dirty="0">
                <a:latin typeface="Arial"/>
                <a:cs typeface="Arial"/>
              </a:rPr>
              <a:t>)</a:t>
            </a:r>
            <a:endParaRPr sz="300">
              <a:latin typeface="Arial"/>
              <a:cs typeface="Arial"/>
            </a:endParaRPr>
          </a:p>
        </p:txBody>
      </p:sp>
      <p:sp>
        <p:nvSpPr>
          <p:cNvPr id="294" name="object 294"/>
          <p:cNvSpPr txBox="1"/>
          <p:nvPr/>
        </p:nvSpPr>
        <p:spPr>
          <a:xfrm>
            <a:off x="2002280" y="4175764"/>
            <a:ext cx="46166" cy="405717"/>
          </a:xfrm>
          <a:prstGeom prst="rect">
            <a:avLst/>
          </a:prstGeom>
        </p:spPr>
        <p:txBody>
          <a:bodyPr vert="vert270" wrap="square" lIns="0" tIns="0" rIns="0" bIns="0" rtlCol="0">
            <a:spAutoFit/>
          </a:bodyPr>
          <a:lstStyle/>
          <a:p>
            <a:pPr marL="11135"/>
            <a:r>
              <a:rPr sz="300" dirty="0">
                <a:latin typeface="Arial"/>
                <a:cs typeface="Arial"/>
              </a:rPr>
              <a:t>c</a:t>
            </a:r>
            <a:r>
              <a:rPr sz="300" spc="4" dirty="0">
                <a:latin typeface="Arial"/>
                <a:cs typeface="Arial"/>
              </a:rPr>
              <a:t>o</a:t>
            </a:r>
            <a:r>
              <a:rPr sz="300" dirty="0">
                <a:latin typeface="Arial"/>
                <a:cs typeface="Arial"/>
              </a:rPr>
              <a:t>m</a:t>
            </a:r>
            <a:r>
              <a:rPr sz="300" spc="4" dirty="0">
                <a:latin typeface="Arial"/>
                <a:cs typeface="Arial"/>
              </a:rPr>
              <a:t>ponen</a:t>
            </a:r>
            <a:r>
              <a:rPr sz="300" spc="-4" dirty="0">
                <a:latin typeface="Arial"/>
                <a:cs typeface="Arial"/>
              </a:rPr>
              <a:t>t</a:t>
            </a:r>
            <a:r>
              <a:rPr sz="300" dirty="0">
                <a:latin typeface="Arial"/>
                <a:cs typeface="Arial"/>
              </a:rPr>
              <a:t>e</a:t>
            </a:r>
            <a:r>
              <a:rPr sz="300" spc="13" dirty="0">
                <a:latin typeface="Arial"/>
                <a:cs typeface="Arial"/>
              </a:rPr>
              <a:t> </a:t>
            </a:r>
            <a:r>
              <a:rPr sz="300" dirty="0">
                <a:latin typeface="Arial"/>
                <a:cs typeface="Arial"/>
              </a:rPr>
              <a:t>V</a:t>
            </a:r>
            <a:r>
              <a:rPr sz="300" spc="13" dirty="0">
                <a:latin typeface="Arial"/>
                <a:cs typeface="Arial"/>
              </a:rPr>
              <a:t> </a:t>
            </a:r>
            <a:r>
              <a:rPr sz="300" spc="-9" dirty="0">
                <a:latin typeface="Arial"/>
                <a:cs typeface="Arial"/>
              </a:rPr>
              <a:t>(</a:t>
            </a:r>
            <a:r>
              <a:rPr sz="300" dirty="0">
                <a:latin typeface="Arial"/>
                <a:cs typeface="Arial"/>
              </a:rPr>
              <a:t>mm</a:t>
            </a:r>
            <a:r>
              <a:rPr sz="300" spc="-13" dirty="0">
                <a:latin typeface="Arial"/>
                <a:cs typeface="Arial"/>
              </a:rPr>
              <a:t>/</a:t>
            </a:r>
            <a:r>
              <a:rPr sz="300" dirty="0">
                <a:latin typeface="Arial"/>
                <a:cs typeface="Arial"/>
              </a:rPr>
              <a:t>s)</a:t>
            </a:r>
            <a:endParaRPr sz="300">
              <a:latin typeface="Arial"/>
              <a:cs typeface="Arial"/>
            </a:endParaRPr>
          </a:p>
        </p:txBody>
      </p:sp>
      <p:sp>
        <p:nvSpPr>
          <p:cNvPr id="295" name="object 295"/>
          <p:cNvSpPr txBox="1"/>
          <p:nvPr/>
        </p:nvSpPr>
        <p:spPr>
          <a:xfrm>
            <a:off x="2784659" y="5052554"/>
            <a:ext cx="30778" cy="266828"/>
          </a:xfrm>
          <a:prstGeom prst="rect">
            <a:avLst/>
          </a:prstGeom>
        </p:spPr>
        <p:txBody>
          <a:bodyPr vert="vert270" wrap="square" lIns="0" tIns="0" rIns="0" bIns="0" rtlCol="0">
            <a:spAutoFit/>
          </a:bodyPr>
          <a:lstStyle/>
          <a:p>
            <a:pPr marL="11135"/>
            <a:r>
              <a:rPr sz="200" spc="4" dirty="0">
                <a:latin typeface="Arial"/>
                <a:cs typeface="Arial"/>
              </a:rPr>
              <a:t>Am</a:t>
            </a:r>
            <a:r>
              <a:rPr sz="200" spc="-4" dirty="0">
                <a:latin typeface="Arial"/>
                <a:cs typeface="Arial"/>
              </a:rPr>
              <a:t>p</a:t>
            </a:r>
            <a:r>
              <a:rPr sz="200" spc="4" dirty="0">
                <a:latin typeface="Arial"/>
                <a:cs typeface="Arial"/>
              </a:rPr>
              <a:t>li</a:t>
            </a:r>
            <a:r>
              <a:rPr sz="200" dirty="0">
                <a:latin typeface="Arial"/>
                <a:cs typeface="Arial"/>
              </a:rPr>
              <a:t>t</a:t>
            </a:r>
            <a:r>
              <a:rPr sz="200" spc="-4" dirty="0">
                <a:latin typeface="Arial"/>
                <a:cs typeface="Arial"/>
              </a:rPr>
              <a:t>ud</a:t>
            </a:r>
            <a:r>
              <a:rPr sz="200" dirty="0">
                <a:latin typeface="Arial"/>
                <a:cs typeface="Arial"/>
              </a:rPr>
              <a:t>e</a:t>
            </a:r>
            <a:r>
              <a:rPr sz="200" spc="18" dirty="0">
                <a:latin typeface="Arial"/>
                <a:cs typeface="Arial"/>
              </a:rPr>
              <a:t> </a:t>
            </a:r>
            <a:r>
              <a:rPr sz="200" spc="-18" dirty="0">
                <a:latin typeface="Arial"/>
                <a:cs typeface="Arial"/>
              </a:rPr>
              <a:t>R</a:t>
            </a:r>
            <a:r>
              <a:rPr sz="200" spc="-31" dirty="0">
                <a:latin typeface="Arial"/>
                <a:cs typeface="Arial"/>
              </a:rPr>
              <a:t>at</a:t>
            </a:r>
            <a:r>
              <a:rPr sz="200" spc="-22" dirty="0">
                <a:latin typeface="Arial"/>
                <a:cs typeface="Arial"/>
              </a:rPr>
              <a:t>iii</a:t>
            </a:r>
            <a:r>
              <a:rPr sz="200" spc="-13" dirty="0">
                <a:latin typeface="Arial"/>
                <a:cs typeface="Arial"/>
              </a:rPr>
              <a:t>i</a:t>
            </a:r>
            <a:r>
              <a:rPr sz="200" dirty="0">
                <a:latin typeface="Arial"/>
                <a:cs typeface="Arial"/>
              </a:rPr>
              <a:t>o</a:t>
            </a:r>
            <a:endParaRPr sz="200">
              <a:latin typeface="Arial"/>
              <a:cs typeface="Arial"/>
            </a:endParaRPr>
          </a:p>
        </p:txBody>
      </p:sp>
      <p:sp>
        <p:nvSpPr>
          <p:cNvPr id="297" name="object 297"/>
          <p:cNvSpPr/>
          <p:nvPr/>
        </p:nvSpPr>
        <p:spPr>
          <a:xfrm>
            <a:off x="234573" y="3502946"/>
            <a:ext cx="3912264" cy="2505187"/>
          </a:xfrm>
          <a:custGeom>
            <a:avLst/>
            <a:gdLst/>
            <a:ahLst/>
            <a:cxnLst/>
            <a:rect l="l" t="t" r="r" b="b"/>
            <a:pathLst>
              <a:path w="4575175" h="2760345">
                <a:moveTo>
                  <a:pt x="0" y="2759964"/>
                </a:moveTo>
                <a:lnTo>
                  <a:pt x="4575048" y="2759964"/>
                </a:lnTo>
                <a:lnTo>
                  <a:pt x="4575048" y="0"/>
                </a:lnTo>
                <a:lnTo>
                  <a:pt x="0" y="0"/>
                </a:lnTo>
                <a:lnTo>
                  <a:pt x="0" y="2759964"/>
                </a:lnTo>
                <a:close/>
              </a:path>
            </a:pathLst>
          </a:custGeom>
          <a:ln w="9144">
            <a:solidFill>
              <a:srgbClr val="000000"/>
            </a:solidFill>
          </a:ln>
        </p:spPr>
        <p:txBody>
          <a:bodyPr wrap="square" lIns="0" tIns="0" rIns="0" bIns="0" rtlCol="0"/>
          <a:lstStyle/>
          <a:p>
            <a:endParaRPr/>
          </a:p>
        </p:txBody>
      </p:sp>
      <p:sp>
        <p:nvSpPr>
          <p:cNvPr id="298" name="object 298"/>
          <p:cNvSpPr/>
          <p:nvPr/>
        </p:nvSpPr>
        <p:spPr>
          <a:xfrm>
            <a:off x="4995022" y="5921130"/>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299" name="object 299"/>
          <p:cNvSpPr/>
          <p:nvPr/>
        </p:nvSpPr>
        <p:spPr>
          <a:xfrm>
            <a:off x="4995021" y="5789928"/>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300" name="object 300"/>
          <p:cNvSpPr/>
          <p:nvPr/>
        </p:nvSpPr>
        <p:spPr>
          <a:xfrm>
            <a:off x="4995022" y="5661044"/>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301" name="object 301"/>
          <p:cNvSpPr/>
          <p:nvPr/>
        </p:nvSpPr>
        <p:spPr>
          <a:xfrm>
            <a:off x="4995021" y="5530419"/>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302" name="object 302"/>
          <p:cNvSpPr/>
          <p:nvPr/>
        </p:nvSpPr>
        <p:spPr>
          <a:xfrm>
            <a:off x="4995022" y="5399213"/>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303" name="object 303"/>
          <p:cNvSpPr/>
          <p:nvPr/>
        </p:nvSpPr>
        <p:spPr>
          <a:xfrm>
            <a:off x="4995021" y="5270330"/>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304" name="object 304"/>
          <p:cNvSpPr/>
          <p:nvPr/>
        </p:nvSpPr>
        <p:spPr>
          <a:xfrm>
            <a:off x="4995022" y="5139125"/>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305" name="object 305"/>
          <p:cNvSpPr/>
          <p:nvPr/>
        </p:nvSpPr>
        <p:spPr>
          <a:xfrm>
            <a:off x="4995021" y="5010242"/>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306" name="object 306"/>
          <p:cNvSpPr/>
          <p:nvPr/>
        </p:nvSpPr>
        <p:spPr>
          <a:xfrm>
            <a:off x="4995022" y="4879616"/>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307" name="object 307"/>
          <p:cNvSpPr/>
          <p:nvPr/>
        </p:nvSpPr>
        <p:spPr>
          <a:xfrm>
            <a:off x="4995021" y="4747877"/>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308" name="object 308"/>
          <p:cNvSpPr/>
          <p:nvPr/>
        </p:nvSpPr>
        <p:spPr>
          <a:xfrm>
            <a:off x="4995022" y="4619574"/>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309" name="object 309"/>
          <p:cNvSpPr/>
          <p:nvPr/>
        </p:nvSpPr>
        <p:spPr>
          <a:xfrm>
            <a:off x="4995021" y="4487788"/>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310" name="object 310"/>
          <p:cNvSpPr/>
          <p:nvPr/>
        </p:nvSpPr>
        <p:spPr>
          <a:xfrm>
            <a:off x="4995022" y="4357163"/>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311" name="object 311"/>
          <p:cNvSpPr/>
          <p:nvPr/>
        </p:nvSpPr>
        <p:spPr>
          <a:xfrm>
            <a:off x="4995021" y="4228279"/>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312" name="object 312"/>
          <p:cNvSpPr/>
          <p:nvPr/>
        </p:nvSpPr>
        <p:spPr>
          <a:xfrm>
            <a:off x="4995022" y="4097074"/>
            <a:ext cx="1315672" cy="0"/>
          </a:xfrm>
          <a:custGeom>
            <a:avLst/>
            <a:gdLst/>
            <a:ahLst/>
            <a:cxnLst/>
            <a:rect l="l" t="t" r="r" b="b"/>
            <a:pathLst>
              <a:path w="1538604">
                <a:moveTo>
                  <a:pt x="0" y="0"/>
                </a:moveTo>
                <a:lnTo>
                  <a:pt x="1538256" y="0"/>
                </a:lnTo>
              </a:path>
            </a:pathLst>
          </a:custGeom>
          <a:ln w="8543">
            <a:solidFill>
              <a:srgbClr val="000000"/>
            </a:solidFill>
          </a:ln>
        </p:spPr>
        <p:txBody>
          <a:bodyPr wrap="square" lIns="0" tIns="0" rIns="0" bIns="0" rtlCol="0"/>
          <a:lstStyle/>
          <a:p>
            <a:endParaRPr/>
          </a:p>
        </p:txBody>
      </p:sp>
      <p:sp>
        <p:nvSpPr>
          <p:cNvPr id="313" name="object 313"/>
          <p:cNvSpPr/>
          <p:nvPr/>
        </p:nvSpPr>
        <p:spPr>
          <a:xfrm>
            <a:off x="4995021" y="4097074"/>
            <a:ext cx="0" cy="1824574"/>
          </a:xfrm>
          <a:custGeom>
            <a:avLst/>
            <a:gdLst/>
            <a:ahLst/>
            <a:cxnLst/>
            <a:rect l="l" t="t" r="r" b="b"/>
            <a:pathLst>
              <a:path h="2010409">
                <a:moveTo>
                  <a:pt x="0" y="2009839"/>
                </a:moveTo>
                <a:lnTo>
                  <a:pt x="0" y="0"/>
                </a:lnTo>
              </a:path>
            </a:pathLst>
          </a:custGeom>
          <a:ln w="7483">
            <a:solidFill>
              <a:srgbClr val="000000"/>
            </a:solidFill>
          </a:ln>
        </p:spPr>
        <p:txBody>
          <a:bodyPr wrap="square" lIns="0" tIns="0" rIns="0" bIns="0" rtlCol="0"/>
          <a:lstStyle/>
          <a:p>
            <a:endParaRPr/>
          </a:p>
        </p:txBody>
      </p:sp>
      <p:sp>
        <p:nvSpPr>
          <p:cNvPr id="314" name="object 314"/>
          <p:cNvSpPr/>
          <p:nvPr/>
        </p:nvSpPr>
        <p:spPr>
          <a:xfrm>
            <a:off x="5088737" y="4097074"/>
            <a:ext cx="0" cy="23627"/>
          </a:xfrm>
          <a:custGeom>
            <a:avLst/>
            <a:gdLst/>
            <a:ahLst/>
            <a:cxnLst/>
            <a:rect l="l" t="t" r="r" b="b"/>
            <a:pathLst>
              <a:path h="26035">
                <a:moveTo>
                  <a:pt x="0" y="0"/>
                </a:moveTo>
                <a:lnTo>
                  <a:pt x="0" y="25587"/>
                </a:lnTo>
              </a:path>
            </a:pathLst>
          </a:custGeom>
          <a:ln w="7483">
            <a:solidFill>
              <a:srgbClr val="000000"/>
            </a:solidFill>
          </a:ln>
        </p:spPr>
        <p:txBody>
          <a:bodyPr wrap="square" lIns="0" tIns="0" rIns="0" bIns="0" rtlCol="0"/>
          <a:lstStyle/>
          <a:p>
            <a:endParaRPr/>
          </a:p>
        </p:txBody>
      </p:sp>
      <p:sp>
        <p:nvSpPr>
          <p:cNvPr id="315" name="object 315"/>
          <p:cNvSpPr/>
          <p:nvPr/>
        </p:nvSpPr>
        <p:spPr>
          <a:xfrm>
            <a:off x="5184844" y="4097074"/>
            <a:ext cx="0" cy="44375"/>
          </a:xfrm>
          <a:custGeom>
            <a:avLst/>
            <a:gdLst/>
            <a:ahLst/>
            <a:cxnLst/>
            <a:rect l="l" t="t" r="r" b="b"/>
            <a:pathLst>
              <a:path h="48895">
                <a:moveTo>
                  <a:pt x="0" y="0"/>
                </a:moveTo>
                <a:lnTo>
                  <a:pt x="0" y="48616"/>
                </a:lnTo>
              </a:path>
            </a:pathLst>
          </a:custGeom>
          <a:ln w="7483">
            <a:solidFill>
              <a:srgbClr val="000000"/>
            </a:solidFill>
          </a:ln>
        </p:spPr>
        <p:txBody>
          <a:bodyPr wrap="square" lIns="0" tIns="0" rIns="0" bIns="0" rtlCol="0"/>
          <a:lstStyle/>
          <a:p>
            <a:endParaRPr/>
          </a:p>
        </p:txBody>
      </p:sp>
      <p:sp>
        <p:nvSpPr>
          <p:cNvPr id="316" name="object 316"/>
          <p:cNvSpPr/>
          <p:nvPr/>
        </p:nvSpPr>
        <p:spPr>
          <a:xfrm>
            <a:off x="5278560" y="4097074"/>
            <a:ext cx="0" cy="23627"/>
          </a:xfrm>
          <a:custGeom>
            <a:avLst/>
            <a:gdLst/>
            <a:ahLst/>
            <a:cxnLst/>
            <a:rect l="l" t="t" r="r" b="b"/>
            <a:pathLst>
              <a:path h="26035">
                <a:moveTo>
                  <a:pt x="0" y="0"/>
                </a:moveTo>
                <a:lnTo>
                  <a:pt x="0" y="25587"/>
                </a:lnTo>
              </a:path>
            </a:pathLst>
          </a:custGeom>
          <a:ln w="7483">
            <a:solidFill>
              <a:srgbClr val="000000"/>
            </a:solidFill>
          </a:ln>
        </p:spPr>
        <p:txBody>
          <a:bodyPr wrap="square" lIns="0" tIns="0" rIns="0" bIns="0" rtlCol="0"/>
          <a:lstStyle/>
          <a:p>
            <a:endParaRPr/>
          </a:p>
        </p:txBody>
      </p:sp>
      <p:sp>
        <p:nvSpPr>
          <p:cNvPr id="317" name="object 317"/>
          <p:cNvSpPr/>
          <p:nvPr/>
        </p:nvSpPr>
        <p:spPr>
          <a:xfrm>
            <a:off x="5372755" y="4097074"/>
            <a:ext cx="0" cy="44375"/>
          </a:xfrm>
          <a:custGeom>
            <a:avLst/>
            <a:gdLst/>
            <a:ahLst/>
            <a:cxnLst/>
            <a:rect l="l" t="t" r="r" b="b"/>
            <a:pathLst>
              <a:path h="48895">
                <a:moveTo>
                  <a:pt x="0" y="0"/>
                </a:moveTo>
                <a:lnTo>
                  <a:pt x="0" y="48616"/>
                </a:lnTo>
              </a:path>
            </a:pathLst>
          </a:custGeom>
          <a:ln w="7483">
            <a:solidFill>
              <a:srgbClr val="000000"/>
            </a:solidFill>
          </a:ln>
        </p:spPr>
        <p:txBody>
          <a:bodyPr wrap="square" lIns="0" tIns="0" rIns="0" bIns="0" rtlCol="0"/>
          <a:lstStyle/>
          <a:p>
            <a:endParaRPr/>
          </a:p>
        </p:txBody>
      </p:sp>
      <p:sp>
        <p:nvSpPr>
          <p:cNvPr id="318" name="object 318"/>
          <p:cNvSpPr/>
          <p:nvPr/>
        </p:nvSpPr>
        <p:spPr>
          <a:xfrm>
            <a:off x="5465992" y="4097074"/>
            <a:ext cx="0" cy="23627"/>
          </a:xfrm>
          <a:custGeom>
            <a:avLst/>
            <a:gdLst/>
            <a:ahLst/>
            <a:cxnLst/>
            <a:rect l="l" t="t" r="r" b="b"/>
            <a:pathLst>
              <a:path h="26035">
                <a:moveTo>
                  <a:pt x="0" y="0"/>
                </a:moveTo>
                <a:lnTo>
                  <a:pt x="0" y="25587"/>
                </a:lnTo>
              </a:path>
            </a:pathLst>
          </a:custGeom>
          <a:ln w="7483">
            <a:solidFill>
              <a:srgbClr val="000000"/>
            </a:solidFill>
          </a:ln>
        </p:spPr>
        <p:txBody>
          <a:bodyPr wrap="square" lIns="0" tIns="0" rIns="0" bIns="0" rtlCol="0"/>
          <a:lstStyle/>
          <a:p>
            <a:endParaRPr/>
          </a:p>
        </p:txBody>
      </p:sp>
      <p:sp>
        <p:nvSpPr>
          <p:cNvPr id="319" name="object 319"/>
          <p:cNvSpPr/>
          <p:nvPr/>
        </p:nvSpPr>
        <p:spPr>
          <a:xfrm>
            <a:off x="5562099" y="4097074"/>
            <a:ext cx="0" cy="44375"/>
          </a:xfrm>
          <a:custGeom>
            <a:avLst/>
            <a:gdLst/>
            <a:ahLst/>
            <a:cxnLst/>
            <a:rect l="l" t="t" r="r" b="b"/>
            <a:pathLst>
              <a:path h="48895">
                <a:moveTo>
                  <a:pt x="0" y="0"/>
                </a:moveTo>
                <a:lnTo>
                  <a:pt x="0" y="48616"/>
                </a:lnTo>
              </a:path>
            </a:pathLst>
          </a:custGeom>
          <a:ln w="7483">
            <a:solidFill>
              <a:srgbClr val="000000"/>
            </a:solidFill>
          </a:ln>
        </p:spPr>
        <p:txBody>
          <a:bodyPr wrap="square" lIns="0" tIns="0" rIns="0" bIns="0" rtlCol="0"/>
          <a:lstStyle/>
          <a:p>
            <a:endParaRPr/>
          </a:p>
        </p:txBody>
      </p:sp>
      <p:sp>
        <p:nvSpPr>
          <p:cNvPr id="320" name="object 320"/>
          <p:cNvSpPr/>
          <p:nvPr/>
        </p:nvSpPr>
        <p:spPr>
          <a:xfrm>
            <a:off x="5655815" y="4097074"/>
            <a:ext cx="0" cy="23627"/>
          </a:xfrm>
          <a:custGeom>
            <a:avLst/>
            <a:gdLst/>
            <a:ahLst/>
            <a:cxnLst/>
            <a:rect l="l" t="t" r="r" b="b"/>
            <a:pathLst>
              <a:path h="26035">
                <a:moveTo>
                  <a:pt x="0" y="0"/>
                </a:moveTo>
                <a:lnTo>
                  <a:pt x="0" y="25587"/>
                </a:lnTo>
              </a:path>
            </a:pathLst>
          </a:custGeom>
          <a:ln w="7483">
            <a:solidFill>
              <a:srgbClr val="000000"/>
            </a:solidFill>
          </a:ln>
        </p:spPr>
        <p:txBody>
          <a:bodyPr wrap="square" lIns="0" tIns="0" rIns="0" bIns="0" rtlCol="0"/>
          <a:lstStyle/>
          <a:p>
            <a:endParaRPr/>
          </a:p>
        </p:txBody>
      </p:sp>
      <p:sp>
        <p:nvSpPr>
          <p:cNvPr id="321" name="object 321"/>
          <p:cNvSpPr/>
          <p:nvPr/>
        </p:nvSpPr>
        <p:spPr>
          <a:xfrm>
            <a:off x="5749532" y="4097074"/>
            <a:ext cx="0" cy="44375"/>
          </a:xfrm>
          <a:custGeom>
            <a:avLst/>
            <a:gdLst/>
            <a:ahLst/>
            <a:cxnLst/>
            <a:rect l="l" t="t" r="r" b="b"/>
            <a:pathLst>
              <a:path h="48895">
                <a:moveTo>
                  <a:pt x="0" y="0"/>
                </a:moveTo>
                <a:lnTo>
                  <a:pt x="0" y="48616"/>
                </a:lnTo>
              </a:path>
            </a:pathLst>
          </a:custGeom>
          <a:ln w="7483">
            <a:solidFill>
              <a:srgbClr val="000000"/>
            </a:solidFill>
          </a:ln>
        </p:spPr>
        <p:txBody>
          <a:bodyPr wrap="square" lIns="0" tIns="0" rIns="0" bIns="0" rtlCol="0"/>
          <a:lstStyle/>
          <a:p>
            <a:endParaRPr/>
          </a:p>
        </p:txBody>
      </p:sp>
      <p:sp>
        <p:nvSpPr>
          <p:cNvPr id="322" name="object 322"/>
          <p:cNvSpPr/>
          <p:nvPr/>
        </p:nvSpPr>
        <p:spPr>
          <a:xfrm>
            <a:off x="5843726" y="4097074"/>
            <a:ext cx="0" cy="23627"/>
          </a:xfrm>
          <a:custGeom>
            <a:avLst/>
            <a:gdLst/>
            <a:ahLst/>
            <a:cxnLst/>
            <a:rect l="l" t="t" r="r" b="b"/>
            <a:pathLst>
              <a:path h="26035">
                <a:moveTo>
                  <a:pt x="0" y="0"/>
                </a:moveTo>
                <a:lnTo>
                  <a:pt x="0" y="25587"/>
                </a:lnTo>
              </a:path>
            </a:pathLst>
          </a:custGeom>
          <a:ln w="7483">
            <a:solidFill>
              <a:srgbClr val="000000"/>
            </a:solidFill>
          </a:ln>
        </p:spPr>
        <p:txBody>
          <a:bodyPr wrap="square" lIns="0" tIns="0" rIns="0" bIns="0" rtlCol="0"/>
          <a:lstStyle/>
          <a:p>
            <a:endParaRPr/>
          </a:p>
        </p:txBody>
      </p:sp>
      <p:sp>
        <p:nvSpPr>
          <p:cNvPr id="323" name="object 323"/>
          <p:cNvSpPr/>
          <p:nvPr/>
        </p:nvSpPr>
        <p:spPr>
          <a:xfrm>
            <a:off x="5939354" y="4097074"/>
            <a:ext cx="0" cy="44375"/>
          </a:xfrm>
          <a:custGeom>
            <a:avLst/>
            <a:gdLst/>
            <a:ahLst/>
            <a:cxnLst/>
            <a:rect l="l" t="t" r="r" b="b"/>
            <a:pathLst>
              <a:path h="48895">
                <a:moveTo>
                  <a:pt x="0" y="0"/>
                </a:moveTo>
                <a:lnTo>
                  <a:pt x="0" y="48616"/>
                </a:lnTo>
              </a:path>
            </a:pathLst>
          </a:custGeom>
          <a:ln w="7483">
            <a:solidFill>
              <a:srgbClr val="000000"/>
            </a:solidFill>
          </a:ln>
        </p:spPr>
        <p:txBody>
          <a:bodyPr wrap="square" lIns="0" tIns="0" rIns="0" bIns="0" rtlCol="0"/>
          <a:lstStyle/>
          <a:p>
            <a:endParaRPr/>
          </a:p>
        </p:txBody>
      </p:sp>
      <p:sp>
        <p:nvSpPr>
          <p:cNvPr id="324" name="object 324"/>
          <p:cNvSpPr/>
          <p:nvPr/>
        </p:nvSpPr>
        <p:spPr>
          <a:xfrm>
            <a:off x="6033072" y="4097074"/>
            <a:ext cx="0" cy="23627"/>
          </a:xfrm>
          <a:custGeom>
            <a:avLst/>
            <a:gdLst/>
            <a:ahLst/>
            <a:cxnLst/>
            <a:rect l="l" t="t" r="r" b="b"/>
            <a:pathLst>
              <a:path h="26035">
                <a:moveTo>
                  <a:pt x="0" y="0"/>
                </a:moveTo>
                <a:lnTo>
                  <a:pt x="0" y="25587"/>
                </a:lnTo>
              </a:path>
            </a:pathLst>
          </a:custGeom>
          <a:ln w="7483">
            <a:solidFill>
              <a:srgbClr val="000000"/>
            </a:solidFill>
          </a:ln>
        </p:spPr>
        <p:txBody>
          <a:bodyPr wrap="square" lIns="0" tIns="0" rIns="0" bIns="0" rtlCol="0"/>
          <a:lstStyle/>
          <a:p>
            <a:endParaRPr/>
          </a:p>
        </p:txBody>
      </p:sp>
      <p:sp>
        <p:nvSpPr>
          <p:cNvPr id="325" name="object 325"/>
          <p:cNvSpPr/>
          <p:nvPr/>
        </p:nvSpPr>
        <p:spPr>
          <a:xfrm>
            <a:off x="6127265" y="4097074"/>
            <a:ext cx="0" cy="44375"/>
          </a:xfrm>
          <a:custGeom>
            <a:avLst/>
            <a:gdLst/>
            <a:ahLst/>
            <a:cxnLst/>
            <a:rect l="l" t="t" r="r" b="b"/>
            <a:pathLst>
              <a:path h="48895">
                <a:moveTo>
                  <a:pt x="0" y="0"/>
                </a:moveTo>
                <a:lnTo>
                  <a:pt x="0" y="48616"/>
                </a:lnTo>
              </a:path>
            </a:pathLst>
          </a:custGeom>
          <a:ln w="7483">
            <a:solidFill>
              <a:srgbClr val="000000"/>
            </a:solidFill>
          </a:ln>
        </p:spPr>
        <p:txBody>
          <a:bodyPr wrap="square" lIns="0" tIns="0" rIns="0" bIns="0" rtlCol="0"/>
          <a:lstStyle/>
          <a:p>
            <a:endParaRPr/>
          </a:p>
        </p:txBody>
      </p:sp>
      <p:sp>
        <p:nvSpPr>
          <p:cNvPr id="326" name="object 326"/>
          <p:cNvSpPr/>
          <p:nvPr/>
        </p:nvSpPr>
        <p:spPr>
          <a:xfrm>
            <a:off x="5101647" y="4097074"/>
            <a:ext cx="663537" cy="1830337"/>
          </a:xfrm>
          <a:custGeom>
            <a:avLst/>
            <a:gdLst/>
            <a:ahLst/>
            <a:cxnLst/>
            <a:rect l="l" t="t" r="r" b="b"/>
            <a:pathLst>
              <a:path w="775970" h="2016759">
                <a:moveTo>
                  <a:pt x="0" y="0"/>
                </a:moveTo>
                <a:lnTo>
                  <a:pt x="0" y="56932"/>
                </a:lnTo>
                <a:lnTo>
                  <a:pt x="79960" y="56932"/>
                </a:lnTo>
                <a:lnTo>
                  <a:pt x="79960" y="230287"/>
                </a:lnTo>
                <a:lnTo>
                  <a:pt x="171103" y="230287"/>
                </a:lnTo>
                <a:lnTo>
                  <a:pt x="171103" y="259072"/>
                </a:lnTo>
                <a:lnTo>
                  <a:pt x="246031" y="259072"/>
                </a:lnTo>
                <a:lnTo>
                  <a:pt x="246031" y="489359"/>
                </a:lnTo>
                <a:lnTo>
                  <a:pt x="333260" y="489359"/>
                </a:lnTo>
                <a:lnTo>
                  <a:pt x="333260" y="634568"/>
                </a:lnTo>
                <a:lnTo>
                  <a:pt x="402597" y="634568"/>
                </a:lnTo>
                <a:lnTo>
                  <a:pt x="402597" y="1152023"/>
                </a:lnTo>
                <a:lnTo>
                  <a:pt x="591594" y="1152023"/>
                </a:lnTo>
                <a:lnTo>
                  <a:pt x="591594" y="1297232"/>
                </a:lnTo>
                <a:lnTo>
                  <a:pt x="775558" y="1297232"/>
                </a:lnTo>
                <a:lnTo>
                  <a:pt x="775558" y="2016236"/>
                </a:lnTo>
              </a:path>
            </a:pathLst>
          </a:custGeom>
          <a:ln w="17750">
            <a:solidFill>
              <a:srgbClr val="000000"/>
            </a:solidFill>
          </a:ln>
        </p:spPr>
        <p:txBody>
          <a:bodyPr wrap="square" lIns="0" tIns="0" rIns="0" bIns="0" rtlCol="0"/>
          <a:lstStyle/>
          <a:p>
            <a:endParaRPr/>
          </a:p>
        </p:txBody>
      </p:sp>
      <p:sp>
        <p:nvSpPr>
          <p:cNvPr id="327" name="object 327"/>
          <p:cNvSpPr/>
          <p:nvPr/>
        </p:nvSpPr>
        <p:spPr>
          <a:xfrm>
            <a:off x="5135596" y="4641155"/>
            <a:ext cx="274211" cy="1071923"/>
          </a:xfrm>
          <a:custGeom>
            <a:avLst/>
            <a:gdLst/>
            <a:ahLst/>
            <a:cxnLst/>
            <a:rect l="l" t="t" r="r" b="b"/>
            <a:pathLst>
              <a:path w="320675" h="1181100">
                <a:moveTo>
                  <a:pt x="0" y="0"/>
                </a:moveTo>
                <a:lnTo>
                  <a:pt x="0" y="85717"/>
                </a:lnTo>
                <a:lnTo>
                  <a:pt x="99530" y="85717"/>
                </a:lnTo>
                <a:lnTo>
                  <a:pt x="99530" y="259072"/>
                </a:lnTo>
                <a:lnTo>
                  <a:pt x="166630" y="259072"/>
                </a:lnTo>
                <a:lnTo>
                  <a:pt x="166630" y="546291"/>
                </a:lnTo>
                <a:lnTo>
                  <a:pt x="320400" y="546291"/>
                </a:lnTo>
                <a:lnTo>
                  <a:pt x="320400" y="1180809"/>
                </a:lnTo>
              </a:path>
            </a:pathLst>
          </a:custGeom>
          <a:ln w="17607">
            <a:solidFill>
              <a:srgbClr val="F8972C"/>
            </a:solidFill>
          </a:ln>
        </p:spPr>
        <p:txBody>
          <a:bodyPr wrap="square" lIns="0" tIns="0" rIns="0" bIns="0" rtlCol="0"/>
          <a:lstStyle/>
          <a:p>
            <a:endParaRPr/>
          </a:p>
        </p:txBody>
      </p:sp>
      <p:sp>
        <p:nvSpPr>
          <p:cNvPr id="328" name="object 328"/>
          <p:cNvSpPr/>
          <p:nvPr/>
        </p:nvSpPr>
        <p:spPr>
          <a:xfrm>
            <a:off x="5717974" y="4218410"/>
            <a:ext cx="165613" cy="0"/>
          </a:xfrm>
          <a:custGeom>
            <a:avLst/>
            <a:gdLst/>
            <a:ahLst/>
            <a:cxnLst/>
            <a:rect l="l" t="t" r="r" b="b"/>
            <a:pathLst>
              <a:path w="193675">
                <a:moveTo>
                  <a:pt x="0" y="0"/>
                </a:moveTo>
                <a:lnTo>
                  <a:pt x="193470" y="0"/>
                </a:lnTo>
              </a:path>
            </a:pathLst>
          </a:custGeom>
          <a:ln w="19830">
            <a:solidFill>
              <a:srgbClr val="000000"/>
            </a:solidFill>
          </a:ln>
        </p:spPr>
        <p:txBody>
          <a:bodyPr wrap="square" lIns="0" tIns="0" rIns="0" bIns="0" rtlCol="0"/>
          <a:lstStyle/>
          <a:p>
            <a:endParaRPr/>
          </a:p>
        </p:txBody>
      </p:sp>
      <p:sp>
        <p:nvSpPr>
          <p:cNvPr id="329" name="object 329"/>
          <p:cNvSpPr/>
          <p:nvPr/>
        </p:nvSpPr>
        <p:spPr>
          <a:xfrm>
            <a:off x="5717974" y="4328716"/>
            <a:ext cx="165613" cy="0"/>
          </a:xfrm>
          <a:custGeom>
            <a:avLst/>
            <a:gdLst/>
            <a:ahLst/>
            <a:cxnLst/>
            <a:rect l="l" t="t" r="r" b="b"/>
            <a:pathLst>
              <a:path w="193675">
                <a:moveTo>
                  <a:pt x="0" y="0"/>
                </a:moveTo>
                <a:lnTo>
                  <a:pt x="193470" y="0"/>
                </a:lnTo>
              </a:path>
            </a:pathLst>
          </a:custGeom>
          <a:ln w="19830">
            <a:solidFill>
              <a:srgbClr val="F8972C"/>
            </a:solidFill>
          </a:ln>
        </p:spPr>
        <p:txBody>
          <a:bodyPr wrap="square" lIns="0" tIns="0" rIns="0" bIns="0" rtlCol="0"/>
          <a:lstStyle/>
          <a:p>
            <a:endParaRPr/>
          </a:p>
        </p:txBody>
      </p:sp>
      <p:sp>
        <p:nvSpPr>
          <p:cNvPr id="330" name="object 330"/>
          <p:cNvSpPr/>
          <p:nvPr/>
        </p:nvSpPr>
        <p:spPr>
          <a:xfrm>
            <a:off x="5046183" y="5493844"/>
            <a:ext cx="160178" cy="203194"/>
          </a:xfrm>
          <a:prstGeom prst="rect">
            <a:avLst/>
          </a:prstGeom>
          <a:blipFill>
            <a:blip r:embed="rId16" cstate="print"/>
            <a:stretch>
              <a:fillRect/>
            </a:stretch>
          </a:blipFill>
        </p:spPr>
        <p:txBody>
          <a:bodyPr wrap="square" lIns="0" tIns="0" rIns="0" bIns="0" rtlCol="0"/>
          <a:lstStyle/>
          <a:p>
            <a:endParaRPr/>
          </a:p>
        </p:txBody>
      </p:sp>
      <p:sp>
        <p:nvSpPr>
          <p:cNvPr id="331" name="object 331"/>
          <p:cNvSpPr/>
          <p:nvPr/>
        </p:nvSpPr>
        <p:spPr>
          <a:xfrm>
            <a:off x="5048573" y="5827080"/>
            <a:ext cx="153124" cy="0"/>
          </a:xfrm>
          <a:custGeom>
            <a:avLst/>
            <a:gdLst/>
            <a:ahLst/>
            <a:cxnLst/>
            <a:rect l="l" t="t" r="r" b="b"/>
            <a:pathLst>
              <a:path w="179070">
                <a:moveTo>
                  <a:pt x="0" y="0"/>
                </a:moveTo>
                <a:lnTo>
                  <a:pt x="178932" y="0"/>
                </a:lnTo>
              </a:path>
            </a:pathLst>
          </a:custGeom>
          <a:ln w="3582">
            <a:solidFill>
              <a:srgbClr val="42805E"/>
            </a:solidFill>
          </a:ln>
        </p:spPr>
        <p:txBody>
          <a:bodyPr wrap="square" lIns="0" tIns="0" rIns="0" bIns="0" rtlCol="0"/>
          <a:lstStyle/>
          <a:p>
            <a:endParaRPr/>
          </a:p>
        </p:txBody>
      </p:sp>
      <p:sp>
        <p:nvSpPr>
          <p:cNvPr id="332" name="object 332"/>
          <p:cNvSpPr/>
          <p:nvPr/>
        </p:nvSpPr>
        <p:spPr>
          <a:xfrm>
            <a:off x="5048573" y="5829982"/>
            <a:ext cx="153124" cy="0"/>
          </a:xfrm>
          <a:custGeom>
            <a:avLst/>
            <a:gdLst/>
            <a:ahLst/>
            <a:cxnLst/>
            <a:rect l="l" t="t" r="r" b="b"/>
            <a:pathLst>
              <a:path w="179070">
                <a:moveTo>
                  <a:pt x="0" y="0"/>
                </a:moveTo>
                <a:lnTo>
                  <a:pt x="178932" y="0"/>
                </a:lnTo>
              </a:path>
            </a:pathLst>
          </a:custGeom>
          <a:ln w="4349">
            <a:solidFill>
              <a:srgbClr val="478361"/>
            </a:solidFill>
          </a:ln>
        </p:spPr>
        <p:txBody>
          <a:bodyPr wrap="square" lIns="0" tIns="0" rIns="0" bIns="0" rtlCol="0"/>
          <a:lstStyle/>
          <a:p>
            <a:endParaRPr/>
          </a:p>
        </p:txBody>
      </p:sp>
      <p:sp>
        <p:nvSpPr>
          <p:cNvPr id="333" name="object 333"/>
          <p:cNvSpPr/>
          <p:nvPr/>
        </p:nvSpPr>
        <p:spPr>
          <a:xfrm>
            <a:off x="5179476" y="5831724"/>
            <a:ext cx="2172" cy="0"/>
          </a:xfrm>
          <a:custGeom>
            <a:avLst/>
            <a:gdLst/>
            <a:ahLst/>
            <a:cxnLst/>
            <a:rect l="l" t="t" r="r" b="b"/>
            <a:pathLst>
              <a:path w="2539">
                <a:moveTo>
                  <a:pt x="0" y="0"/>
                </a:moveTo>
                <a:lnTo>
                  <a:pt x="2490" y="0"/>
                </a:lnTo>
              </a:path>
            </a:pathLst>
          </a:custGeom>
          <a:ln w="6396">
            <a:solidFill>
              <a:srgbClr val="000000"/>
            </a:solidFill>
          </a:ln>
        </p:spPr>
        <p:txBody>
          <a:bodyPr wrap="square" lIns="0" tIns="0" rIns="0" bIns="0" rtlCol="0"/>
          <a:lstStyle/>
          <a:p>
            <a:endParaRPr/>
          </a:p>
        </p:txBody>
      </p:sp>
      <p:sp>
        <p:nvSpPr>
          <p:cNvPr id="334" name="object 334"/>
          <p:cNvSpPr/>
          <p:nvPr/>
        </p:nvSpPr>
        <p:spPr>
          <a:xfrm>
            <a:off x="5067699" y="5828822"/>
            <a:ext cx="1629" cy="6339"/>
          </a:xfrm>
          <a:custGeom>
            <a:avLst/>
            <a:gdLst/>
            <a:ahLst/>
            <a:cxnLst/>
            <a:rect l="l" t="t" r="r" b="b"/>
            <a:pathLst>
              <a:path w="1904" h="6984">
                <a:moveTo>
                  <a:pt x="0" y="0"/>
                </a:moveTo>
                <a:lnTo>
                  <a:pt x="1677" y="6396"/>
                </a:lnTo>
              </a:path>
            </a:pathLst>
          </a:custGeom>
          <a:ln w="3175">
            <a:solidFill>
              <a:srgbClr val="000000"/>
            </a:solidFill>
          </a:ln>
        </p:spPr>
        <p:txBody>
          <a:bodyPr wrap="square" lIns="0" tIns="0" rIns="0" bIns="0" rtlCol="0"/>
          <a:lstStyle/>
          <a:p>
            <a:endParaRPr/>
          </a:p>
        </p:txBody>
      </p:sp>
      <p:sp>
        <p:nvSpPr>
          <p:cNvPr id="335" name="object 335"/>
          <p:cNvSpPr/>
          <p:nvPr/>
        </p:nvSpPr>
        <p:spPr>
          <a:xfrm>
            <a:off x="5189147" y="5828821"/>
            <a:ext cx="9231" cy="5763"/>
          </a:xfrm>
          <a:custGeom>
            <a:avLst/>
            <a:gdLst/>
            <a:ahLst/>
            <a:cxnLst/>
            <a:rect l="l" t="t" r="r" b="b"/>
            <a:pathLst>
              <a:path w="10795" h="6350">
                <a:moveTo>
                  <a:pt x="10624" y="0"/>
                </a:moveTo>
                <a:lnTo>
                  <a:pt x="10064" y="2558"/>
                </a:lnTo>
                <a:lnTo>
                  <a:pt x="7269" y="5758"/>
                </a:lnTo>
                <a:lnTo>
                  <a:pt x="0" y="2558"/>
                </a:lnTo>
              </a:path>
            </a:pathLst>
          </a:custGeom>
          <a:ln w="3175">
            <a:solidFill>
              <a:srgbClr val="000000"/>
            </a:solidFill>
          </a:ln>
        </p:spPr>
        <p:txBody>
          <a:bodyPr wrap="square" lIns="0" tIns="0" rIns="0" bIns="0" rtlCol="0"/>
          <a:lstStyle/>
          <a:p>
            <a:endParaRPr/>
          </a:p>
        </p:txBody>
      </p:sp>
      <p:sp>
        <p:nvSpPr>
          <p:cNvPr id="336" name="object 336"/>
          <p:cNvSpPr/>
          <p:nvPr/>
        </p:nvSpPr>
        <p:spPr>
          <a:xfrm>
            <a:off x="5140377" y="5828822"/>
            <a:ext cx="4344" cy="6339"/>
          </a:xfrm>
          <a:custGeom>
            <a:avLst/>
            <a:gdLst/>
            <a:ahLst/>
            <a:cxnLst/>
            <a:rect l="l" t="t" r="r" b="b"/>
            <a:pathLst>
              <a:path w="5079" h="6984">
                <a:moveTo>
                  <a:pt x="0" y="0"/>
                </a:moveTo>
                <a:lnTo>
                  <a:pt x="4473" y="5758"/>
                </a:lnTo>
                <a:lnTo>
                  <a:pt x="4473" y="6396"/>
                </a:lnTo>
              </a:path>
            </a:pathLst>
          </a:custGeom>
          <a:ln w="3175">
            <a:solidFill>
              <a:srgbClr val="000000"/>
            </a:solidFill>
          </a:ln>
        </p:spPr>
        <p:txBody>
          <a:bodyPr wrap="square" lIns="0" tIns="0" rIns="0" bIns="0" rtlCol="0"/>
          <a:lstStyle/>
          <a:p>
            <a:endParaRPr/>
          </a:p>
        </p:txBody>
      </p:sp>
      <p:sp>
        <p:nvSpPr>
          <p:cNvPr id="337" name="object 337"/>
          <p:cNvSpPr/>
          <p:nvPr/>
        </p:nvSpPr>
        <p:spPr>
          <a:xfrm>
            <a:off x="5165240" y="5828821"/>
            <a:ext cx="10860" cy="5763"/>
          </a:xfrm>
          <a:custGeom>
            <a:avLst/>
            <a:gdLst/>
            <a:ahLst/>
            <a:cxnLst/>
            <a:rect l="l" t="t" r="r" b="b"/>
            <a:pathLst>
              <a:path w="12700" h="6350">
                <a:moveTo>
                  <a:pt x="12301" y="0"/>
                </a:moveTo>
                <a:lnTo>
                  <a:pt x="7828" y="5758"/>
                </a:lnTo>
                <a:lnTo>
                  <a:pt x="0" y="2558"/>
                </a:lnTo>
              </a:path>
            </a:pathLst>
          </a:custGeom>
          <a:ln w="3175">
            <a:solidFill>
              <a:srgbClr val="000000"/>
            </a:solidFill>
          </a:ln>
        </p:spPr>
        <p:txBody>
          <a:bodyPr wrap="square" lIns="0" tIns="0" rIns="0" bIns="0" rtlCol="0"/>
          <a:lstStyle/>
          <a:p>
            <a:endParaRPr/>
          </a:p>
        </p:txBody>
      </p:sp>
      <p:sp>
        <p:nvSpPr>
          <p:cNvPr id="338" name="object 338"/>
          <p:cNvSpPr/>
          <p:nvPr/>
        </p:nvSpPr>
        <p:spPr>
          <a:xfrm>
            <a:off x="5160459" y="5828822"/>
            <a:ext cx="4887" cy="6339"/>
          </a:xfrm>
          <a:custGeom>
            <a:avLst/>
            <a:gdLst/>
            <a:ahLst/>
            <a:cxnLst/>
            <a:rect l="l" t="t" r="r" b="b"/>
            <a:pathLst>
              <a:path w="5714" h="6984">
                <a:moveTo>
                  <a:pt x="3914" y="0"/>
                </a:moveTo>
                <a:lnTo>
                  <a:pt x="5591" y="2558"/>
                </a:lnTo>
                <a:lnTo>
                  <a:pt x="1118" y="5758"/>
                </a:lnTo>
                <a:lnTo>
                  <a:pt x="0" y="6396"/>
                </a:lnTo>
              </a:path>
            </a:pathLst>
          </a:custGeom>
          <a:ln w="3175">
            <a:solidFill>
              <a:srgbClr val="000000"/>
            </a:solidFill>
          </a:ln>
        </p:spPr>
        <p:txBody>
          <a:bodyPr wrap="square" lIns="0" tIns="0" rIns="0" bIns="0" rtlCol="0"/>
          <a:lstStyle/>
          <a:p>
            <a:endParaRPr/>
          </a:p>
        </p:txBody>
      </p:sp>
      <p:sp>
        <p:nvSpPr>
          <p:cNvPr id="339" name="object 339"/>
          <p:cNvSpPr/>
          <p:nvPr/>
        </p:nvSpPr>
        <p:spPr>
          <a:xfrm>
            <a:off x="5121729" y="5828822"/>
            <a:ext cx="4887" cy="6339"/>
          </a:xfrm>
          <a:custGeom>
            <a:avLst/>
            <a:gdLst/>
            <a:ahLst/>
            <a:cxnLst/>
            <a:rect l="l" t="t" r="r" b="b"/>
            <a:pathLst>
              <a:path w="5714" h="6984">
                <a:moveTo>
                  <a:pt x="5591" y="6396"/>
                </a:moveTo>
                <a:lnTo>
                  <a:pt x="0" y="0"/>
                </a:lnTo>
              </a:path>
            </a:pathLst>
          </a:custGeom>
          <a:ln w="3175">
            <a:solidFill>
              <a:srgbClr val="000000"/>
            </a:solidFill>
          </a:ln>
        </p:spPr>
        <p:txBody>
          <a:bodyPr wrap="square" lIns="0" tIns="0" rIns="0" bIns="0" rtlCol="0"/>
          <a:lstStyle/>
          <a:p>
            <a:endParaRPr/>
          </a:p>
        </p:txBody>
      </p:sp>
      <p:sp>
        <p:nvSpPr>
          <p:cNvPr id="340" name="object 340"/>
          <p:cNvSpPr/>
          <p:nvPr/>
        </p:nvSpPr>
        <p:spPr>
          <a:xfrm>
            <a:off x="5093041" y="5828822"/>
            <a:ext cx="1086" cy="6339"/>
          </a:xfrm>
          <a:custGeom>
            <a:avLst/>
            <a:gdLst/>
            <a:ahLst/>
            <a:cxnLst/>
            <a:rect l="l" t="t" r="r" b="b"/>
            <a:pathLst>
              <a:path w="1270" h="6984">
                <a:moveTo>
                  <a:pt x="0" y="0"/>
                </a:moveTo>
                <a:lnTo>
                  <a:pt x="0" y="5758"/>
                </a:lnTo>
                <a:lnTo>
                  <a:pt x="1118" y="6396"/>
                </a:lnTo>
              </a:path>
            </a:pathLst>
          </a:custGeom>
          <a:ln w="3175">
            <a:solidFill>
              <a:srgbClr val="000000"/>
            </a:solidFill>
          </a:ln>
        </p:spPr>
        <p:txBody>
          <a:bodyPr wrap="square" lIns="0" tIns="0" rIns="0" bIns="0" rtlCol="0"/>
          <a:lstStyle/>
          <a:p>
            <a:endParaRPr/>
          </a:p>
        </p:txBody>
      </p:sp>
      <p:sp>
        <p:nvSpPr>
          <p:cNvPr id="341" name="object 341"/>
          <p:cNvSpPr/>
          <p:nvPr/>
        </p:nvSpPr>
        <p:spPr>
          <a:xfrm>
            <a:off x="5093041" y="5870042"/>
            <a:ext cx="32037" cy="20747"/>
          </a:xfrm>
          <a:custGeom>
            <a:avLst/>
            <a:gdLst/>
            <a:ahLst/>
            <a:cxnLst/>
            <a:rect l="l" t="t" r="r" b="b"/>
            <a:pathLst>
              <a:path w="37464" h="22859">
                <a:moveTo>
                  <a:pt x="0" y="5757"/>
                </a:moveTo>
                <a:lnTo>
                  <a:pt x="10064" y="0"/>
                </a:lnTo>
                <a:lnTo>
                  <a:pt x="12301" y="10873"/>
                </a:lnTo>
                <a:lnTo>
                  <a:pt x="12301" y="22387"/>
                </a:lnTo>
                <a:lnTo>
                  <a:pt x="17334" y="19190"/>
                </a:lnTo>
                <a:lnTo>
                  <a:pt x="25162" y="17271"/>
                </a:lnTo>
                <a:lnTo>
                  <a:pt x="29635" y="14073"/>
                </a:lnTo>
                <a:lnTo>
                  <a:pt x="35227" y="14073"/>
                </a:lnTo>
                <a:lnTo>
                  <a:pt x="37463" y="22387"/>
                </a:lnTo>
              </a:path>
            </a:pathLst>
          </a:custGeom>
          <a:ln w="3175">
            <a:solidFill>
              <a:srgbClr val="000000"/>
            </a:solidFill>
          </a:ln>
        </p:spPr>
        <p:txBody>
          <a:bodyPr wrap="square" lIns="0" tIns="0" rIns="0" bIns="0" rtlCol="0"/>
          <a:lstStyle/>
          <a:p>
            <a:endParaRPr/>
          </a:p>
        </p:txBody>
      </p:sp>
      <p:sp>
        <p:nvSpPr>
          <p:cNvPr id="342" name="object 342"/>
          <p:cNvSpPr/>
          <p:nvPr/>
        </p:nvSpPr>
        <p:spPr>
          <a:xfrm>
            <a:off x="5201580" y="5913002"/>
            <a:ext cx="543" cy="1153"/>
          </a:xfrm>
          <a:custGeom>
            <a:avLst/>
            <a:gdLst/>
            <a:ahLst/>
            <a:cxnLst/>
            <a:rect l="l" t="t" r="r" b="b"/>
            <a:pathLst>
              <a:path w="635" h="1270">
                <a:moveTo>
                  <a:pt x="559" y="0"/>
                </a:moveTo>
                <a:lnTo>
                  <a:pt x="0" y="1279"/>
                </a:lnTo>
              </a:path>
            </a:pathLst>
          </a:custGeom>
          <a:ln w="3175">
            <a:solidFill>
              <a:srgbClr val="000000"/>
            </a:solidFill>
          </a:ln>
        </p:spPr>
        <p:txBody>
          <a:bodyPr wrap="square" lIns="0" tIns="0" rIns="0" bIns="0" rtlCol="0"/>
          <a:lstStyle/>
          <a:p>
            <a:endParaRPr/>
          </a:p>
        </p:txBody>
      </p:sp>
      <p:sp>
        <p:nvSpPr>
          <p:cNvPr id="343" name="object 343"/>
          <p:cNvSpPr/>
          <p:nvPr/>
        </p:nvSpPr>
        <p:spPr>
          <a:xfrm>
            <a:off x="5179584" y="5900810"/>
            <a:ext cx="19548" cy="13831"/>
          </a:xfrm>
          <a:custGeom>
            <a:avLst/>
            <a:gdLst/>
            <a:ahLst/>
            <a:cxnLst/>
            <a:rect l="l" t="t" r="r" b="b"/>
            <a:pathLst>
              <a:path w="22860" h="15240">
                <a:moveTo>
                  <a:pt x="22366" y="14712"/>
                </a:moveTo>
                <a:lnTo>
                  <a:pt x="18452" y="8315"/>
                </a:lnTo>
                <a:lnTo>
                  <a:pt x="13419" y="0"/>
                </a:lnTo>
                <a:lnTo>
                  <a:pt x="8387" y="3199"/>
                </a:lnTo>
                <a:lnTo>
                  <a:pt x="6150" y="8315"/>
                </a:lnTo>
                <a:lnTo>
                  <a:pt x="1118" y="14074"/>
                </a:lnTo>
                <a:lnTo>
                  <a:pt x="0" y="14712"/>
                </a:lnTo>
              </a:path>
            </a:pathLst>
          </a:custGeom>
          <a:ln w="3175">
            <a:solidFill>
              <a:srgbClr val="000000"/>
            </a:solidFill>
          </a:ln>
        </p:spPr>
        <p:txBody>
          <a:bodyPr wrap="square" lIns="0" tIns="0" rIns="0" bIns="0" rtlCol="0"/>
          <a:lstStyle/>
          <a:p>
            <a:endParaRPr/>
          </a:p>
        </p:txBody>
      </p:sp>
      <p:sp>
        <p:nvSpPr>
          <p:cNvPr id="344" name="object 344"/>
          <p:cNvSpPr/>
          <p:nvPr/>
        </p:nvSpPr>
        <p:spPr>
          <a:xfrm>
            <a:off x="5171935" y="5908358"/>
            <a:ext cx="3801" cy="6339"/>
          </a:xfrm>
          <a:custGeom>
            <a:avLst/>
            <a:gdLst/>
            <a:ahLst/>
            <a:cxnLst/>
            <a:rect l="l" t="t" r="r" b="b"/>
            <a:pathLst>
              <a:path w="4445" h="6984">
                <a:moveTo>
                  <a:pt x="3914" y="6396"/>
                </a:moveTo>
                <a:lnTo>
                  <a:pt x="0" y="0"/>
                </a:lnTo>
              </a:path>
            </a:pathLst>
          </a:custGeom>
          <a:ln w="3175">
            <a:solidFill>
              <a:srgbClr val="000000"/>
            </a:solidFill>
          </a:ln>
        </p:spPr>
        <p:txBody>
          <a:bodyPr wrap="square" lIns="0" tIns="0" rIns="0" bIns="0" rtlCol="0"/>
          <a:lstStyle/>
          <a:p>
            <a:endParaRPr/>
          </a:p>
        </p:txBody>
      </p:sp>
      <p:sp>
        <p:nvSpPr>
          <p:cNvPr id="345" name="object 345"/>
          <p:cNvSpPr/>
          <p:nvPr/>
        </p:nvSpPr>
        <p:spPr>
          <a:xfrm>
            <a:off x="5133204" y="5870042"/>
            <a:ext cx="17376" cy="38612"/>
          </a:xfrm>
          <a:custGeom>
            <a:avLst/>
            <a:gdLst/>
            <a:ahLst/>
            <a:cxnLst/>
            <a:rect l="l" t="t" r="r" b="b"/>
            <a:pathLst>
              <a:path w="20320" h="42545">
                <a:moveTo>
                  <a:pt x="17334" y="42218"/>
                </a:moveTo>
                <a:lnTo>
                  <a:pt x="8387" y="37101"/>
                </a:lnTo>
                <a:lnTo>
                  <a:pt x="12860" y="27506"/>
                </a:lnTo>
                <a:lnTo>
                  <a:pt x="20129" y="19190"/>
                </a:lnTo>
                <a:lnTo>
                  <a:pt x="15656" y="17271"/>
                </a:lnTo>
                <a:lnTo>
                  <a:pt x="10064" y="14073"/>
                </a:lnTo>
                <a:lnTo>
                  <a:pt x="2795" y="14073"/>
                </a:lnTo>
                <a:lnTo>
                  <a:pt x="0" y="5757"/>
                </a:lnTo>
                <a:lnTo>
                  <a:pt x="5591" y="0"/>
                </a:lnTo>
              </a:path>
            </a:pathLst>
          </a:custGeom>
          <a:ln w="3175">
            <a:solidFill>
              <a:srgbClr val="000000"/>
            </a:solidFill>
          </a:ln>
        </p:spPr>
        <p:txBody>
          <a:bodyPr wrap="square" lIns="0" tIns="0" rIns="0" bIns="0" rtlCol="0"/>
          <a:lstStyle/>
          <a:p>
            <a:endParaRPr/>
          </a:p>
        </p:txBody>
      </p:sp>
      <p:sp>
        <p:nvSpPr>
          <p:cNvPr id="346" name="object 346"/>
          <p:cNvSpPr/>
          <p:nvPr/>
        </p:nvSpPr>
        <p:spPr>
          <a:xfrm>
            <a:off x="5152808" y="5861913"/>
            <a:ext cx="19548" cy="36307"/>
          </a:xfrm>
          <a:custGeom>
            <a:avLst/>
            <a:gdLst/>
            <a:ahLst/>
            <a:cxnLst/>
            <a:rect l="l" t="t" r="r" b="b"/>
            <a:pathLst>
              <a:path w="22860" h="40004">
                <a:moveTo>
                  <a:pt x="0" y="39661"/>
                </a:moveTo>
                <a:lnTo>
                  <a:pt x="10064" y="36463"/>
                </a:lnTo>
                <a:lnTo>
                  <a:pt x="4473" y="28147"/>
                </a:lnTo>
                <a:lnTo>
                  <a:pt x="2795" y="17272"/>
                </a:lnTo>
                <a:lnTo>
                  <a:pt x="4473" y="14714"/>
                </a:lnTo>
                <a:lnTo>
                  <a:pt x="12301" y="14714"/>
                </a:lnTo>
                <a:lnTo>
                  <a:pt x="17334" y="14714"/>
                </a:lnTo>
                <a:lnTo>
                  <a:pt x="22366" y="8956"/>
                </a:lnTo>
                <a:lnTo>
                  <a:pt x="20129" y="0"/>
                </a:lnTo>
              </a:path>
            </a:pathLst>
          </a:custGeom>
          <a:ln w="3175">
            <a:solidFill>
              <a:srgbClr val="000000"/>
            </a:solidFill>
          </a:ln>
        </p:spPr>
        <p:txBody>
          <a:bodyPr wrap="square" lIns="0" tIns="0" rIns="0" bIns="0" rtlCol="0"/>
          <a:lstStyle/>
          <a:p>
            <a:endParaRPr/>
          </a:p>
        </p:txBody>
      </p:sp>
      <p:sp>
        <p:nvSpPr>
          <p:cNvPr id="347" name="object 347"/>
          <p:cNvSpPr/>
          <p:nvPr/>
        </p:nvSpPr>
        <p:spPr>
          <a:xfrm>
            <a:off x="5182453" y="5836950"/>
            <a:ext cx="19548" cy="35731"/>
          </a:xfrm>
          <a:custGeom>
            <a:avLst/>
            <a:gdLst/>
            <a:ahLst/>
            <a:cxnLst/>
            <a:rect l="l" t="t" r="r" b="b"/>
            <a:pathLst>
              <a:path w="22860" h="39370">
                <a:moveTo>
                  <a:pt x="0" y="39019"/>
                </a:moveTo>
                <a:lnTo>
                  <a:pt x="10064" y="36462"/>
                </a:lnTo>
                <a:lnTo>
                  <a:pt x="5032" y="27505"/>
                </a:lnTo>
                <a:lnTo>
                  <a:pt x="2795" y="16630"/>
                </a:lnTo>
                <a:lnTo>
                  <a:pt x="5032" y="13433"/>
                </a:lnTo>
                <a:lnTo>
                  <a:pt x="12301" y="13433"/>
                </a:lnTo>
                <a:lnTo>
                  <a:pt x="17893" y="13433"/>
                </a:lnTo>
                <a:lnTo>
                  <a:pt x="22366" y="8314"/>
                </a:lnTo>
                <a:lnTo>
                  <a:pt x="20129" y="0"/>
                </a:lnTo>
              </a:path>
            </a:pathLst>
          </a:custGeom>
          <a:ln w="3175">
            <a:solidFill>
              <a:srgbClr val="000000"/>
            </a:solidFill>
          </a:ln>
        </p:spPr>
        <p:txBody>
          <a:bodyPr wrap="square" lIns="0" tIns="0" rIns="0" bIns="0" rtlCol="0"/>
          <a:lstStyle/>
          <a:p>
            <a:endParaRPr/>
          </a:p>
        </p:txBody>
      </p:sp>
      <p:sp>
        <p:nvSpPr>
          <p:cNvPr id="348" name="object 348"/>
          <p:cNvSpPr/>
          <p:nvPr/>
        </p:nvSpPr>
        <p:spPr>
          <a:xfrm>
            <a:off x="5120772" y="5882814"/>
            <a:ext cx="15204" cy="31697"/>
          </a:xfrm>
          <a:custGeom>
            <a:avLst/>
            <a:gdLst/>
            <a:ahLst/>
            <a:cxnLst/>
            <a:rect l="l" t="t" r="r" b="b"/>
            <a:pathLst>
              <a:path w="17779" h="34925">
                <a:moveTo>
                  <a:pt x="10624" y="34541"/>
                </a:moveTo>
                <a:lnTo>
                  <a:pt x="5032" y="28144"/>
                </a:lnTo>
                <a:lnTo>
                  <a:pt x="0" y="23028"/>
                </a:lnTo>
                <a:lnTo>
                  <a:pt x="2795" y="16631"/>
                </a:lnTo>
                <a:lnTo>
                  <a:pt x="7269" y="13433"/>
                </a:lnTo>
                <a:lnTo>
                  <a:pt x="14538" y="11513"/>
                </a:lnTo>
                <a:lnTo>
                  <a:pt x="17334" y="5117"/>
                </a:lnTo>
                <a:lnTo>
                  <a:pt x="12860" y="0"/>
                </a:lnTo>
              </a:path>
            </a:pathLst>
          </a:custGeom>
          <a:ln w="3175">
            <a:solidFill>
              <a:srgbClr val="000000"/>
            </a:solidFill>
          </a:ln>
        </p:spPr>
        <p:txBody>
          <a:bodyPr wrap="square" lIns="0" tIns="0" rIns="0" bIns="0" rtlCol="0"/>
          <a:lstStyle/>
          <a:p>
            <a:endParaRPr/>
          </a:p>
        </p:txBody>
      </p:sp>
      <p:sp>
        <p:nvSpPr>
          <p:cNvPr id="349" name="object 349"/>
          <p:cNvSpPr/>
          <p:nvPr/>
        </p:nvSpPr>
        <p:spPr>
          <a:xfrm>
            <a:off x="5073436" y="5893263"/>
            <a:ext cx="17376" cy="21323"/>
          </a:xfrm>
          <a:custGeom>
            <a:avLst/>
            <a:gdLst/>
            <a:ahLst/>
            <a:cxnLst/>
            <a:rect l="l" t="t" r="r" b="b"/>
            <a:pathLst>
              <a:path w="20320" h="23495">
                <a:moveTo>
                  <a:pt x="15656" y="0"/>
                </a:moveTo>
                <a:lnTo>
                  <a:pt x="20129" y="11515"/>
                </a:lnTo>
                <a:lnTo>
                  <a:pt x="10064" y="11515"/>
                </a:lnTo>
                <a:lnTo>
                  <a:pt x="0" y="13433"/>
                </a:lnTo>
                <a:lnTo>
                  <a:pt x="0" y="16631"/>
                </a:lnTo>
                <a:lnTo>
                  <a:pt x="2236" y="23028"/>
                </a:lnTo>
              </a:path>
            </a:pathLst>
          </a:custGeom>
          <a:ln w="3175">
            <a:solidFill>
              <a:srgbClr val="000000"/>
            </a:solidFill>
          </a:ln>
        </p:spPr>
        <p:txBody>
          <a:bodyPr wrap="square" lIns="0" tIns="0" rIns="0" bIns="0" rtlCol="0"/>
          <a:lstStyle/>
          <a:p>
            <a:endParaRPr/>
          </a:p>
        </p:txBody>
      </p:sp>
      <p:sp>
        <p:nvSpPr>
          <p:cNvPr id="350" name="object 350"/>
          <p:cNvSpPr/>
          <p:nvPr/>
        </p:nvSpPr>
        <p:spPr>
          <a:xfrm>
            <a:off x="5086824" y="5900810"/>
            <a:ext cx="6516" cy="13831"/>
          </a:xfrm>
          <a:custGeom>
            <a:avLst/>
            <a:gdLst/>
            <a:ahLst/>
            <a:cxnLst/>
            <a:rect l="l" t="t" r="r" b="b"/>
            <a:pathLst>
              <a:path w="7620" h="15240">
                <a:moveTo>
                  <a:pt x="1118" y="14712"/>
                </a:moveTo>
                <a:lnTo>
                  <a:pt x="0" y="11514"/>
                </a:lnTo>
                <a:lnTo>
                  <a:pt x="0" y="3199"/>
                </a:lnTo>
                <a:lnTo>
                  <a:pt x="7269" y="0"/>
                </a:lnTo>
              </a:path>
            </a:pathLst>
          </a:custGeom>
          <a:ln w="3175">
            <a:solidFill>
              <a:srgbClr val="000000"/>
            </a:solidFill>
          </a:ln>
        </p:spPr>
        <p:txBody>
          <a:bodyPr wrap="square" lIns="0" tIns="0" rIns="0" bIns="0" rtlCol="0"/>
          <a:lstStyle/>
          <a:p>
            <a:endParaRPr/>
          </a:p>
        </p:txBody>
      </p:sp>
      <p:sp>
        <p:nvSpPr>
          <p:cNvPr id="351" name="object 351"/>
          <p:cNvSpPr/>
          <p:nvPr/>
        </p:nvSpPr>
        <p:spPr>
          <a:xfrm>
            <a:off x="5107863" y="5856689"/>
            <a:ext cx="32580" cy="21323"/>
          </a:xfrm>
          <a:custGeom>
            <a:avLst/>
            <a:gdLst/>
            <a:ahLst/>
            <a:cxnLst/>
            <a:rect l="l" t="t" r="r" b="b"/>
            <a:pathLst>
              <a:path w="38100" h="23495">
                <a:moveTo>
                  <a:pt x="0" y="23028"/>
                </a:moveTo>
                <a:lnTo>
                  <a:pt x="5032" y="11513"/>
                </a:lnTo>
                <a:lnTo>
                  <a:pt x="12301" y="17270"/>
                </a:lnTo>
                <a:lnTo>
                  <a:pt x="20129" y="23028"/>
                </a:lnTo>
                <a:lnTo>
                  <a:pt x="22366" y="20469"/>
                </a:lnTo>
                <a:lnTo>
                  <a:pt x="25162" y="11513"/>
                </a:lnTo>
                <a:lnTo>
                  <a:pt x="25162" y="5755"/>
                </a:lnTo>
                <a:lnTo>
                  <a:pt x="29635" y="0"/>
                </a:lnTo>
                <a:lnTo>
                  <a:pt x="38023" y="5755"/>
                </a:lnTo>
              </a:path>
            </a:pathLst>
          </a:custGeom>
          <a:ln w="3175">
            <a:solidFill>
              <a:srgbClr val="000000"/>
            </a:solidFill>
          </a:ln>
        </p:spPr>
        <p:txBody>
          <a:bodyPr wrap="square" lIns="0" tIns="0" rIns="0" bIns="0" rtlCol="0"/>
          <a:lstStyle/>
          <a:p>
            <a:endParaRPr/>
          </a:p>
        </p:txBody>
      </p:sp>
      <p:sp>
        <p:nvSpPr>
          <p:cNvPr id="352" name="object 352"/>
          <p:cNvSpPr/>
          <p:nvPr/>
        </p:nvSpPr>
        <p:spPr>
          <a:xfrm>
            <a:off x="5099257" y="5911260"/>
            <a:ext cx="7059" cy="3458"/>
          </a:xfrm>
          <a:custGeom>
            <a:avLst/>
            <a:gdLst/>
            <a:ahLst/>
            <a:cxnLst/>
            <a:rect l="l" t="t" r="r" b="b"/>
            <a:pathLst>
              <a:path w="8254" h="3809">
                <a:moveTo>
                  <a:pt x="0" y="3198"/>
                </a:moveTo>
                <a:lnTo>
                  <a:pt x="0" y="2560"/>
                </a:lnTo>
                <a:lnTo>
                  <a:pt x="7828" y="0"/>
                </a:lnTo>
              </a:path>
            </a:pathLst>
          </a:custGeom>
          <a:ln w="3175">
            <a:solidFill>
              <a:srgbClr val="000000"/>
            </a:solidFill>
          </a:ln>
        </p:spPr>
        <p:txBody>
          <a:bodyPr wrap="square" lIns="0" tIns="0" rIns="0" bIns="0" rtlCol="0"/>
          <a:lstStyle/>
          <a:p>
            <a:endParaRPr/>
          </a:p>
        </p:txBody>
      </p:sp>
      <p:sp>
        <p:nvSpPr>
          <p:cNvPr id="353" name="object 353"/>
          <p:cNvSpPr/>
          <p:nvPr/>
        </p:nvSpPr>
        <p:spPr>
          <a:xfrm>
            <a:off x="5107863" y="5893263"/>
            <a:ext cx="13032" cy="21323"/>
          </a:xfrm>
          <a:custGeom>
            <a:avLst/>
            <a:gdLst/>
            <a:ahLst/>
            <a:cxnLst/>
            <a:rect l="l" t="t" r="r" b="b"/>
            <a:pathLst>
              <a:path w="15239" h="23495">
                <a:moveTo>
                  <a:pt x="14538" y="23028"/>
                </a:moveTo>
                <a:lnTo>
                  <a:pt x="15097" y="22390"/>
                </a:lnTo>
                <a:lnTo>
                  <a:pt x="12301" y="19830"/>
                </a:lnTo>
                <a:lnTo>
                  <a:pt x="7828" y="16631"/>
                </a:lnTo>
                <a:lnTo>
                  <a:pt x="2795" y="11515"/>
                </a:lnTo>
                <a:lnTo>
                  <a:pt x="0" y="5118"/>
                </a:lnTo>
                <a:lnTo>
                  <a:pt x="5032" y="0"/>
                </a:lnTo>
              </a:path>
            </a:pathLst>
          </a:custGeom>
          <a:ln w="3175">
            <a:solidFill>
              <a:srgbClr val="000000"/>
            </a:solidFill>
          </a:ln>
        </p:spPr>
        <p:txBody>
          <a:bodyPr wrap="square" lIns="0" tIns="0" rIns="0" bIns="0" rtlCol="0"/>
          <a:lstStyle/>
          <a:p>
            <a:endParaRPr/>
          </a:p>
        </p:txBody>
      </p:sp>
      <p:sp>
        <p:nvSpPr>
          <p:cNvPr id="354" name="object 354"/>
          <p:cNvSpPr/>
          <p:nvPr/>
        </p:nvSpPr>
        <p:spPr>
          <a:xfrm>
            <a:off x="5082043" y="5875267"/>
            <a:ext cx="26064" cy="30544"/>
          </a:xfrm>
          <a:custGeom>
            <a:avLst/>
            <a:gdLst/>
            <a:ahLst/>
            <a:cxnLst/>
            <a:rect l="l" t="t" r="r" b="b"/>
            <a:pathLst>
              <a:path w="30479" h="33654">
                <a:moveTo>
                  <a:pt x="30194" y="31344"/>
                </a:moveTo>
                <a:lnTo>
                  <a:pt x="17893" y="33262"/>
                </a:lnTo>
                <a:lnTo>
                  <a:pt x="20129" y="21749"/>
                </a:lnTo>
                <a:lnTo>
                  <a:pt x="22925" y="11514"/>
                </a:lnTo>
                <a:lnTo>
                  <a:pt x="17893" y="11514"/>
                </a:lnTo>
                <a:lnTo>
                  <a:pt x="12860" y="11514"/>
                </a:lnTo>
                <a:lnTo>
                  <a:pt x="5591" y="11514"/>
                </a:lnTo>
                <a:lnTo>
                  <a:pt x="0" y="8315"/>
                </a:lnTo>
                <a:lnTo>
                  <a:pt x="2795" y="0"/>
                </a:lnTo>
              </a:path>
            </a:pathLst>
          </a:custGeom>
          <a:ln w="3175">
            <a:solidFill>
              <a:srgbClr val="000000"/>
            </a:solidFill>
          </a:ln>
        </p:spPr>
        <p:txBody>
          <a:bodyPr wrap="square" lIns="0" tIns="0" rIns="0" bIns="0" rtlCol="0"/>
          <a:lstStyle/>
          <a:p>
            <a:endParaRPr/>
          </a:p>
        </p:txBody>
      </p:sp>
      <p:sp>
        <p:nvSpPr>
          <p:cNvPr id="355" name="object 355"/>
          <p:cNvSpPr/>
          <p:nvPr/>
        </p:nvSpPr>
        <p:spPr>
          <a:xfrm>
            <a:off x="5132248" y="5905454"/>
            <a:ext cx="3801" cy="9221"/>
          </a:xfrm>
          <a:custGeom>
            <a:avLst/>
            <a:gdLst/>
            <a:ahLst/>
            <a:cxnLst/>
            <a:rect l="l" t="t" r="r" b="b"/>
            <a:pathLst>
              <a:path w="4445" h="10159">
                <a:moveTo>
                  <a:pt x="3914" y="0"/>
                </a:moveTo>
                <a:lnTo>
                  <a:pt x="0" y="9595"/>
                </a:lnTo>
              </a:path>
            </a:pathLst>
          </a:custGeom>
          <a:ln w="3175">
            <a:solidFill>
              <a:srgbClr val="000000"/>
            </a:solidFill>
          </a:ln>
        </p:spPr>
        <p:txBody>
          <a:bodyPr wrap="square" lIns="0" tIns="0" rIns="0" bIns="0" rtlCol="0"/>
          <a:lstStyle/>
          <a:p>
            <a:endParaRPr/>
          </a:p>
        </p:txBody>
      </p:sp>
      <p:sp>
        <p:nvSpPr>
          <p:cNvPr id="356" name="object 356"/>
          <p:cNvSpPr/>
          <p:nvPr/>
        </p:nvSpPr>
        <p:spPr>
          <a:xfrm>
            <a:off x="5170022" y="5834627"/>
            <a:ext cx="16833" cy="27663"/>
          </a:xfrm>
          <a:custGeom>
            <a:avLst/>
            <a:gdLst/>
            <a:ahLst/>
            <a:cxnLst/>
            <a:rect l="l" t="t" r="r" b="b"/>
            <a:pathLst>
              <a:path w="19685" h="30479">
                <a:moveTo>
                  <a:pt x="4473" y="30065"/>
                </a:moveTo>
                <a:lnTo>
                  <a:pt x="0" y="21750"/>
                </a:lnTo>
                <a:lnTo>
                  <a:pt x="9505" y="19190"/>
                </a:lnTo>
                <a:lnTo>
                  <a:pt x="19570" y="15993"/>
                </a:lnTo>
                <a:lnTo>
                  <a:pt x="17334" y="10874"/>
                </a:lnTo>
                <a:lnTo>
                  <a:pt x="14538" y="4477"/>
                </a:lnTo>
                <a:lnTo>
                  <a:pt x="12301" y="0"/>
                </a:lnTo>
              </a:path>
            </a:pathLst>
          </a:custGeom>
          <a:ln w="3175">
            <a:solidFill>
              <a:srgbClr val="000000"/>
            </a:solidFill>
          </a:ln>
        </p:spPr>
        <p:txBody>
          <a:bodyPr wrap="square" lIns="0" tIns="0" rIns="0" bIns="0" rtlCol="0"/>
          <a:lstStyle/>
          <a:p>
            <a:endParaRPr/>
          </a:p>
        </p:txBody>
      </p:sp>
      <p:sp>
        <p:nvSpPr>
          <p:cNvPr id="357" name="object 357"/>
          <p:cNvSpPr/>
          <p:nvPr/>
        </p:nvSpPr>
        <p:spPr>
          <a:xfrm>
            <a:off x="5201580" y="5859593"/>
            <a:ext cx="543" cy="576"/>
          </a:xfrm>
          <a:custGeom>
            <a:avLst/>
            <a:gdLst/>
            <a:ahLst/>
            <a:cxnLst/>
            <a:rect l="l" t="t" r="r" b="b"/>
            <a:pathLst>
              <a:path w="635" h="634">
                <a:moveTo>
                  <a:pt x="0" y="0"/>
                </a:moveTo>
                <a:lnTo>
                  <a:pt x="559" y="639"/>
                </a:lnTo>
              </a:path>
            </a:pathLst>
          </a:custGeom>
          <a:ln w="3175">
            <a:solidFill>
              <a:srgbClr val="000000"/>
            </a:solidFill>
          </a:ln>
        </p:spPr>
        <p:txBody>
          <a:bodyPr wrap="square" lIns="0" tIns="0" rIns="0" bIns="0" rtlCol="0"/>
          <a:lstStyle/>
          <a:p>
            <a:endParaRPr/>
          </a:p>
        </p:txBody>
      </p:sp>
      <p:sp>
        <p:nvSpPr>
          <p:cNvPr id="358" name="object 358"/>
          <p:cNvSpPr/>
          <p:nvPr/>
        </p:nvSpPr>
        <p:spPr>
          <a:xfrm>
            <a:off x="5192973" y="5871201"/>
            <a:ext cx="9231" cy="29968"/>
          </a:xfrm>
          <a:custGeom>
            <a:avLst/>
            <a:gdLst/>
            <a:ahLst/>
            <a:cxnLst/>
            <a:rect l="l" t="t" r="r" b="b"/>
            <a:pathLst>
              <a:path w="10795" h="33020">
                <a:moveTo>
                  <a:pt x="10624" y="0"/>
                </a:moveTo>
                <a:lnTo>
                  <a:pt x="7828" y="1279"/>
                </a:lnTo>
                <a:lnTo>
                  <a:pt x="0" y="4479"/>
                </a:lnTo>
                <a:lnTo>
                  <a:pt x="0" y="9595"/>
                </a:lnTo>
                <a:lnTo>
                  <a:pt x="5591" y="15993"/>
                </a:lnTo>
                <a:lnTo>
                  <a:pt x="10064" y="21109"/>
                </a:lnTo>
                <a:lnTo>
                  <a:pt x="10064" y="26228"/>
                </a:lnTo>
                <a:lnTo>
                  <a:pt x="2795" y="32623"/>
                </a:lnTo>
              </a:path>
            </a:pathLst>
          </a:custGeom>
          <a:ln w="3175">
            <a:solidFill>
              <a:srgbClr val="000000"/>
            </a:solidFill>
          </a:ln>
        </p:spPr>
        <p:txBody>
          <a:bodyPr wrap="square" lIns="0" tIns="0" rIns="0" bIns="0" rtlCol="0"/>
          <a:lstStyle/>
          <a:p>
            <a:endParaRPr/>
          </a:p>
        </p:txBody>
      </p:sp>
      <p:sp>
        <p:nvSpPr>
          <p:cNvPr id="359" name="object 359"/>
          <p:cNvSpPr/>
          <p:nvPr/>
        </p:nvSpPr>
        <p:spPr>
          <a:xfrm>
            <a:off x="5173846" y="5870042"/>
            <a:ext cx="19548" cy="35731"/>
          </a:xfrm>
          <a:custGeom>
            <a:avLst/>
            <a:gdLst/>
            <a:ahLst/>
            <a:cxnLst/>
            <a:rect l="l" t="t" r="r" b="b"/>
            <a:pathLst>
              <a:path w="22860" h="39370">
                <a:moveTo>
                  <a:pt x="22366" y="0"/>
                </a:moveTo>
                <a:lnTo>
                  <a:pt x="12860" y="2557"/>
                </a:lnTo>
                <a:lnTo>
                  <a:pt x="15097" y="14073"/>
                </a:lnTo>
                <a:lnTo>
                  <a:pt x="20129" y="22387"/>
                </a:lnTo>
                <a:lnTo>
                  <a:pt x="15097" y="25586"/>
                </a:lnTo>
                <a:lnTo>
                  <a:pt x="10064" y="25586"/>
                </a:lnTo>
                <a:lnTo>
                  <a:pt x="2795" y="27506"/>
                </a:lnTo>
                <a:lnTo>
                  <a:pt x="0" y="30704"/>
                </a:lnTo>
                <a:lnTo>
                  <a:pt x="2795" y="39019"/>
                </a:lnTo>
              </a:path>
            </a:pathLst>
          </a:custGeom>
          <a:ln w="3175">
            <a:solidFill>
              <a:srgbClr val="000000"/>
            </a:solidFill>
          </a:ln>
        </p:spPr>
        <p:txBody>
          <a:bodyPr wrap="square" lIns="0" tIns="0" rIns="0" bIns="0" rtlCol="0"/>
          <a:lstStyle/>
          <a:p>
            <a:endParaRPr/>
          </a:p>
        </p:txBody>
      </p:sp>
      <p:sp>
        <p:nvSpPr>
          <p:cNvPr id="360" name="object 360"/>
          <p:cNvSpPr/>
          <p:nvPr/>
        </p:nvSpPr>
        <p:spPr>
          <a:xfrm>
            <a:off x="5101647" y="5836950"/>
            <a:ext cx="23892" cy="31120"/>
          </a:xfrm>
          <a:custGeom>
            <a:avLst/>
            <a:gdLst/>
            <a:ahLst/>
            <a:cxnLst/>
            <a:rect l="l" t="t" r="r" b="b"/>
            <a:pathLst>
              <a:path w="27939" h="34290">
                <a:moveTo>
                  <a:pt x="0" y="0"/>
                </a:moveTo>
                <a:lnTo>
                  <a:pt x="10064" y="0"/>
                </a:lnTo>
                <a:lnTo>
                  <a:pt x="7269" y="10873"/>
                </a:lnTo>
                <a:lnTo>
                  <a:pt x="5032" y="19190"/>
                </a:lnTo>
                <a:lnTo>
                  <a:pt x="10064" y="22387"/>
                </a:lnTo>
                <a:lnTo>
                  <a:pt x="15097" y="22387"/>
                </a:lnTo>
                <a:lnTo>
                  <a:pt x="22366" y="22387"/>
                </a:lnTo>
                <a:lnTo>
                  <a:pt x="27398" y="24947"/>
                </a:lnTo>
                <a:lnTo>
                  <a:pt x="25162" y="33902"/>
                </a:lnTo>
              </a:path>
            </a:pathLst>
          </a:custGeom>
          <a:ln w="3175">
            <a:solidFill>
              <a:srgbClr val="000000"/>
            </a:solidFill>
          </a:ln>
        </p:spPr>
        <p:txBody>
          <a:bodyPr wrap="square" lIns="0" tIns="0" rIns="0" bIns="0" rtlCol="0"/>
          <a:lstStyle/>
          <a:p>
            <a:endParaRPr/>
          </a:p>
        </p:txBody>
      </p:sp>
      <p:sp>
        <p:nvSpPr>
          <p:cNvPr id="361" name="object 361"/>
          <p:cNvSpPr/>
          <p:nvPr/>
        </p:nvSpPr>
        <p:spPr>
          <a:xfrm>
            <a:off x="5131770" y="5838691"/>
            <a:ext cx="16290" cy="36883"/>
          </a:xfrm>
          <a:custGeom>
            <a:avLst/>
            <a:gdLst/>
            <a:ahLst/>
            <a:cxnLst/>
            <a:rect l="l" t="t" r="r" b="b"/>
            <a:pathLst>
              <a:path w="19050" h="40640">
                <a:moveTo>
                  <a:pt x="19011" y="40301"/>
                </a:moveTo>
                <a:lnTo>
                  <a:pt x="10064" y="37101"/>
                </a:lnTo>
                <a:lnTo>
                  <a:pt x="14538" y="25587"/>
                </a:lnTo>
                <a:lnTo>
                  <a:pt x="19011" y="17272"/>
                </a:lnTo>
                <a:lnTo>
                  <a:pt x="14538" y="14712"/>
                </a:lnTo>
                <a:lnTo>
                  <a:pt x="10064" y="14712"/>
                </a:lnTo>
                <a:lnTo>
                  <a:pt x="1677" y="11515"/>
                </a:lnTo>
                <a:lnTo>
                  <a:pt x="0" y="6396"/>
                </a:lnTo>
                <a:lnTo>
                  <a:pt x="1677" y="0"/>
                </a:lnTo>
              </a:path>
            </a:pathLst>
          </a:custGeom>
          <a:ln w="3175">
            <a:solidFill>
              <a:srgbClr val="000000"/>
            </a:solidFill>
          </a:ln>
        </p:spPr>
        <p:txBody>
          <a:bodyPr wrap="square" lIns="0" tIns="0" rIns="0" bIns="0" rtlCol="0"/>
          <a:lstStyle/>
          <a:p>
            <a:endParaRPr/>
          </a:p>
        </p:txBody>
      </p:sp>
      <p:sp>
        <p:nvSpPr>
          <p:cNvPr id="362" name="object 362"/>
          <p:cNvSpPr/>
          <p:nvPr/>
        </p:nvSpPr>
        <p:spPr>
          <a:xfrm>
            <a:off x="5073436" y="5852044"/>
            <a:ext cx="30408" cy="23627"/>
          </a:xfrm>
          <a:custGeom>
            <a:avLst/>
            <a:gdLst/>
            <a:ahLst/>
            <a:cxnLst/>
            <a:rect l="l" t="t" r="r" b="b"/>
            <a:pathLst>
              <a:path w="35560" h="26034">
                <a:moveTo>
                  <a:pt x="35227" y="2560"/>
                </a:moveTo>
                <a:lnTo>
                  <a:pt x="25721" y="0"/>
                </a:lnTo>
                <a:lnTo>
                  <a:pt x="25721" y="10874"/>
                </a:lnTo>
                <a:lnTo>
                  <a:pt x="22925" y="19831"/>
                </a:lnTo>
                <a:lnTo>
                  <a:pt x="20129" y="19831"/>
                </a:lnTo>
                <a:lnTo>
                  <a:pt x="12860" y="16631"/>
                </a:lnTo>
                <a:lnTo>
                  <a:pt x="8387" y="14073"/>
                </a:lnTo>
                <a:lnTo>
                  <a:pt x="2795" y="16631"/>
                </a:lnTo>
                <a:lnTo>
                  <a:pt x="0" y="25588"/>
                </a:lnTo>
              </a:path>
            </a:pathLst>
          </a:custGeom>
          <a:ln w="3175">
            <a:solidFill>
              <a:srgbClr val="000000"/>
            </a:solidFill>
          </a:ln>
        </p:spPr>
        <p:txBody>
          <a:bodyPr wrap="square" lIns="0" tIns="0" rIns="0" bIns="0" rtlCol="0"/>
          <a:lstStyle/>
          <a:p>
            <a:endParaRPr/>
          </a:p>
        </p:txBody>
      </p:sp>
      <p:sp>
        <p:nvSpPr>
          <p:cNvPr id="363" name="object 363"/>
          <p:cNvSpPr/>
          <p:nvPr/>
        </p:nvSpPr>
        <p:spPr>
          <a:xfrm>
            <a:off x="5065786" y="5834627"/>
            <a:ext cx="6516" cy="12102"/>
          </a:xfrm>
          <a:custGeom>
            <a:avLst/>
            <a:gdLst/>
            <a:ahLst/>
            <a:cxnLst/>
            <a:rect l="l" t="t" r="r" b="b"/>
            <a:pathLst>
              <a:path w="7620" h="13334">
                <a:moveTo>
                  <a:pt x="3914" y="0"/>
                </a:moveTo>
                <a:lnTo>
                  <a:pt x="4473" y="2560"/>
                </a:lnTo>
                <a:lnTo>
                  <a:pt x="7269" y="7676"/>
                </a:lnTo>
                <a:lnTo>
                  <a:pt x="4473" y="12793"/>
                </a:lnTo>
                <a:lnTo>
                  <a:pt x="0" y="12793"/>
                </a:lnTo>
              </a:path>
            </a:pathLst>
          </a:custGeom>
          <a:ln w="3175">
            <a:solidFill>
              <a:srgbClr val="000000"/>
            </a:solidFill>
          </a:ln>
        </p:spPr>
        <p:txBody>
          <a:bodyPr wrap="square" lIns="0" tIns="0" rIns="0" bIns="0" rtlCol="0"/>
          <a:lstStyle/>
          <a:p>
            <a:endParaRPr/>
          </a:p>
        </p:txBody>
      </p:sp>
      <p:sp>
        <p:nvSpPr>
          <p:cNvPr id="364" name="object 364"/>
          <p:cNvSpPr/>
          <p:nvPr/>
        </p:nvSpPr>
        <p:spPr>
          <a:xfrm>
            <a:off x="5199188" y="5913584"/>
            <a:ext cx="1086" cy="576"/>
          </a:xfrm>
          <a:custGeom>
            <a:avLst/>
            <a:gdLst/>
            <a:ahLst/>
            <a:cxnLst/>
            <a:rect l="l" t="t" r="r" b="b"/>
            <a:pathLst>
              <a:path w="1270" h="634">
                <a:moveTo>
                  <a:pt x="1118" y="638"/>
                </a:moveTo>
                <a:lnTo>
                  <a:pt x="559" y="0"/>
                </a:lnTo>
                <a:lnTo>
                  <a:pt x="0" y="638"/>
                </a:lnTo>
              </a:path>
            </a:pathLst>
          </a:custGeom>
          <a:ln w="3175">
            <a:solidFill>
              <a:srgbClr val="000000"/>
            </a:solidFill>
          </a:ln>
        </p:spPr>
        <p:txBody>
          <a:bodyPr wrap="square" lIns="0" tIns="0" rIns="0" bIns="0" rtlCol="0"/>
          <a:lstStyle/>
          <a:p>
            <a:endParaRPr/>
          </a:p>
        </p:txBody>
      </p:sp>
      <p:sp>
        <p:nvSpPr>
          <p:cNvPr id="365" name="object 365"/>
          <p:cNvSpPr/>
          <p:nvPr/>
        </p:nvSpPr>
        <p:spPr>
          <a:xfrm>
            <a:off x="5152809" y="5838691"/>
            <a:ext cx="21177" cy="34002"/>
          </a:xfrm>
          <a:custGeom>
            <a:avLst/>
            <a:gdLst/>
            <a:ahLst/>
            <a:cxnLst/>
            <a:rect l="l" t="t" r="r" b="b"/>
            <a:pathLst>
              <a:path w="24764" h="37465">
                <a:moveTo>
                  <a:pt x="22366" y="0"/>
                </a:moveTo>
                <a:lnTo>
                  <a:pt x="24603" y="11515"/>
                </a:lnTo>
                <a:lnTo>
                  <a:pt x="14538" y="11515"/>
                </a:lnTo>
                <a:lnTo>
                  <a:pt x="4473" y="11515"/>
                </a:lnTo>
                <a:lnTo>
                  <a:pt x="4473" y="17272"/>
                </a:lnTo>
                <a:lnTo>
                  <a:pt x="7269" y="23029"/>
                </a:lnTo>
                <a:lnTo>
                  <a:pt x="10064" y="28785"/>
                </a:lnTo>
                <a:lnTo>
                  <a:pt x="7269" y="37101"/>
                </a:lnTo>
                <a:lnTo>
                  <a:pt x="0" y="37101"/>
                </a:lnTo>
              </a:path>
            </a:pathLst>
          </a:custGeom>
          <a:ln w="3175">
            <a:solidFill>
              <a:srgbClr val="000000"/>
            </a:solidFill>
          </a:ln>
        </p:spPr>
        <p:txBody>
          <a:bodyPr wrap="square" lIns="0" tIns="0" rIns="0" bIns="0" rtlCol="0"/>
          <a:lstStyle/>
          <a:p>
            <a:endParaRPr/>
          </a:p>
        </p:txBody>
      </p:sp>
      <p:sp>
        <p:nvSpPr>
          <p:cNvPr id="366" name="object 366"/>
          <p:cNvSpPr/>
          <p:nvPr/>
        </p:nvSpPr>
        <p:spPr>
          <a:xfrm>
            <a:off x="5155199" y="5879911"/>
            <a:ext cx="19005" cy="34578"/>
          </a:xfrm>
          <a:custGeom>
            <a:avLst/>
            <a:gdLst/>
            <a:ahLst/>
            <a:cxnLst/>
            <a:rect l="l" t="t" r="r" b="b"/>
            <a:pathLst>
              <a:path w="22225" h="38100">
                <a:moveTo>
                  <a:pt x="3914" y="37741"/>
                </a:moveTo>
                <a:lnTo>
                  <a:pt x="0" y="28146"/>
                </a:lnTo>
                <a:lnTo>
                  <a:pt x="9505" y="26228"/>
                </a:lnTo>
                <a:lnTo>
                  <a:pt x="19570" y="26228"/>
                </a:lnTo>
                <a:lnTo>
                  <a:pt x="19570" y="19831"/>
                </a:lnTo>
                <a:lnTo>
                  <a:pt x="14538" y="14712"/>
                </a:lnTo>
                <a:lnTo>
                  <a:pt x="11742" y="6398"/>
                </a:lnTo>
                <a:lnTo>
                  <a:pt x="14538" y="0"/>
                </a:lnTo>
                <a:lnTo>
                  <a:pt x="21807" y="0"/>
                </a:lnTo>
              </a:path>
            </a:pathLst>
          </a:custGeom>
          <a:ln w="3175">
            <a:solidFill>
              <a:srgbClr val="000000"/>
            </a:solidFill>
          </a:ln>
        </p:spPr>
        <p:txBody>
          <a:bodyPr wrap="square" lIns="0" tIns="0" rIns="0" bIns="0" rtlCol="0"/>
          <a:lstStyle/>
          <a:p>
            <a:endParaRPr/>
          </a:p>
        </p:txBody>
      </p:sp>
      <p:sp>
        <p:nvSpPr>
          <p:cNvPr id="367" name="object 367"/>
          <p:cNvSpPr/>
          <p:nvPr/>
        </p:nvSpPr>
        <p:spPr>
          <a:xfrm>
            <a:off x="5065786" y="5899649"/>
            <a:ext cx="1629" cy="11526"/>
          </a:xfrm>
          <a:custGeom>
            <a:avLst/>
            <a:gdLst/>
            <a:ahLst/>
            <a:cxnLst/>
            <a:rect l="l" t="t" r="r" b="b"/>
            <a:pathLst>
              <a:path w="1904" h="12700">
                <a:moveTo>
                  <a:pt x="0" y="12154"/>
                </a:moveTo>
                <a:lnTo>
                  <a:pt x="1677" y="1279"/>
                </a:lnTo>
                <a:lnTo>
                  <a:pt x="0" y="0"/>
                </a:lnTo>
              </a:path>
            </a:pathLst>
          </a:custGeom>
          <a:ln w="3175">
            <a:solidFill>
              <a:srgbClr val="000000"/>
            </a:solidFill>
          </a:ln>
        </p:spPr>
        <p:txBody>
          <a:bodyPr wrap="square" lIns="0" tIns="0" rIns="0" bIns="0" rtlCol="0"/>
          <a:lstStyle/>
          <a:p>
            <a:endParaRPr/>
          </a:p>
        </p:txBody>
      </p:sp>
      <p:sp>
        <p:nvSpPr>
          <p:cNvPr id="368" name="object 368"/>
          <p:cNvSpPr/>
          <p:nvPr/>
        </p:nvSpPr>
        <p:spPr>
          <a:xfrm>
            <a:off x="5067220" y="5836951"/>
            <a:ext cx="23892" cy="30544"/>
          </a:xfrm>
          <a:custGeom>
            <a:avLst/>
            <a:gdLst/>
            <a:ahLst/>
            <a:cxnLst/>
            <a:rect l="l" t="t" r="r" b="b"/>
            <a:pathLst>
              <a:path w="27939" h="33654">
                <a:moveTo>
                  <a:pt x="0" y="33262"/>
                </a:moveTo>
                <a:lnTo>
                  <a:pt x="10064" y="33262"/>
                </a:lnTo>
                <a:lnTo>
                  <a:pt x="7269" y="21749"/>
                </a:lnTo>
                <a:lnTo>
                  <a:pt x="5591" y="13433"/>
                </a:lnTo>
                <a:lnTo>
                  <a:pt x="10064" y="10233"/>
                </a:lnTo>
                <a:lnTo>
                  <a:pt x="15656" y="10233"/>
                </a:lnTo>
                <a:lnTo>
                  <a:pt x="22925" y="10233"/>
                </a:lnTo>
                <a:lnTo>
                  <a:pt x="27398" y="8314"/>
                </a:lnTo>
                <a:lnTo>
                  <a:pt x="25162" y="0"/>
                </a:lnTo>
              </a:path>
            </a:pathLst>
          </a:custGeom>
          <a:ln w="3175">
            <a:solidFill>
              <a:srgbClr val="000000"/>
            </a:solidFill>
          </a:ln>
        </p:spPr>
        <p:txBody>
          <a:bodyPr wrap="square" lIns="0" tIns="0" rIns="0" bIns="0" rtlCol="0"/>
          <a:lstStyle/>
          <a:p>
            <a:endParaRPr/>
          </a:p>
        </p:txBody>
      </p:sp>
      <p:sp>
        <p:nvSpPr>
          <p:cNvPr id="369" name="object 369"/>
          <p:cNvSpPr/>
          <p:nvPr/>
        </p:nvSpPr>
        <p:spPr>
          <a:xfrm>
            <a:off x="5195364" y="5852044"/>
            <a:ext cx="7059" cy="13254"/>
          </a:xfrm>
          <a:custGeom>
            <a:avLst/>
            <a:gdLst/>
            <a:ahLst/>
            <a:cxnLst/>
            <a:rect l="l" t="t" r="r" b="b"/>
            <a:pathLst>
              <a:path w="8254" h="14604">
                <a:moveTo>
                  <a:pt x="2795" y="14073"/>
                </a:moveTo>
                <a:lnTo>
                  <a:pt x="0" y="2560"/>
                </a:lnTo>
                <a:lnTo>
                  <a:pt x="7269" y="0"/>
                </a:lnTo>
                <a:lnTo>
                  <a:pt x="7828" y="0"/>
                </a:lnTo>
              </a:path>
            </a:pathLst>
          </a:custGeom>
          <a:ln w="3175">
            <a:solidFill>
              <a:srgbClr val="000000"/>
            </a:solidFill>
          </a:ln>
        </p:spPr>
        <p:txBody>
          <a:bodyPr wrap="square" lIns="0" tIns="0" rIns="0" bIns="0" rtlCol="0"/>
          <a:lstStyle/>
          <a:p>
            <a:endParaRPr/>
          </a:p>
        </p:txBody>
      </p:sp>
      <p:sp>
        <p:nvSpPr>
          <p:cNvPr id="370" name="object 370"/>
          <p:cNvSpPr/>
          <p:nvPr/>
        </p:nvSpPr>
        <p:spPr>
          <a:xfrm>
            <a:off x="5065786" y="5882814"/>
            <a:ext cx="15204" cy="12679"/>
          </a:xfrm>
          <a:custGeom>
            <a:avLst/>
            <a:gdLst/>
            <a:ahLst/>
            <a:cxnLst/>
            <a:rect l="l" t="t" r="r" b="b"/>
            <a:pathLst>
              <a:path w="17779" h="13970">
                <a:moveTo>
                  <a:pt x="0" y="3198"/>
                </a:moveTo>
                <a:lnTo>
                  <a:pt x="4473" y="3198"/>
                </a:lnTo>
                <a:lnTo>
                  <a:pt x="11742" y="0"/>
                </a:lnTo>
                <a:lnTo>
                  <a:pt x="17334" y="3198"/>
                </a:lnTo>
                <a:lnTo>
                  <a:pt x="14538" y="13433"/>
                </a:lnTo>
              </a:path>
            </a:pathLst>
          </a:custGeom>
          <a:ln w="3175">
            <a:solidFill>
              <a:srgbClr val="000000"/>
            </a:solidFill>
          </a:ln>
        </p:spPr>
        <p:txBody>
          <a:bodyPr wrap="square" lIns="0" tIns="0" rIns="0" bIns="0" rtlCol="0"/>
          <a:lstStyle/>
          <a:p>
            <a:endParaRPr/>
          </a:p>
        </p:txBody>
      </p:sp>
      <p:sp>
        <p:nvSpPr>
          <p:cNvPr id="371" name="object 371"/>
          <p:cNvSpPr/>
          <p:nvPr/>
        </p:nvSpPr>
        <p:spPr>
          <a:xfrm>
            <a:off x="5140377" y="5834627"/>
            <a:ext cx="4344" cy="10373"/>
          </a:xfrm>
          <a:custGeom>
            <a:avLst/>
            <a:gdLst/>
            <a:ahLst/>
            <a:cxnLst/>
            <a:rect l="l" t="t" r="r" b="b"/>
            <a:pathLst>
              <a:path w="5079" h="11429">
                <a:moveTo>
                  <a:pt x="4473" y="0"/>
                </a:moveTo>
                <a:lnTo>
                  <a:pt x="4473" y="4477"/>
                </a:lnTo>
                <a:lnTo>
                  <a:pt x="0" y="10874"/>
                </a:lnTo>
              </a:path>
            </a:pathLst>
          </a:custGeom>
          <a:ln w="3175">
            <a:solidFill>
              <a:srgbClr val="000000"/>
            </a:solidFill>
          </a:ln>
        </p:spPr>
        <p:txBody>
          <a:bodyPr wrap="square" lIns="0" tIns="0" rIns="0" bIns="0" rtlCol="0"/>
          <a:lstStyle/>
          <a:p>
            <a:endParaRPr/>
          </a:p>
        </p:txBody>
      </p:sp>
      <p:sp>
        <p:nvSpPr>
          <p:cNvPr id="372" name="object 372"/>
          <p:cNvSpPr/>
          <p:nvPr/>
        </p:nvSpPr>
        <p:spPr>
          <a:xfrm>
            <a:off x="5148027" y="5834627"/>
            <a:ext cx="12488" cy="14984"/>
          </a:xfrm>
          <a:custGeom>
            <a:avLst/>
            <a:gdLst/>
            <a:ahLst/>
            <a:cxnLst/>
            <a:rect l="l" t="t" r="r" b="b"/>
            <a:pathLst>
              <a:path w="14604" h="16509">
                <a:moveTo>
                  <a:pt x="14538" y="0"/>
                </a:moveTo>
                <a:lnTo>
                  <a:pt x="10064" y="2560"/>
                </a:lnTo>
                <a:lnTo>
                  <a:pt x="5591" y="4477"/>
                </a:lnTo>
                <a:lnTo>
                  <a:pt x="0" y="10874"/>
                </a:lnTo>
                <a:lnTo>
                  <a:pt x="8387" y="15993"/>
                </a:lnTo>
              </a:path>
            </a:pathLst>
          </a:custGeom>
          <a:ln w="3175">
            <a:solidFill>
              <a:srgbClr val="000000"/>
            </a:solidFill>
          </a:ln>
        </p:spPr>
        <p:txBody>
          <a:bodyPr wrap="square" lIns="0" tIns="0" rIns="0" bIns="0" rtlCol="0"/>
          <a:lstStyle/>
          <a:p>
            <a:endParaRPr/>
          </a:p>
        </p:txBody>
      </p:sp>
      <p:sp>
        <p:nvSpPr>
          <p:cNvPr id="373" name="object 373"/>
          <p:cNvSpPr/>
          <p:nvPr/>
        </p:nvSpPr>
        <p:spPr>
          <a:xfrm>
            <a:off x="5088737" y="5834627"/>
            <a:ext cx="8688" cy="17865"/>
          </a:xfrm>
          <a:custGeom>
            <a:avLst/>
            <a:gdLst/>
            <a:ahLst/>
            <a:cxnLst/>
            <a:rect l="l" t="t" r="r" b="b"/>
            <a:pathLst>
              <a:path w="10160" h="19684">
                <a:moveTo>
                  <a:pt x="5591" y="0"/>
                </a:moveTo>
                <a:lnTo>
                  <a:pt x="7828" y="4477"/>
                </a:lnTo>
                <a:lnTo>
                  <a:pt x="10064" y="12793"/>
                </a:lnTo>
                <a:lnTo>
                  <a:pt x="7828" y="19190"/>
                </a:lnTo>
                <a:lnTo>
                  <a:pt x="0" y="19190"/>
                </a:lnTo>
              </a:path>
            </a:pathLst>
          </a:custGeom>
          <a:ln w="3175">
            <a:solidFill>
              <a:srgbClr val="000000"/>
            </a:solidFill>
          </a:ln>
        </p:spPr>
        <p:txBody>
          <a:bodyPr wrap="square" lIns="0" tIns="0" rIns="0" bIns="0" rtlCol="0"/>
          <a:lstStyle/>
          <a:p>
            <a:endParaRPr/>
          </a:p>
        </p:txBody>
      </p:sp>
      <p:sp>
        <p:nvSpPr>
          <p:cNvPr id="374" name="object 374"/>
          <p:cNvSpPr/>
          <p:nvPr/>
        </p:nvSpPr>
        <p:spPr>
          <a:xfrm>
            <a:off x="5118382" y="5834627"/>
            <a:ext cx="8145" cy="20171"/>
          </a:xfrm>
          <a:custGeom>
            <a:avLst/>
            <a:gdLst/>
            <a:ahLst/>
            <a:cxnLst/>
            <a:rect l="l" t="t" r="r" b="b"/>
            <a:pathLst>
              <a:path w="9525" h="22225">
                <a:moveTo>
                  <a:pt x="7828" y="21750"/>
                </a:moveTo>
                <a:lnTo>
                  <a:pt x="0" y="15993"/>
                </a:lnTo>
                <a:lnTo>
                  <a:pt x="5591" y="10874"/>
                </a:lnTo>
                <a:lnTo>
                  <a:pt x="9505" y="0"/>
                </a:lnTo>
              </a:path>
            </a:pathLst>
          </a:custGeom>
          <a:ln w="3175">
            <a:solidFill>
              <a:srgbClr val="000000"/>
            </a:solidFill>
          </a:ln>
        </p:spPr>
        <p:txBody>
          <a:bodyPr wrap="square" lIns="0" tIns="0" rIns="0" bIns="0" rtlCol="0"/>
          <a:lstStyle/>
          <a:p>
            <a:endParaRPr/>
          </a:p>
        </p:txBody>
      </p:sp>
      <p:sp>
        <p:nvSpPr>
          <p:cNvPr id="375" name="object 375"/>
          <p:cNvSpPr/>
          <p:nvPr/>
        </p:nvSpPr>
        <p:spPr>
          <a:xfrm>
            <a:off x="5052877" y="5828822"/>
            <a:ext cx="1629" cy="6339"/>
          </a:xfrm>
          <a:custGeom>
            <a:avLst/>
            <a:gdLst/>
            <a:ahLst/>
            <a:cxnLst/>
            <a:rect l="l" t="t" r="r" b="b"/>
            <a:pathLst>
              <a:path w="1904" h="6984">
                <a:moveTo>
                  <a:pt x="0" y="6396"/>
                </a:moveTo>
                <a:lnTo>
                  <a:pt x="1677" y="0"/>
                </a:lnTo>
              </a:path>
            </a:pathLst>
          </a:custGeom>
          <a:ln w="3175">
            <a:solidFill>
              <a:srgbClr val="000000"/>
            </a:solidFill>
          </a:ln>
        </p:spPr>
        <p:txBody>
          <a:bodyPr wrap="square" lIns="0" tIns="0" rIns="0" bIns="0" rtlCol="0"/>
          <a:lstStyle/>
          <a:p>
            <a:endParaRPr/>
          </a:p>
        </p:txBody>
      </p:sp>
      <p:sp>
        <p:nvSpPr>
          <p:cNvPr id="376" name="object 376"/>
          <p:cNvSpPr/>
          <p:nvPr/>
        </p:nvSpPr>
        <p:spPr>
          <a:xfrm>
            <a:off x="5049052" y="5908357"/>
            <a:ext cx="3801" cy="4610"/>
          </a:xfrm>
          <a:custGeom>
            <a:avLst/>
            <a:gdLst/>
            <a:ahLst/>
            <a:cxnLst/>
            <a:rect l="l" t="t" r="r" b="b"/>
            <a:pathLst>
              <a:path w="4445" h="5079">
                <a:moveTo>
                  <a:pt x="3914" y="0"/>
                </a:moveTo>
                <a:lnTo>
                  <a:pt x="0" y="4479"/>
                </a:lnTo>
              </a:path>
            </a:pathLst>
          </a:custGeom>
          <a:ln w="3175">
            <a:solidFill>
              <a:srgbClr val="000000"/>
            </a:solidFill>
          </a:ln>
        </p:spPr>
        <p:txBody>
          <a:bodyPr wrap="square" lIns="0" tIns="0" rIns="0" bIns="0" rtlCol="0"/>
          <a:lstStyle/>
          <a:p>
            <a:endParaRPr/>
          </a:p>
        </p:txBody>
      </p:sp>
      <p:sp>
        <p:nvSpPr>
          <p:cNvPr id="377" name="object 377"/>
          <p:cNvSpPr/>
          <p:nvPr/>
        </p:nvSpPr>
        <p:spPr>
          <a:xfrm>
            <a:off x="5049052" y="5860751"/>
            <a:ext cx="5973" cy="10373"/>
          </a:xfrm>
          <a:custGeom>
            <a:avLst/>
            <a:gdLst/>
            <a:ahLst/>
            <a:cxnLst/>
            <a:rect l="l" t="t" r="r" b="b"/>
            <a:pathLst>
              <a:path w="6985" h="11429">
                <a:moveTo>
                  <a:pt x="0" y="0"/>
                </a:moveTo>
                <a:lnTo>
                  <a:pt x="6709" y="7036"/>
                </a:lnTo>
                <a:lnTo>
                  <a:pt x="0" y="10874"/>
                </a:lnTo>
              </a:path>
            </a:pathLst>
          </a:custGeom>
          <a:ln w="3175">
            <a:solidFill>
              <a:srgbClr val="000000"/>
            </a:solidFill>
          </a:ln>
        </p:spPr>
        <p:txBody>
          <a:bodyPr wrap="square" lIns="0" tIns="0" rIns="0" bIns="0" rtlCol="0"/>
          <a:lstStyle/>
          <a:p>
            <a:endParaRPr/>
          </a:p>
        </p:txBody>
      </p:sp>
      <p:sp>
        <p:nvSpPr>
          <p:cNvPr id="378" name="object 378"/>
          <p:cNvSpPr/>
          <p:nvPr/>
        </p:nvSpPr>
        <p:spPr>
          <a:xfrm>
            <a:off x="5064830" y="5910680"/>
            <a:ext cx="1086" cy="4034"/>
          </a:xfrm>
          <a:custGeom>
            <a:avLst/>
            <a:gdLst/>
            <a:ahLst/>
            <a:cxnLst/>
            <a:rect l="l" t="t" r="r" b="b"/>
            <a:pathLst>
              <a:path w="1270" h="4445">
                <a:moveTo>
                  <a:pt x="0" y="3838"/>
                </a:moveTo>
                <a:lnTo>
                  <a:pt x="1118" y="639"/>
                </a:lnTo>
                <a:lnTo>
                  <a:pt x="1118" y="0"/>
                </a:lnTo>
              </a:path>
            </a:pathLst>
          </a:custGeom>
          <a:ln w="3175">
            <a:solidFill>
              <a:srgbClr val="000000"/>
            </a:solidFill>
          </a:ln>
        </p:spPr>
        <p:txBody>
          <a:bodyPr wrap="square" lIns="0" tIns="0" rIns="0" bIns="0" rtlCol="0"/>
          <a:lstStyle/>
          <a:p>
            <a:endParaRPr/>
          </a:p>
        </p:txBody>
      </p:sp>
      <p:sp>
        <p:nvSpPr>
          <p:cNvPr id="379" name="object 379"/>
          <p:cNvSpPr/>
          <p:nvPr/>
        </p:nvSpPr>
        <p:spPr>
          <a:xfrm>
            <a:off x="5050486" y="5887458"/>
            <a:ext cx="15747" cy="12679"/>
          </a:xfrm>
          <a:custGeom>
            <a:avLst/>
            <a:gdLst/>
            <a:ahLst/>
            <a:cxnLst/>
            <a:rect l="l" t="t" r="r" b="b"/>
            <a:pathLst>
              <a:path w="18414" h="13970">
                <a:moveTo>
                  <a:pt x="17893" y="13432"/>
                </a:moveTo>
                <a:lnTo>
                  <a:pt x="15097" y="11514"/>
                </a:lnTo>
                <a:lnTo>
                  <a:pt x="9505" y="11514"/>
                </a:lnTo>
                <a:lnTo>
                  <a:pt x="2236" y="11514"/>
                </a:lnTo>
                <a:lnTo>
                  <a:pt x="0" y="8315"/>
                </a:lnTo>
                <a:lnTo>
                  <a:pt x="2236" y="0"/>
                </a:lnTo>
              </a:path>
            </a:pathLst>
          </a:custGeom>
          <a:ln w="3175">
            <a:solidFill>
              <a:srgbClr val="000000"/>
            </a:solidFill>
          </a:ln>
        </p:spPr>
        <p:txBody>
          <a:bodyPr wrap="square" lIns="0" tIns="0" rIns="0" bIns="0" rtlCol="0"/>
          <a:lstStyle/>
          <a:p>
            <a:endParaRPr/>
          </a:p>
        </p:txBody>
      </p:sp>
      <p:sp>
        <p:nvSpPr>
          <p:cNvPr id="380" name="object 380"/>
          <p:cNvSpPr/>
          <p:nvPr/>
        </p:nvSpPr>
        <p:spPr>
          <a:xfrm>
            <a:off x="5049052" y="5834627"/>
            <a:ext cx="8145" cy="17865"/>
          </a:xfrm>
          <a:custGeom>
            <a:avLst/>
            <a:gdLst/>
            <a:ahLst/>
            <a:cxnLst/>
            <a:rect l="l" t="t" r="r" b="b"/>
            <a:pathLst>
              <a:path w="9525" h="19684">
                <a:moveTo>
                  <a:pt x="0" y="19190"/>
                </a:moveTo>
                <a:lnTo>
                  <a:pt x="9505" y="19190"/>
                </a:lnTo>
                <a:lnTo>
                  <a:pt x="9505" y="12793"/>
                </a:lnTo>
                <a:lnTo>
                  <a:pt x="6709" y="7676"/>
                </a:lnTo>
                <a:lnTo>
                  <a:pt x="3914" y="2560"/>
                </a:lnTo>
                <a:lnTo>
                  <a:pt x="4473" y="0"/>
                </a:lnTo>
              </a:path>
            </a:pathLst>
          </a:custGeom>
          <a:ln w="3175">
            <a:solidFill>
              <a:srgbClr val="000000"/>
            </a:solidFill>
          </a:ln>
        </p:spPr>
        <p:txBody>
          <a:bodyPr wrap="square" lIns="0" tIns="0" rIns="0" bIns="0" rtlCol="0"/>
          <a:lstStyle/>
          <a:p>
            <a:endParaRPr/>
          </a:p>
        </p:txBody>
      </p:sp>
      <p:sp>
        <p:nvSpPr>
          <p:cNvPr id="381" name="object 381"/>
          <p:cNvSpPr/>
          <p:nvPr/>
        </p:nvSpPr>
        <p:spPr>
          <a:xfrm>
            <a:off x="5052399" y="5864817"/>
            <a:ext cx="13575" cy="21323"/>
          </a:xfrm>
          <a:custGeom>
            <a:avLst/>
            <a:gdLst/>
            <a:ahLst/>
            <a:cxnLst/>
            <a:rect l="l" t="t" r="r" b="b"/>
            <a:pathLst>
              <a:path w="15875" h="23495">
                <a:moveTo>
                  <a:pt x="0" y="2558"/>
                </a:moveTo>
                <a:lnTo>
                  <a:pt x="12860" y="0"/>
                </a:lnTo>
                <a:lnTo>
                  <a:pt x="10064" y="11515"/>
                </a:lnTo>
                <a:lnTo>
                  <a:pt x="10064" y="23029"/>
                </a:lnTo>
                <a:lnTo>
                  <a:pt x="15656" y="23029"/>
                </a:lnTo>
              </a:path>
            </a:pathLst>
          </a:custGeom>
          <a:ln w="3175">
            <a:solidFill>
              <a:srgbClr val="000000"/>
            </a:solidFill>
          </a:ln>
        </p:spPr>
        <p:txBody>
          <a:bodyPr wrap="square" lIns="0" tIns="0" rIns="0" bIns="0" rtlCol="0"/>
          <a:lstStyle/>
          <a:p>
            <a:endParaRPr/>
          </a:p>
        </p:txBody>
      </p:sp>
      <p:sp>
        <p:nvSpPr>
          <p:cNvPr id="382" name="object 382"/>
          <p:cNvSpPr/>
          <p:nvPr/>
        </p:nvSpPr>
        <p:spPr>
          <a:xfrm>
            <a:off x="5063396" y="5846237"/>
            <a:ext cx="2715" cy="0"/>
          </a:xfrm>
          <a:custGeom>
            <a:avLst/>
            <a:gdLst/>
            <a:ahLst/>
            <a:cxnLst/>
            <a:rect l="l" t="t" r="r" b="b"/>
            <a:pathLst>
              <a:path w="3175">
                <a:moveTo>
                  <a:pt x="2795" y="0"/>
                </a:moveTo>
                <a:lnTo>
                  <a:pt x="0" y="0"/>
                </a:lnTo>
              </a:path>
            </a:pathLst>
          </a:custGeom>
          <a:ln w="3175">
            <a:solidFill>
              <a:srgbClr val="000000"/>
            </a:solidFill>
          </a:ln>
        </p:spPr>
        <p:txBody>
          <a:bodyPr wrap="square" lIns="0" tIns="0" rIns="0" bIns="0" rtlCol="0"/>
          <a:lstStyle/>
          <a:p>
            <a:endParaRPr/>
          </a:p>
        </p:txBody>
      </p:sp>
      <p:sp>
        <p:nvSpPr>
          <p:cNvPr id="383" name="object 383"/>
          <p:cNvSpPr/>
          <p:nvPr/>
        </p:nvSpPr>
        <p:spPr>
          <a:xfrm>
            <a:off x="5046183" y="5823597"/>
            <a:ext cx="160183" cy="92785"/>
          </a:xfrm>
          <a:custGeom>
            <a:avLst/>
            <a:gdLst/>
            <a:ahLst/>
            <a:cxnLst/>
            <a:rect l="l" t="t" r="r" b="b"/>
            <a:pathLst>
              <a:path w="187325" h="102234">
                <a:moveTo>
                  <a:pt x="184523" y="0"/>
                </a:moveTo>
                <a:lnTo>
                  <a:pt x="2795" y="0"/>
                </a:lnTo>
                <a:lnTo>
                  <a:pt x="0" y="3199"/>
                </a:lnTo>
                <a:lnTo>
                  <a:pt x="0" y="99152"/>
                </a:lnTo>
                <a:lnTo>
                  <a:pt x="2795" y="101710"/>
                </a:lnTo>
                <a:lnTo>
                  <a:pt x="184523" y="101710"/>
                </a:lnTo>
                <a:lnTo>
                  <a:pt x="187319" y="99152"/>
                </a:lnTo>
                <a:lnTo>
                  <a:pt x="187319" y="93394"/>
                </a:lnTo>
                <a:lnTo>
                  <a:pt x="7269" y="93394"/>
                </a:lnTo>
                <a:lnTo>
                  <a:pt x="7269" y="8315"/>
                </a:lnTo>
                <a:lnTo>
                  <a:pt x="187319" y="8315"/>
                </a:lnTo>
                <a:lnTo>
                  <a:pt x="187319" y="3199"/>
                </a:lnTo>
                <a:lnTo>
                  <a:pt x="184523" y="0"/>
                </a:lnTo>
                <a:close/>
              </a:path>
            </a:pathLst>
          </a:custGeom>
          <a:solidFill>
            <a:srgbClr val="000000"/>
          </a:solidFill>
        </p:spPr>
        <p:txBody>
          <a:bodyPr wrap="square" lIns="0" tIns="0" rIns="0" bIns="0" rtlCol="0"/>
          <a:lstStyle/>
          <a:p>
            <a:endParaRPr/>
          </a:p>
        </p:txBody>
      </p:sp>
      <p:sp>
        <p:nvSpPr>
          <p:cNvPr id="384" name="object 384"/>
          <p:cNvSpPr/>
          <p:nvPr/>
        </p:nvSpPr>
        <p:spPr>
          <a:xfrm>
            <a:off x="5203253" y="5831143"/>
            <a:ext cx="0" cy="77225"/>
          </a:xfrm>
          <a:custGeom>
            <a:avLst/>
            <a:gdLst/>
            <a:ahLst/>
            <a:cxnLst/>
            <a:rect l="l" t="t" r="r" b="b"/>
            <a:pathLst>
              <a:path h="85090">
                <a:moveTo>
                  <a:pt x="0" y="0"/>
                </a:moveTo>
                <a:lnTo>
                  <a:pt x="0" y="85078"/>
                </a:lnTo>
              </a:path>
            </a:pathLst>
          </a:custGeom>
          <a:ln w="8539">
            <a:solidFill>
              <a:srgbClr val="000000"/>
            </a:solidFill>
          </a:ln>
        </p:spPr>
        <p:txBody>
          <a:bodyPr wrap="square" lIns="0" tIns="0" rIns="0" bIns="0" rtlCol="0"/>
          <a:lstStyle/>
          <a:p>
            <a:endParaRPr/>
          </a:p>
        </p:txBody>
      </p:sp>
      <p:sp>
        <p:nvSpPr>
          <p:cNvPr id="385" name="object 385"/>
          <p:cNvSpPr/>
          <p:nvPr/>
        </p:nvSpPr>
        <p:spPr>
          <a:xfrm>
            <a:off x="5547755" y="5278458"/>
            <a:ext cx="1086" cy="2305"/>
          </a:xfrm>
          <a:custGeom>
            <a:avLst/>
            <a:gdLst/>
            <a:ahLst/>
            <a:cxnLst/>
            <a:rect l="l" t="t" r="r" b="b"/>
            <a:pathLst>
              <a:path w="1270" h="2539">
                <a:moveTo>
                  <a:pt x="0" y="1919"/>
                </a:moveTo>
                <a:lnTo>
                  <a:pt x="1118" y="0"/>
                </a:lnTo>
              </a:path>
            </a:pathLst>
          </a:custGeom>
          <a:ln w="3175">
            <a:solidFill>
              <a:srgbClr val="000000"/>
            </a:solidFill>
          </a:ln>
        </p:spPr>
        <p:txBody>
          <a:bodyPr wrap="square" lIns="0" tIns="0" rIns="0" bIns="0" rtlCol="0"/>
          <a:lstStyle/>
          <a:p>
            <a:endParaRPr/>
          </a:p>
        </p:txBody>
      </p:sp>
      <p:sp>
        <p:nvSpPr>
          <p:cNvPr id="386" name="object 386"/>
          <p:cNvSpPr/>
          <p:nvPr/>
        </p:nvSpPr>
        <p:spPr>
          <a:xfrm>
            <a:off x="5547755" y="5278458"/>
            <a:ext cx="14661" cy="17865"/>
          </a:xfrm>
          <a:custGeom>
            <a:avLst/>
            <a:gdLst/>
            <a:ahLst/>
            <a:cxnLst/>
            <a:rect l="l" t="t" r="r" b="b"/>
            <a:pathLst>
              <a:path w="17145" h="19685">
                <a:moveTo>
                  <a:pt x="0" y="19190"/>
                </a:moveTo>
                <a:lnTo>
                  <a:pt x="16774" y="0"/>
                </a:lnTo>
              </a:path>
            </a:pathLst>
          </a:custGeom>
          <a:ln w="3175">
            <a:solidFill>
              <a:srgbClr val="000000"/>
            </a:solidFill>
          </a:ln>
        </p:spPr>
        <p:txBody>
          <a:bodyPr wrap="square" lIns="0" tIns="0" rIns="0" bIns="0" rtlCol="0"/>
          <a:lstStyle/>
          <a:p>
            <a:endParaRPr/>
          </a:p>
        </p:txBody>
      </p:sp>
      <p:sp>
        <p:nvSpPr>
          <p:cNvPr id="387" name="object 387"/>
          <p:cNvSpPr/>
          <p:nvPr/>
        </p:nvSpPr>
        <p:spPr>
          <a:xfrm>
            <a:off x="5547755" y="5293552"/>
            <a:ext cx="15204" cy="18442"/>
          </a:xfrm>
          <a:custGeom>
            <a:avLst/>
            <a:gdLst/>
            <a:ahLst/>
            <a:cxnLst/>
            <a:rect l="l" t="t" r="r" b="b"/>
            <a:pathLst>
              <a:path w="17779" h="20320">
                <a:moveTo>
                  <a:pt x="0" y="19830"/>
                </a:moveTo>
                <a:lnTo>
                  <a:pt x="17334" y="0"/>
                </a:lnTo>
              </a:path>
            </a:pathLst>
          </a:custGeom>
          <a:ln w="3175">
            <a:solidFill>
              <a:srgbClr val="000000"/>
            </a:solidFill>
          </a:ln>
        </p:spPr>
        <p:txBody>
          <a:bodyPr wrap="square" lIns="0" tIns="0" rIns="0" bIns="0" rtlCol="0"/>
          <a:lstStyle/>
          <a:p>
            <a:endParaRPr/>
          </a:p>
        </p:txBody>
      </p:sp>
      <p:sp>
        <p:nvSpPr>
          <p:cNvPr id="388" name="object 388"/>
          <p:cNvSpPr/>
          <p:nvPr/>
        </p:nvSpPr>
        <p:spPr>
          <a:xfrm>
            <a:off x="5557318" y="5308647"/>
            <a:ext cx="5430" cy="6916"/>
          </a:xfrm>
          <a:custGeom>
            <a:avLst/>
            <a:gdLst/>
            <a:ahLst/>
            <a:cxnLst/>
            <a:rect l="l" t="t" r="r" b="b"/>
            <a:pathLst>
              <a:path w="6350" h="7620">
                <a:moveTo>
                  <a:pt x="0" y="7036"/>
                </a:moveTo>
                <a:lnTo>
                  <a:pt x="6150" y="0"/>
                </a:lnTo>
              </a:path>
            </a:pathLst>
          </a:custGeom>
          <a:ln w="3175">
            <a:solidFill>
              <a:srgbClr val="000000"/>
            </a:solidFill>
          </a:ln>
        </p:spPr>
        <p:txBody>
          <a:bodyPr wrap="square" lIns="0" tIns="0" rIns="0" bIns="0" rtlCol="0"/>
          <a:lstStyle/>
          <a:p>
            <a:endParaRPr/>
          </a:p>
        </p:txBody>
      </p:sp>
      <p:sp>
        <p:nvSpPr>
          <p:cNvPr id="389" name="object 389"/>
          <p:cNvSpPr/>
          <p:nvPr/>
        </p:nvSpPr>
        <p:spPr>
          <a:xfrm>
            <a:off x="5425829" y="5278458"/>
            <a:ext cx="8145" cy="10373"/>
          </a:xfrm>
          <a:custGeom>
            <a:avLst/>
            <a:gdLst/>
            <a:ahLst/>
            <a:cxnLst/>
            <a:rect l="l" t="t" r="r" b="b"/>
            <a:pathLst>
              <a:path w="9525" h="11429">
                <a:moveTo>
                  <a:pt x="0" y="10874"/>
                </a:moveTo>
                <a:lnTo>
                  <a:pt x="9505" y="0"/>
                </a:lnTo>
              </a:path>
            </a:pathLst>
          </a:custGeom>
          <a:ln w="3175">
            <a:solidFill>
              <a:srgbClr val="000000"/>
            </a:solidFill>
          </a:ln>
        </p:spPr>
        <p:txBody>
          <a:bodyPr wrap="square" lIns="0" tIns="0" rIns="0" bIns="0" rtlCol="0"/>
          <a:lstStyle/>
          <a:p>
            <a:endParaRPr/>
          </a:p>
        </p:txBody>
      </p:sp>
      <p:sp>
        <p:nvSpPr>
          <p:cNvPr id="390" name="object 390"/>
          <p:cNvSpPr/>
          <p:nvPr/>
        </p:nvSpPr>
        <p:spPr>
          <a:xfrm>
            <a:off x="5425829" y="5278458"/>
            <a:ext cx="21177" cy="25934"/>
          </a:xfrm>
          <a:custGeom>
            <a:avLst/>
            <a:gdLst/>
            <a:ahLst/>
            <a:cxnLst/>
            <a:rect l="l" t="t" r="r" b="b"/>
            <a:pathLst>
              <a:path w="24764" h="28575">
                <a:moveTo>
                  <a:pt x="0" y="28146"/>
                </a:moveTo>
                <a:lnTo>
                  <a:pt x="24603" y="0"/>
                </a:lnTo>
              </a:path>
            </a:pathLst>
          </a:custGeom>
          <a:ln w="3175">
            <a:solidFill>
              <a:srgbClr val="000000"/>
            </a:solidFill>
          </a:ln>
        </p:spPr>
        <p:txBody>
          <a:bodyPr wrap="square" lIns="0" tIns="0" rIns="0" bIns="0" rtlCol="0"/>
          <a:lstStyle/>
          <a:p>
            <a:endParaRPr/>
          </a:p>
        </p:txBody>
      </p:sp>
      <p:sp>
        <p:nvSpPr>
          <p:cNvPr id="391" name="object 391"/>
          <p:cNvSpPr/>
          <p:nvPr/>
        </p:nvSpPr>
        <p:spPr>
          <a:xfrm>
            <a:off x="5429654" y="5278458"/>
            <a:ext cx="29865" cy="36883"/>
          </a:xfrm>
          <a:custGeom>
            <a:avLst/>
            <a:gdLst/>
            <a:ahLst/>
            <a:cxnLst/>
            <a:rect l="l" t="t" r="r" b="b"/>
            <a:pathLst>
              <a:path w="34925" h="40639">
                <a:moveTo>
                  <a:pt x="0" y="40300"/>
                </a:moveTo>
                <a:lnTo>
                  <a:pt x="34668" y="0"/>
                </a:lnTo>
              </a:path>
            </a:pathLst>
          </a:custGeom>
          <a:ln w="3175">
            <a:solidFill>
              <a:srgbClr val="000000"/>
            </a:solidFill>
          </a:ln>
        </p:spPr>
        <p:txBody>
          <a:bodyPr wrap="square" lIns="0" tIns="0" rIns="0" bIns="0" rtlCol="0"/>
          <a:lstStyle/>
          <a:p>
            <a:endParaRPr/>
          </a:p>
        </p:txBody>
      </p:sp>
      <p:sp>
        <p:nvSpPr>
          <p:cNvPr id="392" name="object 392"/>
          <p:cNvSpPr/>
          <p:nvPr/>
        </p:nvSpPr>
        <p:spPr>
          <a:xfrm>
            <a:off x="5442085" y="5278458"/>
            <a:ext cx="30408" cy="36883"/>
          </a:xfrm>
          <a:custGeom>
            <a:avLst/>
            <a:gdLst/>
            <a:ahLst/>
            <a:cxnLst/>
            <a:rect l="l" t="t" r="r" b="b"/>
            <a:pathLst>
              <a:path w="35560" h="40639">
                <a:moveTo>
                  <a:pt x="0" y="40300"/>
                </a:moveTo>
                <a:lnTo>
                  <a:pt x="35227" y="0"/>
                </a:lnTo>
              </a:path>
            </a:pathLst>
          </a:custGeom>
          <a:ln w="3175">
            <a:solidFill>
              <a:srgbClr val="000000"/>
            </a:solidFill>
          </a:ln>
        </p:spPr>
        <p:txBody>
          <a:bodyPr wrap="square" lIns="0" tIns="0" rIns="0" bIns="0" rtlCol="0"/>
          <a:lstStyle/>
          <a:p>
            <a:endParaRPr/>
          </a:p>
        </p:txBody>
      </p:sp>
      <p:sp>
        <p:nvSpPr>
          <p:cNvPr id="393" name="object 393"/>
          <p:cNvSpPr/>
          <p:nvPr/>
        </p:nvSpPr>
        <p:spPr>
          <a:xfrm>
            <a:off x="5455474" y="5278458"/>
            <a:ext cx="29865" cy="36883"/>
          </a:xfrm>
          <a:custGeom>
            <a:avLst/>
            <a:gdLst/>
            <a:ahLst/>
            <a:cxnLst/>
            <a:rect l="l" t="t" r="r" b="b"/>
            <a:pathLst>
              <a:path w="34925" h="40639">
                <a:moveTo>
                  <a:pt x="0" y="40300"/>
                </a:moveTo>
                <a:lnTo>
                  <a:pt x="34668" y="0"/>
                </a:lnTo>
              </a:path>
            </a:pathLst>
          </a:custGeom>
          <a:ln w="3175">
            <a:solidFill>
              <a:srgbClr val="000000"/>
            </a:solidFill>
          </a:ln>
        </p:spPr>
        <p:txBody>
          <a:bodyPr wrap="square" lIns="0" tIns="0" rIns="0" bIns="0" rtlCol="0"/>
          <a:lstStyle/>
          <a:p>
            <a:endParaRPr/>
          </a:p>
        </p:txBody>
      </p:sp>
      <p:sp>
        <p:nvSpPr>
          <p:cNvPr id="394" name="object 394"/>
          <p:cNvSpPr/>
          <p:nvPr/>
        </p:nvSpPr>
        <p:spPr>
          <a:xfrm>
            <a:off x="5467905" y="5278458"/>
            <a:ext cx="29865" cy="36883"/>
          </a:xfrm>
          <a:custGeom>
            <a:avLst/>
            <a:gdLst/>
            <a:ahLst/>
            <a:cxnLst/>
            <a:rect l="l" t="t" r="r" b="b"/>
            <a:pathLst>
              <a:path w="34925" h="40639">
                <a:moveTo>
                  <a:pt x="0" y="40300"/>
                </a:moveTo>
                <a:lnTo>
                  <a:pt x="34668" y="0"/>
                </a:lnTo>
              </a:path>
            </a:pathLst>
          </a:custGeom>
          <a:ln w="3175">
            <a:solidFill>
              <a:srgbClr val="000000"/>
            </a:solidFill>
          </a:ln>
        </p:spPr>
        <p:txBody>
          <a:bodyPr wrap="square" lIns="0" tIns="0" rIns="0" bIns="0" rtlCol="0"/>
          <a:lstStyle/>
          <a:p>
            <a:endParaRPr/>
          </a:p>
        </p:txBody>
      </p:sp>
      <p:sp>
        <p:nvSpPr>
          <p:cNvPr id="395" name="object 395"/>
          <p:cNvSpPr/>
          <p:nvPr/>
        </p:nvSpPr>
        <p:spPr>
          <a:xfrm>
            <a:off x="5480816" y="5278458"/>
            <a:ext cx="29865" cy="36883"/>
          </a:xfrm>
          <a:custGeom>
            <a:avLst/>
            <a:gdLst/>
            <a:ahLst/>
            <a:cxnLst/>
            <a:rect l="l" t="t" r="r" b="b"/>
            <a:pathLst>
              <a:path w="34925" h="40639">
                <a:moveTo>
                  <a:pt x="0" y="40300"/>
                </a:moveTo>
                <a:lnTo>
                  <a:pt x="34668" y="0"/>
                </a:lnTo>
              </a:path>
            </a:pathLst>
          </a:custGeom>
          <a:ln w="3175">
            <a:solidFill>
              <a:srgbClr val="000000"/>
            </a:solidFill>
          </a:ln>
        </p:spPr>
        <p:txBody>
          <a:bodyPr wrap="square" lIns="0" tIns="0" rIns="0" bIns="0" rtlCol="0"/>
          <a:lstStyle/>
          <a:p>
            <a:endParaRPr/>
          </a:p>
        </p:txBody>
      </p:sp>
      <p:sp>
        <p:nvSpPr>
          <p:cNvPr id="396" name="object 396"/>
          <p:cNvSpPr/>
          <p:nvPr/>
        </p:nvSpPr>
        <p:spPr>
          <a:xfrm>
            <a:off x="5493247" y="5278458"/>
            <a:ext cx="30408" cy="36883"/>
          </a:xfrm>
          <a:custGeom>
            <a:avLst/>
            <a:gdLst/>
            <a:ahLst/>
            <a:cxnLst/>
            <a:rect l="l" t="t" r="r" b="b"/>
            <a:pathLst>
              <a:path w="35560" h="40639">
                <a:moveTo>
                  <a:pt x="0" y="40300"/>
                </a:moveTo>
                <a:lnTo>
                  <a:pt x="35227" y="0"/>
                </a:lnTo>
              </a:path>
            </a:pathLst>
          </a:custGeom>
          <a:ln w="3175">
            <a:solidFill>
              <a:srgbClr val="000000"/>
            </a:solidFill>
          </a:ln>
        </p:spPr>
        <p:txBody>
          <a:bodyPr wrap="square" lIns="0" tIns="0" rIns="0" bIns="0" rtlCol="0"/>
          <a:lstStyle/>
          <a:p>
            <a:endParaRPr/>
          </a:p>
        </p:txBody>
      </p:sp>
      <p:sp>
        <p:nvSpPr>
          <p:cNvPr id="397" name="object 397"/>
          <p:cNvSpPr/>
          <p:nvPr/>
        </p:nvSpPr>
        <p:spPr>
          <a:xfrm>
            <a:off x="5506156" y="5278458"/>
            <a:ext cx="30408" cy="36883"/>
          </a:xfrm>
          <a:custGeom>
            <a:avLst/>
            <a:gdLst/>
            <a:ahLst/>
            <a:cxnLst/>
            <a:rect l="l" t="t" r="r" b="b"/>
            <a:pathLst>
              <a:path w="35560" h="40639">
                <a:moveTo>
                  <a:pt x="0" y="40300"/>
                </a:moveTo>
                <a:lnTo>
                  <a:pt x="35227" y="0"/>
                </a:lnTo>
              </a:path>
            </a:pathLst>
          </a:custGeom>
          <a:ln w="3175">
            <a:solidFill>
              <a:srgbClr val="000000"/>
            </a:solidFill>
          </a:ln>
        </p:spPr>
        <p:txBody>
          <a:bodyPr wrap="square" lIns="0" tIns="0" rIns="0" bIns="0" rtlCol="0"/>
          <a:lstStyle/>
          <a:p>
            <a:endParaRPr/>
          </a:p>
        </p:txBody>
      </p:sp>
      <p:sp>
        <p:nvSpPr>
          <p:cNvPr id="398" name="object 398"/>
          <p:cNvSpPr/>
          <p:nvPr/>
        </p:nvSpPr>
        <p:spPr>
          <a:xfrm>
            <a:off x="5519067" y="5280201"/>
            <a:ext cx="28779" cy="35154"/>
          </a:xfrm>
          <a:custGeom>
            <a:avLst/>
            <a:gdLst/>
            <a:ahLst/>
            <a:cxnLst/>
            <a:rect l="l" t="t" r="r" b="b"/>
            <a:pathLst>
              <a:path w="33654" h="38735">
                <a:moveTo>
                  <a:pt x="0" y="38381"/>
                </a:moveTo>
                <a:lnTo>
                  <a:pt x="33549" y="0"/>
                </a:lnTo>
              </a:path>
            </a:pathLst>
          </a:custGeom>
          <a:ln w="3175">
            <a:solidFill>
              <a:srgbClr val="000000"/>
            </a:solidFill>
          </a:ln>
        </p:spPr>
        <p:txBody>
          <a:bodyPr wrap="square" lIns="0" tIns="0" rIns="0" bIns="0" rtlCol="0"/>
          <a:lstStyle/>
          <a:p>
            <a:endParaRPr/>
          </a:p>
        </p:txBody>
      </p:sp>
      <p:sp>
        <p:nvSpPr>
          <p:cNvPr id="399" name="object 399"/>
          <p:cNvSpPr/>
          <p:nvPr/>
        </p:nvSpPr>
        <p:spPr>
          <a:xfrm>
            <a:off x="5531498" y="5295295"/>
            <a:ext cx="16290" cy="20171"/>
          </a:xfrm>
          <a:custGeom>
            <a:avLst/>
            <a:gdLst/>
            <a:ahLst/>
            <a:cxnLst/>
            <a:rect l="l" t="t" r="r" b="b"/>
            <a:pathLst>
              <a:path w="19050" h="22225">
                <a:moveTo>
                  <a:pt x="0" y="21749"/>
                </a:moveTo>
                <a:lnTo>
                  <a:pt x="19011" y="0"/>
                </a:lnTo>
              </a:path>
            </a:pathLst>
          </a:custGeom>
          <a:ln w="3175">
            <a:solidFill>
              <a:srgbClr val="000000"/>
            </a:solidFill>
          </a:ln>
        </p:spPr>
        <p:txBody>
          <a:bodyPr wrap="square" lIns="0" tIns="0" rIns="0" bIns="0" rtlCol="0"/>
          <a:lstStyle/>
          <a:p>
            <a:endParaRPr/>
          </a:p>
        </p:txBody>
      </p:sp>
      <p:sp>
        <p:nvSpPr>
          <p:cNvPr id="400" name="object 400"/>
          <p:cNvSpPr/>
          <p:nvPr/>
        </p:nvSpPr>
        <p:spPr>
          <a:xfrm>
            <a:off x="5544408" y="5310969"/>
            <a:ext cx="3801" cy="4610"/>
          </a:xfrm>
          <a:custGeom>
            <a:avLst/>
            <a:gdLst/>
            <a:ahLst/>
            <a:cxnLst/>
            <a:rect l="l" t="t" r="r" b="b"/>
            <a:pathLst>
              <a:path w="4445" h="5079">
                <a:moveTo>
                  <a:pt x="0" y="4477"/>
                </a:moveTo>
                <a:lnTo>
                  <a:pt x="3914" y="0"/>
                </a:lnTo>
              </a:path>
            </a:pathLst>
          </a:custGeom>
          <a:ln w="3175">
            <a:solidFill>
              <a:srgbClr val="000000"/>
            </a:solidFill>
          </a:ln>
        </p:spPr>
        <p:txBody>
          <a:bodyPr wrap="square" lIns="0" tIns="0" rIns="0" bIns="0" rtlCol="0"/>
          <a:lstStyle/>
          <a:p>
            <a:endParaRPr/>
          </a:p>
        </p:txBody>
      </p:sp>
      <p:sp>
        <p:nvSpPr>
          <p:cNvPr id="401" name="object 401"/>
          <p:cNvSpPr/>
          <p:nvPr/>
        </p:nvSpPr>
        <p:spPr>
          <a:xfrm>
            <a:off x="5496116" y="5262783"/>
            <a:ext cx="0" cy="115837"/>
          </a:xfrm>
          <a:custGeom>
            <a:avLst/>
            <a:gdLst/>
            <a:ahLst/>
            <a:cxnLst/>
            <a:rect l="l" t="t" r="r" b="b"/>
            <a:pathLst>
              <a:path h="127634">
                <a:moveTo>
                  <a:pt x="0" y="0"/>
                </a:moveTo>
                <a:lnTo>
                  <a:pt x="0" y="127297"/>
                </a:lnTo>
              </a:path>
            </a:pathLst>
          </a:custGeom>
          <a:ln w="3175">
            <a:solidFill>
              <a:srgbClr val="000000"/>
            </a:solidFill>
          </a:ln>
        </p:spPr>
        <p:txBody>
          <a:bodyPr wrap="square" lIns="0" tIns="0" rIns="0" bIns="0" rtlCol="0"/>
          <a:lstStyle/>
          <a:p>
            <a:endParaRPr/>
          </a:p>
        </p:txBody>
      </p:sp>
      <p:sp>
        <p:nvSpPr>
          <p:cNvPr id="402" name="object 402"/>
          <p:cNvSpPr/>
          <p:nvPr/>
        </p:nvSpPr>
        <p:spPr>
          <a:xfrm>
            <a:off x="5496116" y="5293552"/>
            <a:ext cx="0" cy="85293"/>
          </a:xfrm>
          <a:custGeom>
            <a:avLst/>
            <a:gdLst/>
            <a:ahLst/>
            <a:cxnLst/>
            <a:rect l="l" t="t" r="r" b="b"/>
            <a:pathLst>
              <a:path h="93979">
                <a:moveTo>
                  <a:pt x="0" y="93394"/>
                </a:moveTo>
                <a:lnTo>
                  <a:pt x="0" y="0"/>
                </a:lnTo>
              </a:path>
            </a:pathLst>
          </a:custGeom>
          <a:ln w="9973">
            <a:solidFill>
              <a:srgbClr val="000000"/>
            </a:solidFill>
          </a:ln>
        </p:spPr>
        <p:txBody>
          <a:bodyPr wrap="square" lIns="0" tIns="0" rIns="0" bIns="0" rtlCol="0"/>
          <a:lstStyle/>
          <a:p>
            <a:endParaRPr/>
          </a:p>
        </p:txBody>
      </p:sp>
      <p:sp>
        <p:nvSpPr>
          <p:cNvPr id="403" name="object 403"/>
          <p:cNvSpPr/>
          <p:nvPr/>
        </p:nvSpPr>
        <p:spPr>
          <a:xfrm>
            <a:off x="5481293" y="5262783"/>
            <a:ext cx="29322" cy="46104"/>
          </a:xfrm>
          <a:custGeom>
            <a:avLst/>
            <a:gdLst/>
            <a:ahLst/>
            <a:cxnLst/>
            <a:rect l="l" t="t" r="r" b="b"/>
            <a:pathLst>
              <a:path w="34289" h="50800">
                <a:moveTo>
                  <a:pt x="17334" y="0"/>
                </a:moveTo>
                <a:lnTo>
                  <a:pt x="0" y="50535"/>
                </a:lnTo>
                <a:lnTo>
                  <a:pt x="17334" y="42219"/>
                </a:lnTo>
                <a:lnTo>
                  <a:pt x="34108" y="42219"/>
                </a:lnTo>
                <a:lnTo>
                  <a:pt x="17334" y="0"/>
                </a:lnTo>
                <a:close/>
              </a:path>
            </a:pathLst>
          </a:custGeom>
          <a:solidFill>
            <a:srgbClr val="000000"/>
          </a:solidFill>
        </p:spPr>
        <p:txBody>
          <a:bodyPr wrap="square" lIns="0" tIns="0" rIns="0" bIns="0" rtlCol="0"/>
          <a:lstStyle/>
          <a:p>
            <a:endParaRPr/>
          </a:p>
        </p:txBody>
      </p:sp>
      <p:sp>
        <p:nvSpPr>
          <p:cNvPr id="404" name="object 404"/>
          <p:cNvSpPr/>
          <p:nvPr/>
        </p:nvSpPr>
        <p:spPr>
          <a:xfrm>
            <a:off x="5496116" y="5301100"/>
            <a:ext cx="17376" cy="8068"/>
          </a:xfrm>
          <a:custGeom>
            <a:avLst/>
            <a:gdLst/>
            <a:ahLst/>
            <a:cxnLst/>
            <a:rect l="l" t="t" r="r" b="b"/>
            <a:pathLst>
              <a:path w="20320" h="8889">
                <a:moveTo>
                  <a:pt x="16774" y="0"/>
                </a:moveTo>
                <a:lnTo>
                  <a:pt x="0" y="0"/>
                </a:lnTo>
                <a:lnTo>
                  <a:pt x="20129" y="8315"/>
                </a:lnTo>
                <a:lnTo>
                  <a:pt x="16774" y="0"/>
                </a:lnTo>
                <a:close/>
              </a:path>
            </a:pathLst>
          </a:custGeom>
          <a:solidFill>
            <a:srgbClr val="000000"/>
          </a:solidFill>
        </p:spPr>
        <p:txBody>
          <a:bodyPr wrap="square" lIns="0" tIns="0" rIns="0" bIns="0" rtlCol="0"/>
          <a:lstStyle/>
          <a:p>
            <a:endParaRPr/>
          </a:p>
        </p:txBody>
      </p:sp>
      <p:sp>
        <p:nvSpPr>
          <p:cNvPr id="405" name="object 405"/>
          <p:cNvSpPr/>
          <p:nvPr/>
        </p:nvSpPr>
        <p:spPr>
          <a:xfrm>
            <a:off x="5432044" y="5270330"/>
            <a:ext cx="128146" cy="0"/>
          </a:xfrm>
          <a:custGeom>
            <a:avLst/>
            <a:gdLst/>
            <a:ahLst/>
            <a:cxnLst/>
            <a:rect l="l" t="t" r="r" b="b"/>
            <a:pathLst>
              <a:path w="149860">
                <a:moveTo>
                  <a:pt x="0" y="0"/>
                </a:moveTo>
                <a:lnTo>
                  <a:pt x="149296" y="0"/>
                </a:lnTo>
              </a:path>
            </a:pathLst>
          </a:custGeom>
          <a:ln w="11337">
            <a:solidFill>
              <a:srgbClr val="000000"/>
            </a:solidFill>
          </a:ln>
        </p:spPr>
        <p:txBody>
          <a:bodyPr wrap="square" lIns="0" tIns="0" rIns="0" bIns="0" rtlCol="0"/>
          <a:lstStyle/>
          <a:p>
            <a:endParaRPr/>
          </a:p>
        </p:txBody>
      </p:sp>
      <p:sp>
        <p:nvSpPr>
          <p:cNvPr id="406" name="object 406"/>
          <p:cNvSpPr/>
          <p:nvPr/>
        </p:nvSpPr>
        <p:spPr>
          <a:xfrm>
            <a:off x="6220503" y="4097074"/>
            <a:ext cx="0" cy="23627"/>
          </a:xfrm>
          <a:custGeom>
            <a:avLst/>
            <a:gdLst/>
            <a:ahLst/>
            <a:cxnLst/>
            <a:rect l="l" t="t" r="r" b="b"/>
            <a:pathLst>
              <a:path h="26035">
                <a:moveTo>
                  <a:pt x="0" y="0"/>
                </a:moveTo>
                <a:lnTo>
                  <a:pt x="0" y="25587"/>
                </a:lnTo>
              </a:path>
            </a:pathLst>
          </a:custGeom>
          <a:ln w="7483">
            <a:solidFill>
              <a:srgbClr val="000000"/>
            </a:solidFill>
          </a:ln>
        </p:spPr>
        <p:txBody>
          <a:bodyPr wrap="square" lIns="0" tIns="0" rIns="0" bIns="0" rtlCol="0"/>
          <a:lstStyle/>
          <a:p>
            <a:endParaRPr/>
          </a:p>
        </p:txBody>
      </p:sp>
      <p:sp>
        <p:nvSpPr>
          <p:cNvPr id="407" name="object 407"/>
          <p:cNvSpPr/>
          <p:nvPr/>
        </p:nvSpPr>
        <p:spPr>
          <a:xfrm>
            <a:off x="6314698" y="4097074"/>
            <a:ext cx="0" cy="44375"/>
          </a:xfrm>
          <a:custGeom>
            <a:avLst/>
            <a:gdLst/>
            <a:ahLst/>
            <a:cxnLst/>
            <a:rect l="l" t="t" r="r" b="b"/>
            <a:pathLst>
              <a:path h="48895">
                <a:moveTo>
                  <a:pt x="0" y="0"/>
                </a:moveTo>
                <a:lnTo>
                  <a:pt x="0" y="48616"/>
                </a:lnTo>
              </a:path>
            </a:pathLst>
          </a:custGeom>
          <a:ln w="7483">
            <a:solidFill>
              <a:srgbClr val="000000"/>
            </a:solidFill>
          </a:ln>
        </p:spPr>
        <p:txBody>
          <a:bodyPr wrap="square" lIns="0" tIns="0" rIns="0" bIns="0" rtlCol="0"/>
          <a:lstStyle/>
          <a:p>
            <a:endParaRPr/>
          </a:p>
        </p:txBody>
      </p:sp>
      <p:sp>
        <p:nvSpPr>
          <p:cNvPr id="408" name="object 408"/>
          <p:cNvSpPr txBox="1"/>
          <p:nvPr/>
        </p:nvSpPr>
        <p:spPr>
          <a:xfrm>
            <a:off x="5899041" y="4174599"/>
            <a:ext cx="228057" cy="212656"/>
          </a:xfrm>
          <a:prstGeom prst="rect">
            <a:avLst/>
          </a:prstGeom>
        </p:spPr>
        <p:txBody>
          <a:bodyPr vert="horz" wrap="square" lIns="0" tIns="0" rIns="0" bIns="0" rtlCol="0">
            <a:spAutoFit/>
          </a:bodyPr>
          <a:lstStyle/>
          <a:p>
            <a:pPr marL="11135" marR="4454">
              <a:lnSpc>
                <a:spcPct val="112300"/>
              </a:lnSpc>
            </a:pPr>
            <a:r>
              <a:rPr sz="600" spc="-75" dirty="0">
                <a:latin typeface="Times New Roman"/>
                <a:cs typeface="Times New Roman"/>
              </a:rPr>
              <a:t>M</a:t>
            </a:r>
            <a:r>
              <a:rPr sz="600" spc="-70" dirty="0">
                <a:latin typeface="Times New Roman"/>
                <a:cs typeface="Times New Roman"/>
              </a:rPr>
              <a:t>A</a:t>
            </a:r>
            <a:r>
              <a:rPr sz="600" spc="-53" dirty="0">
                <a:latin typeface="Times New Roman"/>
                <a:cs typeface="Times New Roman"/>
              </a:rPr>
              <a:t>S</a:t>
            </a:r>
            <a:r>
              <a:rPr sz="600" spc="-79" dirty="0">
                <a:latin typeface="Times New Roman"/>
                <a:cs typeface="Times New Roman"/>
              </a:rPr>
              <a:t>W</a:t>
            </a:r>
            <a:r>
              <a:rPr sz="600" spc="-48" dirty="0">
                <a:latin typeface="Times New Roman"/>
                <a:cs typeface="Times New Roman"/>
              </a:rPr>
              <a:t> DH</a:t>
            </a:r>
            <a:endParaRPr sz="600">
              <a:latin typeface="Times New Roman"/>
              <a:cs typeface="Times New Roman"/>
            </a:endParaRPr>
          </a:p>
        </p:txBody>
      </p:sp>
      <p:sp>
        <p:nvSpPr>
          <p:cNvPr id="409" name="object 409"/>
          <p:cNvSpPr txBox="1"/>
          <p:nvPr/>
        </p:nvSpPr>
        <p:spPr>
          <a:xfrm>
            <a:off x="5504287" y="5304361"/>
            <a:ext cx="235116" cy="92333"/>
          </a:xfrm>
          <a:prstGeom prst="rect">
            <a:avLst/>
          </a:prstGeom>
        </p:spPr>
        <p:txBody>
          <a:bodyPr vert="horz" wrap="square" lIns="0" tIns="0" rIns="0" bIns="0" rtlCol="0">
            <a:spAutoFit/>
          </a:bodyPr>
          <a:lstStyle/>
          <a:p>
            <a:pPr marL="11135"/>
            <a:r>
              <a:rPr sz="600" spc="-39" dirty="0">
                <a:latin typeface="Times New Roman"/>
                <a:cs typeface="Times New Roman"/>
              </a:rPr>
              <a:t>bed</a:t>
            </a:r>
            <a:r>
              <a:rPr sz="600" spc="-35" dirty="0">
                <a:latin typeface="Times New Roman"/>
                <a:cs typeface="Times New Roman"/>
              </a:rPr>
              <a:t>r</a:t>
            </a:r>
            <a:r>
              <a:rPr sz="600" spc="-57" dirty="0">
                <a:latin typeface="Times New Roman"/>
                <a:cs typeface="Times New Roman"/>
              </a:rPr>
              <a:t>o</a:t>
            </a:r>
            <a:r>
              <a:rPr sz="600" spc="-39" dirty="0">
                <a:latin typeface="Times New Roman"/>
                <a:cs typeface="Times New Roman"/>
              </a:rPr>
              <a:t>ck</a:t>
            </a:r>
            <a:endParaRPr sz="600">
              <a:latin typeface="Times New Roman"/>
              <a:cs typeface="Times New Roman"/>
            </a:endParaRPr>
          </a:p>
        </p:txBody>
      </p:sp>
      <p:sp>
        <p:nvSpPr>
          <p:cNvPr id="410" name="object 410"/>
          <p:cNvSpPr txBox="1"/>
          <p:nvPr/>
        </p:nvSpPr>
        <p:spPr>
          <a:xfrm>
            <a:off x="5225433" y="5493853"/>
            <a:ext cx="509870" cy="437414"/>
          </a:xfrm>
          <a:prstGeom prst="rect">
            <a:avLst/>
          </a:prstGeom>
        </p:spPr>
        <p:txBody>
          <a:bodyPr vert="horz" wrap="square" lIns="0" tIns="0" rIns="0" bIns="0" rtlCol="0">
            <a:spAutoFit/>
          </a:bodyPr>
          <a:lstStyle/>
          <a:p>
            <a:pPr marL="11135" marR="4454">
              <a:lnSpc>
                <a:spcPct val="114700"/>
              </a:lnSpc>
            </a:pPr>
            <a:r>
              <a:rPr sz="600" spc="-26" dirty="0">
                <a:latin typeface="Times New Roman"/>
                <a:cs typeface="Times New Roman"/>
              </a:rPr>
              <a:t>l</a:t>
            </a:r>
            <a:r>
              <a:rPr sz="600" spc="-31" dirty="0">
                <a:latin typeface="Times New Roman"/>
                <a:cs typeface="Times New Roman"/>
              </a:rPr>
              <a:t>i</a:t>
            </a:r>
            <a:r>
              <a:rPr sz="600" spc="-88" dirty="0">
                <a:latin typeface="Times New Roman"/>
                <a:cs typeface="Times New Roman"/>
              </a:rPr>
              <a:t>m</a:t>
            </a:r>
            <a:r>
              <a:rPr sz="600" spc="-44" dirty="0">
                <a:latin typeface="Times New Roman"/>
                <a:cs typeface="Times New Roman"/>
              </a:rPr>
              <a:t>o</a:t>
            </a:r>
            <a:r>
              <a:rPr sz="600" spc="13" dirty="0">
                <a:latin typeface="Times New Roman"/>
                <a:cs typeface="Times New Roman"/>
              </a:rPr>
              <a:t> </a:t>
            </a:r>
            <a:r>
              <a:rPr sz="600" spc="-39" dirty="0">
                <a:latin typeface="Times New Roman"/>
                <a:cs typeface="Times New Roman"/>
              </a:rPr>
              <a:t>a</a:t>
            </a:r>
            <a:r>
              <a:rPr sz="600" spc="-35" dirty="0">
                <a:latin typeface="Times New Roman"/>
                <a:cs typeface="Times New Roman"/>
              </a:rPr>
              <a:t>rgi</a:t>
            </a:r>
            <a:r>
              <a:rPr sz="600" spc="-39" dirty="0">
                <a:latin typeface="Times New Roman"/>
                <a:cs typeface="Times New Roman"/>
              </a:rPr>
              <a:t>lloso</a:t>
            </a:r>
            <a:r>
              <a:rPr sz="600" spc="-22" dirty="0">
                <a:latin typeface="Times New Roman"/>
                <a:cs typeface="Times New Roman"/>
              </a:rPr>
              <a:t> li</a:t>
            </a:r>
            <a:r>
              <a:rPr sz="600" spc="-79" dirty="0">
                <a:latin typeface="Times New Roman"/>
                <a:cs typeface="Times New Roman"/>
              </a:rPr>
              <a:t>m</a:t>
            </a:r>
            <a:r>
              <a:rPr sz="600" spc="-44" dirty="0">
                <a:latin typeface="Times New Roman"/>
                <a:cs typeface="Times New Roman"/>
              </a:rPr>
              <a:t>o</a:t>
            </a:r>
            <a:r>
              <a:rPr sz="600" spc="4" dirty="0">
                <a:latin typeface="Times New Roman"/>
                <a:cs typeface="Times New Roman"/>
              </a:rPr>
              <a:t> </a:t>
            </a:r>
            <a:r>
              <a:rPr sz="600" spc="-39" dirty="0">
                <a:latin typeface="Times New Roman"/>
                <a:cs typeface="Times New Roman"/>
              </a:rPr>
              <a:t>a</a:t>
            </a:r>
            <a:r>
              <a:rPr sz="600" spc="-35" dirty="0">
                <a:latin typeface="Times New Roman"/>
                <a:cs typeface="Times New Roman"/>
              </a:rPr>
              <a:t>r</a:t>
            </a:r>
            <a:r>
              <a:rPr sz="600" spc="-57" dirty="0">
                <a:latin typeface="Times New Roman"/>
                <a:cs typeface="Times New Roman"/>
              </a:rPr>
              <a:t>g</a:t>
            </a:r>
            <a:r>
              <a:rPr sz="600" spc="-26" dirty="0">
                <a:latin typeface="Times New Roman"/>
                <a:cs typeface="Times New Roman"/>
              </a:rPr>
              <a:t>i</a:t>
            </a:r>
            <a:r>
              <a:rPr sz="600" spc="-31" dirty="0">
                <a:latin typeface="Times New Roman"/>
                <a:cs typeface="Times New Roman"/>
              </a:rPr>
              <a:t>l</a:t>
            </a:r>
            <a:r>
              <a:rPr sz="600" spc="-39" dirty="0">
                <a:latin typeface="Times New Roman"/>
                <a:cs typeface="Times New Roman"/>
              </a:rPr>
              <a:t>loso</a:t>
            </a:r>
            <a:r>
              <a:rPr sz="600" spc="4" dirty="0">
                <a:latin typeface="Times New Roman"/>
                <a:cs typeface="Times New Roman"/>
              </a:rPr>
              <a:t> </a:t>
            </a:r>
            <a:r>
              <a:rPr sz="600" spc="-39" dirty="0">
                <a:latin typeface="Times New Roman"/>
                <a:cs typeface="Times New Roman"/>
              </a:rPr>
              <a:t>con</a:t>
            </a:r>
            <a:r>
              <a:rPr sz="600" spc="-22" dirty="0">
                <a:latin typeface="Times New Roman"/>
                <a:cs typeface="Times New Roman"/>
              </a:rPr>
              <a:t> l</a:t>
            </a:r>
            <a:r>
              <a:rPr sz="600" spc="-48" dirty="0">
                <a:latin typeface="Times New Roman"/>
                <a:cs typeface="Times New Roman"/>
              </a:rPr>
              <a:t>iv</a:t>
            </a:r>
            <a:r>
              <a:rPr sz="600" spc="-31" dirty="0">
                <a:latin typeface="Times New Roman"/>
                <a:cs typeface="Times New Roman"/>
              </a:rPr>
              <a:t>e</a:t>
            </a:r>
            <a:r>
              <a:rPr sz="600" spc="-39" dirty="0">
                <a:latin typeface="Times New Roman"/>
                <a:cs typeface="Times New Roman"/>
              </a:rPr>
              <a:t>l</a:t>
            </a:r>
            <a:r>
              <a:rPr sz="600" spc="-26" dirty="0">
                <a:latin typeface="Times New Roman"/>
                <a:cs typeface="Times New Roman"/>
              </a:rPr>
              <a:t>li</a:t>
            </a:r>
            <a:r>
              <a:rPr sz="600" spc="-18" dirty="0">
                <a:latin typeface="Times New Roman"/>
                <a:cs typeface="Times New Roman"/>
              </a:rPr>
              <a:t> </a:t>
            </a:r>
            <a:r>
              <a:rPr sz="600" spc="-35" dirty="0">
                <a:latin typeface="Times New Roman"/>
                <a:cs typeface="Times New Roman"/>
              </a:rPr>
              <a:t>d</a:t>
            </a:r>
            <a:r>
              <a:rPr sz="600" spc="-26" dirty="0">
                <a:latin typeface="Times New Roman"/>
                <a:cs typeface="Times New Roman"/>
              </a:rPr>
              <a:t>i</a:t>
            </a:r>
            <a:r>
              <a:rPr sz="600" spc="-9" dirty="0">
                <a:latin typeface="Times New Roman"/>
                <a:cs typeface="Times New Roman"/>
              </a:rPr>
              <a:t> </a:t>
            </a:r>
            <a:r>
              <a:rPr sz="600" spc="-39" dirty="0">
                <a:latin typeface="Times New Roman"/>
                <a:cs typeface="Times New Roman"/>
              </a:rPr>
              <a:t>sabbia</a:t>
            </a:r>
            <a:r>
              <a:rPr sz="600" spc="-22" dirty="0">
                <a:latin typeface="Times New Roman"/>
                <a:cs typeface="Times New Roman"/>
              </a:rPr>
              <a:t> li</a:t>
            </a:r>
            <a:r>
              <a:rPr sz="600" spc="-79" dirty="0">
                <a:latin typeface="Times New Roman"/>
                <a:cs typeface="Times New Roman"/>
              </a:rPr>
              <a:t>m</a:t>
            </a:r>
            <a:r>
              <a:rPr sz="600" spc="-44" dirty="0">
                <a:latin typeface="Times New Roman"/>
                <a:cs typeface="Times New Roman"/>
              </a:rPr>
              <a:t>o</a:t>
            </a:r>
            <a:r>
              <a:rPr sz="600" spc="4" dirty="0">
                <a:latin typeface="Times New Roman"/>
                <a:cs typeface="Times New Roman"/>
              </a:rPr>
              <a:t> </a:t>
            </a:r>
            <a:r>
              <a:rPr sz="600" spc="-39" dirty="0">
                <a:latin typeface="Times New Roman"/>
                <a:cs typeface="Times New Roman"/>
              </a:rPr>
              <a:t>con</a:t>
            </a:r>
            <a:r>
              <a:rPr sz="600" spc="4" dirty="0">
                <a:latin typeface="Times New Roman"/>
                <a:cs typeface="Times New Roman"/>
              </a:rPr>
              <a:t> </a:t>
            </a:r>
            <a:r>
              <a:rPr sz="600" spc="-88" dirty="0">
                <a:latin typeface="Times New Roman"/>
                <a:cs typeface="Times New Roman"/>
              </a:rPr>
              <a:t>m</a:t>
            </a:r>
            <a:r>
              <a:rPr sz="600" spc="-39" dirty="0">
                <a:latin typeface="Times New Roman"/>
                <a:cs typeface="Times New Roman"/>
              </a:rPr>
              <a:t>a</a:t>
            </a:r>
            <a:r>
              <a:rPr sz="600" spc="-26" dirty="0">
                <a:latin typeface="Times New Roman"/>
                <a:cs typeface="Times New Roman"/>
              </a:rPr>
              <a:t>r</a:t>
            </a:r>
            <a:r>
              <a:rPr sz="600" spc="-57" dirty="0">
                <a:latin typeface="Times New Roman"/>
                <a:cs typeface="Times New Roman"/>
              </a:rPr>
              <a:t>n</a:t>
            </a:r>
            <a:r>
              <a:rPr sz="600" spc="-39" dirty="0">
                <a:latin typeface="Times New Roman"/>
                <a:cs typeface="Times New Roman"/>
              </a:rPr>
              <a:t>a</a:t>
            </a:r>
            <a:endParaRPr sz="600">
              <a:latin typeface="Times New Roman"/>
              <a:cs typeface="Times New Roman"/>
            </a:endParaRPr>
          </a:p>
        </p:txBody>
      </p:sp>
      <p:sp>
        <p:nvSpPr>
          <p:cNvPr id="411" name="object 411"/>
          <p:cNvSpPr/>
          <p:nvPr/>
        </p:nvSpPr>
        <p:spPr>
          <a:xfrm>
            <a:off x="4670839" y="4094122"/>
            <a:ext cx="133402" cy="1832233"/>
          </a:xfrm>
          <a:prstGeom prst="rect">
            <a:avLst/>
          </a:prstGeom>
          <a:blipFill>
            <a:blip r:embed="rId17" cstate="print"/>
            <a:stretch>
              <a:fillRect/>
            </a:stretch>
          </a:blipFill>
        </p:spPr>
        <p:txBody>
          <a:bodyPr wrap="square" lIns="0" tIns="0" rIns="0" bIns="0" rtlCol="0"/>
          <a:lstStyle/>
          <a:p>
            <a:endParaRPr/>
          </a:p>
        </p:txBody>
      </p:sp>
      <p:sp>
        <p:nvSpPr>
          <p:cNvPr id="412" name="object 412"/>
          <p:cNvSpPr/>
          <p:nvPr/>
        </p:nvSpPr>
        <p:spPr>
          <a:xfrm>
            <a:off x="4675621" y="5399211"/>
            <a:ext cx="125974" cy="522130"/>
          </a:xfrm>
          <a:custGeom>
            <a:avLst/>
            <a:gdLst/>
            <a:ahLst/>
            <a:cxnLst/>
            <a:rect l="l" t="t" r="r" b="b"/>
            <a:pathLst>
              <a:path w="147320" h="575309">
                <a:moveTo>
                  <a:pt x="0" y="575077"/>
                </a:moveTo>
                <a:lnTo>
                  <a:pt x="147059" y="575077"/>
                </a:lnTo>
                <a:lnTo>
                  <a:pt x="147059" y="0"/>
                </a:lnTo>
                <a:lnTo>
                  <a:pt x="0" y="0"/>
                </a:lnTo>
                <a:lnTo>
                  <a:pt x="0" y="575077"/>
                </a:lnTo>
                <a:close/>
              </a:path>
            </a:pathLst>
          </a:custGeom>
          <a:solidFill>
            <a:srgbClr val="FFFFFF"/>
          </a:solidFill>
        </p:spPr>
        <p:txBody>
          <a:bodyPr wrap="square" lIns="0" tIns="0" rIns="0" bIns="0" rtlCol="0"/>
          <a:lstStyle/>
          <a:p>
            <a:endParaRPr/>
          </a:p>
        </p:txBody>
      </p:sp>
      <p:sp>
        <p:nvSpPr>
          <p:cNvPr id="413" name="object 413"/>
          <p:cNvSpPr/>
          <p:nvPr/>
        </p:nvSpPr>
        <p:spPr>
          <a:xfrm>
            <a:off x="4675621" y="5399211"/>
            <a:ext cx="125974" cy="522130"/>
          </a:xfrm>
          <a:custGeom>
            <a:avLst/>
            <a:gdLst/>
            <a:ahLst/>
            <a:cxnLst/>
            <a:rect l="l" t="t" r="r" b="b"/>
            <a:pathLst>
              <a:path w="147320" h="575309">
                <a:moveTo>
                  <a:pt x="0" y="575077"/>
                </a:moveTo>
                <a:lnTo>
                  <a:pt x="147059" y="575077"/>
                </a:lnTo>
                <a:lnTo>
                  <a:pt x="147059" y="0"/>
                </a:lnTo>
                <a:lnTo>
                  <a:pt x="0" y="0"/>
                </a:lnTo>
                <a:lnTo>
                  <a:pt x="0" y="575077"/>
                </a:lnTo>
                <a:close/>
              </a:path>
            </a:pathLst>
          </a:custGeom>
          <a:ln w="7545">
            <a:solidFill>
              <a:srgbClr val="000000"/>
            </a:solidFill>
          </a:ln>
        </p:spPr>
        <p:txBody>
          <a:bodyPr wrap="square" lIns="0" tIns="0" rIns="0" bIns="0" rtlCol="0"/>
          <a:lstStyle/>
          <a:p>
            <a:endParaRPr/>
          </a:p>
        </p:txBody>
      </p:sp>
      <p:sp>
        <p:nvSpPr>
          <p:cNvPr id="414" name="object 414"/>
          <p:cNvSpPr txBox="1"/>
          <p:nvPr/>
        </p:nvSpPr>
        <p:spPr>
          <a:xfrm>
            <a:off x="4707698" y="5535196"/>
            <a:ext cx="68960" cy="138499"/>
          </a:xfrm>
          <a:prstGeom prst="rect">
            <a:avLst/>
          </a:prstGeom>
        </p:spPr>
        <p:txBody>
          <a:bodyPr vert="horz" wrap="square" lIns="0" tIns="0" rIns="0" bIns="0" rtlCol="0">
            <a:spAutoFit/>
          </a:bodyPr>
          <a:lstStyle/>
          <a:p>
            <a:pPr marL="11135"/>
            <a:r>
              <a:rPr sz="900" spc="-53" dirty="0">
                <a:latin typeface="Calibri"/>
                <a:cs typeface="Calibri"/>
              </a:rPr>
              <a:t>?</a:t>
            </a:r>
            <a:endParaRPr sz="900">
              <a:latin typeface="Calibri"/>
              <a:cs typeface="Calibri"/>
            </a:endParaRPr>
          </a:p>
        </p:txBody>
      </p:sp>
      <p:sp>
        <p:nvSpPr>
          <p:cNvPr id="415" name="object 415"/>
          <p:cNvSpPr/>
          <p:nvPr/>
        </p:nvSpPr>
        <p:spPr>
          <a:xfrm>
            <a:off x="4587643" y="5921710"/>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416" name="object 416"/>
          <p:cNvSpPr/>
          <p:nvPr/>
        </p:nvSpPr>
        <p:spPr>
          <a:xfrm>
            <a:off x="4604856" y="5790508"/>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417" name="object 417"/>
          <p:cNvSpPr/>
          <p:nvPr/>
        </p:nvSpPr>
        <p:spPr>
          <a:xfrm>
            <a:off x="4587643" y="5661624"/>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418" name="object 418"/>
          <p:cNvSpPr/>
          <p:nvPr/>
        </p:nvSpPr>
        <p:spPr>
          <a:xfrm>
            <a:off x="4604856" y="5530419"/>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419" name="object 419"/>
          <p:cNvSpPr/>
          <p:nvPr/>
        </p:nvSpPr>
        <p:spPr>
          <a:xfrm>
            <a:off x="4587643" y="5399794"/>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420" name="object 420"/>
          <p:cNvSpPr/>
          <p:nvPr/>
        </p:nvSpPr>
        <p:spPr>
          <a:xfrm>
            <a:off x="4604856" y="5270911"/>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421" name="object 421"/>
          <p:cNvSpPr/>
          <p:nvPr/>
        </p:nvSpPr>
        <p:spPr>
          <a:xfrm>
            <a:off x="4587643" y="5139705"/>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422" name="object 422"/>
          <p:cNvSpPr/>
          <p:nvPr/>
        </p:nvSpPr>
        <p:spPr>
          <a:xfrm>
            <a:off x="4604856" y="5010822"/>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423" name="object 423"/>
          <p:cNvSpPr/>
          <p:nvPr/>
        </p:nvSpPr>
        <p:spPr>
          <a:xfrm>
            <a:off x="4587643" y="4880197"/>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424" name="object 424"/>
          <p:cNvSpPr/>
          <p:nvPr/>
        </p:nvSpPr>
        <p:spPr>
          <a:xfrm>
            <a:off x="4604856" y="4748457"/>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425" name="object 425"/>
          <p:cNvSpPr/>
          <p:nvPr/>
        </p:nvSpPr>
        <p:spPr>
          <a:xfrm>
            <a:off x="4587643" y="4620155"/>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426" name="object 426"/>
          <p:cNvSpPr/>
          <p:nvPr/>
        </p:nvSpPr>
        <p:spPr>
          <a:xfrm>
            <a:off x="4604856" y="4488369"/>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427" name="object 427"/>
          <p:cNvSpPr/>
          <p:nvPr/>
        </p:nvSpPr>
        <p:spPr>
          <a:xfrm>
            <a:off x="4587643" y="4357163"/>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428" name="object 428"/>
          <p:cNvSpPr/>
          <p:nvPr/>
        </p:nvSpPr>
        <p:spPr>
          <a:xfrm>
            <a:off x="4604856" y="4228279"/>
            <a:ext cx="19548" cy="0"/>
          </a:xfrm>
          <a:custGeom>
            <a:avLst/>
            <a:gdLst/>
            <a:ahLst/>
            <a:cxnLst/>
            <a:rect l="l" t="t" r="r" b="b"/>
            <a:pathLst>
              <a:path w="22860">
                <a:moveTo>
                  <a:pt x="0" y="0"/>
                </a:moveTo>
                <a:lnTo>
                  <a:pt x="22366" y="0"/>
                </a:lnTo>
              </a:path>
            </a:pathLst>
          </a:custGeom>
          <a:ln w="8505">
            <a:solidFill>
              <a:srgbClr val="000000"/>
            </a:solidFill>
          </a:ln>
        </p:spPr>
        <p:txBody>
          <a:bodyPr wrap="square" lIns="0" tIns="0" rIns="0" bIns="0" rtlCol="0"/>
          <a:lstStyle/>
          <a:p>
            <a:endParaRPr/>
          </a:p>
        </p:txBody>
      </p:sp>
      <p:sp>
        <p:nvSpPr>
          <p:cNvPr id="429" name="object 429"/>
          <p:cNvSpPr/>
          <p:nvPr/>
        </p:nvSpPr>
        <p:spPr>
          <a:xfrm>
            <a:off x="4587643" y="4097655"/>
            <a:ext cx="36381" cy="0"/>
          </a:xfrm>
          <a:custGeom>
            <a:avLst/>
            <a:gdLst/>
            <a:ahLst/>
            <a:cxnLst/>
            <a:rect l="l" t="t" r="r" b="b"/>
            <a:pathLst>
              <a:path w="42545">
                <a:moveTo>
                  <a:pt x="0" y="0"/>
                </a:moveTo>
                <a:lnTo>
                  <a:pt x="41937" y="0"/>
                </a:lnTo>
              </a:path>
            </a:pathLst>
          </a:custGeom>
          <a:ln w="8505">
            <a:solidFill>
              <a:srgbClr val="000000"/>
            </a:solidFill>
          </a:ln>
        </p:spPr>
        <p:txBody>
          <a:bodyPr wrap="square" lIns="0" tIns="0" rIns="0" bIns="0" rtlCol="0"/>
          <a:lstStyle/>
          <a:p>
            <a:endParaRPr/>
          </a:p>
        </p:txBody>
      </p:sp>
      <p:sp>
        <p:nvSpPr>
          <p:cNvPr id="430" name="object 430"/>
          <p:cNvSpPr/>
          <p:nvPr/>
        </p:nvSpPr>
        <p:spPr>
          <a:xfrm>
            <a:off x="4623981" y="4097655"/>
            <a:ext cx="0" cy="1823997"/>
          </a:xfrm>
          <a:custGeom>
            <a:avLst/>
            <a:gdLst/>
            <a:ahLst/>
            <a:cxnLst/>
            <a:rect l="l" t="t" r="r" b="b"/>
            <a:pathLst>
              <a:path h="2009775">
                <a:moveTo>
                  <a:pt x="0" y="2009199"/>
                </a:moveTo>
                <a:lnTo>
                  <a:pt x="0" y="0"/>
                </a:lnTo>
              </a:path>
            </a:pathLst>
          </a:custGeom>
          <a:ln w="7483">
            <a:solidFill>
              <a:srgbClr val="000000"/>
            </a:solidFill>
          </a:ln>
        </p:spPr>
        <p:txBody>
          <a:bodyPr wrap="square" lIns="0" tIns="0" rIns="0" bIns="0" rtlCol="0"/>
          <a:lstStyle/>
          <a:p>
            <a:endParaRPr/>
          </a:p>
        </p:txBody>
      </p:sp>
      <p:sp>
        <p:nvSpPr>
          <p:cNvPr id="431" name="object 431"/>
          <p:cNvSpPr txBox="1"/>
          <p:nvPr/>
        </p:nvSpPr>
        <p:spPr>
          <a:xfrm>
            <a:off x="6680118" y="4262324"/>
            <a:ext cx="107722" cy="1094398"/>
          </a:xfrm>
          <a:prstGeom prst="rect">
            <a:avLst/>
          </a:prstGeom>
        </p:spPr>
        <p:txBody>
          <a:bodyPr vert="vert270" wrap="square" lIns="0" tIns="0" rIns="0" bIns="0" rtlCol="0">
            <a:spAutoFit/>
          </a:bodyPr>
          <a:lstStyle/>
          <a:p>
            <a:pPr marL="11135"/>
            <a:r>
              <a:rPr sz="700" dirty="0">
                <a:latin typeface="Times New Roman"/>
                <a:cs typeface="Times New Roman"/>
              </a:rPr>
              <a:t>r</a:t>
            </a:r>
            <a:r>
              <a:rPr sz="700" spc="-4" dirty="0">
                <a:latin typeface="Times New Roman"/>
                <a:cs typeface="Times New Roman"/>
              </a:rPr>
              <a:t>appo</a:t>
            </a:r>
            <a:r>
              <a:rPr sz="700" dirty="0">
                <a:latin typeface="Times New Roman"/>
                <a:cs typeface="Times New Roman"/>
              </a:rPr>
              <a:t>r</a:t>
            </a:r>
            <a:r>
              <a:rPr sz="700" spc="4" dirty="0">
                <a:latin typeface="Times New Roman"/>
                <a:cs typeface="Times New Roman"/>
              </a:rPr>
              <a:t>t</a:t>
            </a:r>
            <a:r>
              <a:rPr sz="700" dirty="0">
                <a:latin typeface="Times New Roman"/>
                <a:cs typeface="Times New Roman"/>
              </a:rPr>
              <a:t>o</a:t>
            </a:r>
            <a:r>
              <a:rPr sz="700" spc="26" dirty="0">
                <a:latin typeface="Times New Roman"/>
                <a:cs typeface="Times New Roman"/>
              </a:rPr>
              <a:t> </a:t>
            </a:r>
            <a:r>
              <a:rPr sz="700" spc="-4" dirty="0">
                <a:latin typeface="Times New Roman"/>
                <a:cs typeface="Times New Roman"/>
              </a:rPr>
              <a:t>d</a:t>
            </a:r>
            <a:r>
              <a:rPr sz="700" dirty="0">
                <a:latin typeface="Times New Roman"/>
                <a:cs typeface="Times New Roman"/>
              </a:rPr>
              <a:t>i</a:t>
            </a:r>
            <a:r>
              <a:rPr sz="700" spc="13" dirty="0">
                <a:latin typeface="Times New Roman"/>
                <a:cs typeface="Times New Roman"/>
              </a:rPr>
              <a:t> </a:t>
            </a:r>
            <a:r>
              <a:rPr sz="700" spc="4" dirty="0">
                <a:latin typeface="Times New Roman"/>
                <a:cs typeface="Times New Roman"/>
              </a:rPr>
              <a:t>a</a:t>
            </a:r>
            <a:r>
              <a:rPr sz="700" spc="-9" dirty="0">
                <a:latin typeface="Times New Roman"/>
                <a:cs typeface="Times New Roman"/>
              </a:rPr>
              <a:t>m</a:t>
            </a:r>
            <a:r>
              <a:rPr sz="700" spc="-4" dirty="0">
                <a:latin typeface="Times New Roman"/>
                <a:cs typeface="Times New Roman"/>
              </a:rPr>
              <a:t>p</a:t>
            </a:r>
            <a:r>
              <a:rPr sz="700" dirty="0">
                <a:latin typeface="Times New Roman"/>
                <a:cs typeface="Times New Roman"/>
              </a:rPr>
              <a:t>l</a:t>
            </a:r>
            <a:r>
              <a:rPr sz="700" spc="-4" dirty="0">
                <a:latin typeface="Times New Roman"/>
                <a:cs typeface="Times New Roman"/>
              </a:rPr>
              <a:t>i</a:t>
            </a:r>
            <a:r>
              <a:rPr sz="700" dirty="0">
                <a:latin typeface="Times New Roman"/>
                <a:cs typeface="Times New Roman"/>
              </a:rPr>
              <a:t>f</a:t>
            </a:r>
            <a:r>
              <a:rPr sz="700" spc="-4" dirty="0">
                <a:latin typeface="Times New Roman"/>
                <a:cs typeface="Times New Roman"/>
              </a:rPr>
              <a:t>i</a:t>
            </a:r>
            <a:r>
              <a:rPr sz="700" dirty="0">
                <a:latin typeface="Times New Roman"/>
                <a:cs typeface="Times New Roman"/>
              </a:rPr>
              <a:t>c</a:t>
            </a:r>
            <a:r>
              <a:rPr sz="700" spc="4" dirty="0">
                <a:latin typeface="Times New Roman"/>
                <a:cs typeface="Times New Roman"/>
              </a:rPr>
              <a:t>a</a:t>
            </a:r>
            <a:r>
              <a:rPr sz="700" dirty="0">
                <a:latin typeface="Times New Roman"/>
                <a:cs typeface="Times New Roman"/>
              </a:rPr>
              <a:t>z</a:t>
            </a:r>
            <a:r>
              <a:rPr sz="700" spc="-4" dirty="0">
                <a:latin typeface="Times New Roman"/>
                <a:cs typeface="Times New Roman"/>
              </a:rPr>
              <a:t>ion</a:t>
            </a:r>
            <a:r>
              <a:rPr sz="700" dirty="0">
                <a:latin typeface="Times New Roman"/>
                <a:cs typeface="Times New Roman"/>
              </a:rPr>
              <a:t>e</a:t>
            </a:r>
            <a:endParaRPr sz="700">
              <a:latin typeface="Times New Roman"/>
              <a:cs typeface="Times New Roman"/>
            </a:endParaRPr>
          </a:p>
        </p:txBody>
      </p:sp>
      <p:sp>
        <p:nvSpPr>
          <p:cNvPr id="432" name="object 432"/>
          <p:cNvSpPr txBox="1"/>
          <p:nvPr/>
        </p:nvSpPr>
        <p:spPr>
          <a:xfrm>
            <a:off x="4691633" y="3856687"/>
            <a:ext cx="95567" cy="92333"/>
          </a:xfrm>
          <a:prstGeom prst="rect">
            <a:avLst/>
          </a:prstGeom>
        </p:spPr>
        <p:txBody>
          <a:bodyPr vert="horz" wrap="square" lIns="0" tIns="0" rIns="0" bIns="0" rtlCol="0">
            <a:spAutoFit/>
          </a:bodyPr>
          <a:lstStyle/>
          <a:p>
            <a:pPr marL="11135"/>
            <a:r>
              <a:rPr sz="600" spc="-35" dirty="0">
                <a:latin typeface="Times New Roman"/>
                <a:cs typeface="Times New Roman"/>
              </a:rPr>
              <a:t>(a)</a:t>
            </a:r>
            <a:endParaRPr sz="600">
              <a:latin typeface="Times New Roman"/>
              <a:cs typeface="Times New Roman"/>
            </a:endParaRPr>
          </a:p>
        </p:txBody>
      </p:sp>
      <p:sp>
        <p:nvSpPr>
          <p:cNvPr id="433" name="object 433"/>
          <p:cNvSpPr txBox="1"/>
          <p:nvPr/>
        </p:nvSpPr>
        <p:spPr>
          <a:xfrm>
            <a:off x="4399009" y="4043626"/>
            <a:ext cx="55384" cy="92333"/>
          </a:xfrm>
          <a:prstGeom prst="rect">
            <a:avLst/>
          </a:prstGeom>
        </p:spPr>
        <p:txBody>
          <a:bodyPr vert="horz" wrap="square" lIns="0" tIns="0" rIns="0" bIns="0" rtlCol="0">
            <a:spAutoFit/>
          </a:bodyPr>
          <a:lstStyle/>
          <a:p>
            <a:pPr marL="11135"/>
            <a:r>
              <a:rPr sz="600" spc="-44" dirty="0">
                <a:latin typeface="Times New Roman"/>
                <a:cs typeface="Times New Roman"/>
              </a:rPr>
              <a:t>0</a:t>
            </a:r>
            <a:endParaRPr sz="600">
              <a:latin typeface="Times New Roman"/>
              <a:cs typeface="Times New Roman"/>
            </a:endParaRPr>
          </a:p>
        </p:txBody>
      </p:sp>
      <p:sp>
        <p:nvSpPr>
          <p:cNvPr id="434" name="object 434"/>
          <p:cNvSpPr txBox="1"/>
          <p:nvPr/>
        </p:nvSpPr>
        <p:spPr>
          <a:xfrm>
            <a:off x="4362287" y="4303134"/>
            <a:ext cx="88508" cy="92333"/>
          </a:xfrm>
          <a:prstGeom prst="rect">
            <a:avLst/>
          </a:prstGeom>
        </p:spPr>
        <p:txBody>
          <a:bodyPr vert="horz" wrap="square" lIns="0" tIns="0" rIns="0" bIns="0" rtlCol="0">
            <a:spAutoFit/>
          </a:bodyPr>
          <a:lstStyle/>
          <a:p>
            <a:pPr marL="11135"/>
            <a:r>
              <a:rPr sz="600" spc="-44" dirty="0">
                <a:latin typeface="Times New Roman"/>
                <a:cs typeface="Times New Roman"/>
              </a:rPr>
              <a:t>10</a:t>
            </a:r>
            <a:endParaRPr sz="600">
              <a:latin typeface="Times New Roman"/>
              <a:cs typeface="Times New Roman"/>
            </a:endParaRPr>
          </a:p>
        </p:txBody>
      </p:sp>
      <p:sp>
        <p:nvSpPr>
          <p:cNvPr id="435" name="object 435"/>
          <p:cNvSpPr txBox="1"/>
          <p:nvPr/>
        </p:nvSpPr>
        <p:spPr>
          <a:xfrm>
            <a:off x="4362287" y="4566474"/>
            <a:ext cx="88508" cy="92333"/>
          </a:xfrm>
          <a:prstGeom prst="rect">
            <a:avLst/>
          </a:prstGeom>
        </p:spPr>
        <p:txBody>
          <a:bodyPr vert="horz" wrap="square" lIns="0" tIns="0" rIns="0" bIns="0" rtlCol="0">
            <a:spAutoFit/>
          </a:bodyPr>
          <a:lstStyle/>
          <a:p>
            <a:pPr marL="11135"/>
            <a:r>
              <a:rPr sz="600" spc="-44" dirty="0">
                <a:latin typeface="Times New Roman"/>
                <a:cs typeface="Times New Roman"/>
              </a:rPr>
              <a:t>20</a:t>
            </a:r>
            <a:endParaRPr sz="600">
              <a:latin typeface="Times New Roman"/>
              <a:cs typeface="Times New Roman"/>
            </a:endParaRPr>
          </a:p>
        </p:txBody>
      </p:sp>
      <p:sp>
        <p:nvSpPr>
          <p:cNvPr id="436" name="object 436"/>
          <p:cNvSpPr txBox="1"/>
          <p:nvPr/>
        </p:nvSpPr>
        <p:spPr>
          <a:xfrm>
            <a:off x="4362287" y="4825890"/>
            <a:ext cx="88508" cy="92333"/>
          </a:xfrm>
          <a:prstGeom prst="rect">
            <a:avLst/>
          </a:prstGeom>
        </p:spPr>
        <p:txBody>
          <a:bodyPr vert="horz" wrap="square" lIns="0" tIns="0" rIns="0" bIns="0" rtlCol="0">
            <a:spAutoFit/>
          </a:bodyPr>
          <a:lstStyle/>
          <a:p>
            <a:pPr marL="11135"/>
            <a:r>
              <a:rPr sz="600" spc="-44" dirty="0">
                <a:latin typeface="Times New Roman"/>
                <a:cs typeface="Times New Roman"/>
              </a:rPr>
              <a:t>30</a:t>
            </a:r>
            <a:endParaRPr sz="600">
              <a:latin typeface="Times New Roman"/>
              <a:cs typeface="Times New Roman"/>
            </a:endParaRPr>
          </a:p>
        </p:txBody>
      </p:sp>
      <p:sp>
        <p:nvSpPr>
          <p:cNvPr id="437" name="object 437"/>
          <p:cNvSpPr txBox="1"/>
          <p:nvPr/>
        </p:nvSpPr>
        <p:spPr>
          <a:xfrm>
            <a:off x="4362287" y="5085329"/>
            <a:ext cx="88508" cy="92333"/>
          </a:xfrm>
          <a:prstGeom prst="rect">
            <a:avLst/>
          </a:prstGeom>
        </p:spPr>
        <p:txBody>
          <a:bodyPr vert="horz" wrap="square" lIns="0" tIns="0" rIns="0" bIns="0" rtlCol="0">
            <a:spAutoFit/>
          </a:bodyPr>
          <a:lstStyle/>
          <a:p>
            <a:pPr marL="11135"/>
            <a:r>
              <a:rPr sz="600" spc="-44" dirty="0">
                <a:latin typeface="Times New Roman"/>
                <a:cs typeface="Times New Roman"/>
              </a:rPr>
              <a:t>40</a:t>
            </a:r>
            <a:endParaRPr sz="600">
              <a:latin typeface="Times New Roman"/>
              <a:cs typeface="Times New Roman"/>
            </a:endParaRPr>
          </a:p>
        </p:txBody>
      </p:sp>
      <p:sp>
        <p:nvSpPr>
          <p:cNvPr id="438" name="object 438"/>
          <p:cNvSpPr txBox="1"/>
          <p:nvPr/>
        </p:nvSpPr>
        <p:spPr>
          <a:xfrm>
            <a:off x="4362287" y="5344767"/>
            <a:ext cx="88508" cy="92333"/>
          </a:xfrm>
          <a:prstGeom prst="rect">
            <a:avLst/>
          </a:prstGeom>
        </p:spPr>
        <p:txBody>
          <a:bodyPr vert="horz" wrap="square" lIns="0" tIns="0" rIns="0" bIns="0" rtlCol="0">
            <a:spAutoFit/>
          </a:bodyPr>
          <a:lstStyle/>
          <a:p>
            <a:pPr marL="11135"/>
            <a:r>
              <a:rPr sz="600" spc="-44" dirty="0">
                <a:latin typeface="Times New Roman"/>
                <a:cs typeface="Times New Roman"/>
              </a:rPr>
              <a:t>50</a:t>
            </a:r>
            <a:endParaRPr sz="600">
              <a:latin typeface="Times New Roman"/>
              <a:cs typeface="Times New Roman"/>
            </a:endParaRPr>
          </a:p>
        </p:txBody>
      </p:sp>
      <p:sp>
        <p:nvSpPr>
          <p:cNvPr id="439" name="object 439"/>
          <p:cNvSpPr txBox="1"/>
          <p:nvPr/>
        </p:nvSpPr>
        <p:spPr>
          <a:xfrm>
            <a:off x="4925733" y="3761298"/>
            <a:ext cx="1436216" cy="276999"/>
          </a:xfrm>
          <a:prstGeom prst="rect">
            <a:avLst/>
          </a:prstGeom>
        </p:spPr>
        <p:txBody>
          <a:bodyPr vert="horz" wrap="square" lIns="0" tIns="0" rIns="0" bIns="0" rtlCol="0">
            <a:spAutoFit/>
          </a:bodyPr>
          <a:lstStyle/>
          <a:p>
            <a:pPr marL="11135"/>
            <a:r>
              <a:rPr sz="700" spc="-44" dirty="0">
                <a:latin typeface="Times New Roman"/>
                <a:cs typeface="Times New Roman"/>
              </a:rPr>
              <a:t>v</a:t>
            </a:r>
            <a:r>
              <a:rPr sz="700" spc="-31" dirty="0">
                <a:latin typeface="Times New Roman"/>
                <a:cs typeface="Times New Roman"/>
              </a:rPr>
              <a:t>e</a:t>
            </a:r>
            <a:r>
              <a:rPr sz="700" spc="-26" dirty="0">
                <a:latin typeface="Times New Roman"/>
                <a:cs typeface="Times New Roman"/>
              </a:rPr>
              <a:t>l</a:t>
            </a:r>
            <a:r>
              <a:rPr sz="700" spc="-35" dirty="0">
                <a:latin typeface="Times New Roman"/>
                <a:cs typeface="Times New Roman"/>
              </a:rPr>
              <a:t>o</a:t>
            </a:r>
            <a:r>
              <a:rPr sz="700" spc="-39" dirty="0">
                <a:latin typeface="Times New Roman"/>
                <a:cs typeface="Times New Roman"/>
              </a:rPr>
              <a:t>c</a:t>
            </a:r>
            <a:r>
              <a:rPr sz="700" spc="-26" dirty="0">
                <a:latin typeface="Times New Roman"/>
                <a:cs typeface="Times New Roman"/>
              </a:rPr>
              <a:t>i</a:t>
            </a:r>
            <a:r>
              <a:rPr sz="700" spc="-18" dirty="0">
                <a:latin typeface="Times New Roman"/>
                <a:cs typeface="Times New Roman"/>
              </a:rPr>
              <a:t>t</a:t>
            </a:r>
            <a:r>
              <a:rPr sz="700" spc="-31" dirty="0">
                <a:latin typeface="Times New Roman"/>
                <a:cs typeface="Times New Roman"/>
              </a:rPr>
              <a:t>à</a:t>
            </a:r>
            <a:r>
              <a:rPr sz="700" spc="-26" dirty="0">
                <a:latin typeface="Times New Roman"/>
                <a:cs typeface="Times New Roman"/>
              </a:rPr>
              <a:t> </a:t>
            </a:r>
            <a:r>
              <a:rPr sz="700" spc="-44" dirty="0">
                <a:latin typeface="Times New Roman"/>
                <a:cs typeface="Times New Roman"/>
              </a:rPr>
              <a:t>de</a:t>
            </a:r>
            <a:r>
              <a:rPr sz="700" spc="-18" dirty="0">
                <a:latin typeface="Times New Roman"/>
                <a:cs typeface="Times New Roman"/>
              </a:rPr>
              <a:t>l</a:t>
            </a:r>
            <a:r>
              <a:rPr sz="700" spc="-26" dirty="0">
                <a:latin typeface="Times New Roman"/>
                <a:cs typeface="Times New Roman"/>
              </a:rPr>
              <a:t>l</a:t>
            </a:r>
            <a:r>
              <a:rPr sz="700" spc="-31" dirty="0">
                <a:latin typeface="Times New Roman"/>
                <a:cs typeface="Times New Roman"/>
              </a:rPr>
              <a:t>e</a:t>
            </a:r>
            <a:r>
              <a:rPr sz="700" spc="-26" dirty="0">
                <a:latin typeface="Times New Roman"/>
                <a:cs typeface="Times New Roman"/>
              </a:rPr>
              <a:t> </a:t>
            </a:r>
            <a:r>
              <a:rPr sz="700" spc="-35" dirty="0">
                <a:latin typeface="Times New Roman"/>
                <a:cs typeface="Times New Roman"/>
              </a:rPr>
              <a:t>onde </a:t>
            </a:r>
            <a:r>
              <a:rPr sz="700" spc="-44" dirty="0">
                <a:latin typeface="Times New Roman"/>
                <a:cs typeface="Times New Roman"/>
              </a:rPr>
              <a:t>d</a:t>
            </a:r>
            <a:r>
              <a:rPr sz="700" spc="-22" dirty="0">
                <a:latin typeface="Times New Roman"/>
                <a:cs typeface="Times New Roman"/>
              </a:rPr>
              <a:t>i</a:t>
            </a:r>
            <a:r>
              <a:rPr sz="700" spc="-35" dirty="0">
                <a:latin typeface="Times New Roman"/>
                <a:cs typeface="Times New Roman"/>
              </a:rPr>
              <a:t> </a:t>
            </a:r>
            <a:r>
              <a:rPr sz="700" spc="-18" dirty="0">
                <a:latin typeface="Times New Roman"/>
                <a:cs typeface="Times New Roman"/>
              </a:rPr>
              <a:t>t</a:t>
            </a:r>
            <a:r>
              <a:rPr sz="700" spc="-31" dirty="0">
                <a:latin typeface="Times New Roman"/>
                <a:cs typeface="Times New Roman"/>
              </a:rPr>
              <a:t>a</a:t>
            </a:r>
            <a:r>
              <a:rPr sz="700" spc="-44" dirty="0">
                <a:latin typeface="Times New Roman"/>
                <a:cs typeface="Times New Roman"/>
              </a:rPr>
              <a:t>g</a:t>
            </a:r>
            <a:r>
              <a:rPr sz="700" spc="-26" dirty="0">
                <a:latin typeface="Times New Roman"/>
                <a:cs typeface="Times New Roman"/>
              </a:rPr>
              <a:t>l</a:t>
            </a:r>
            <a:r>
              <a:rPr sz="700" spc="-18" dirty="0">
                <a:latin typeface="Times New Roman"/>
                <a:cs typeface="Times New Roman"/>
              </a:rPr>
              <a:t>i</a:t>
            </a:r>
            <a:r>
              <a:rPr sz="700" spc="-44" dirty="0">
                <a:latin typeface="Times New Roman"/>
                <a:cs typeface="Times New Roman"/>
              </a:rPr>
              <a:t>o</a:t>
            </a:r>
            <a:r>
              <a:rPr sz="700" spc="-18" dirty="0">
                <a:latin typeface="Times New Roman"/>
                <a:cs typeface="Times New Roman"/>
              </a:rPr>
              <a:t>,</a:t>
            </a:r>
            <a:r>
              <a:rPr sz="700" spc="-53" dirty="0">
                <a:latin typeface="Times New Roman"/>
                <a:cs typeface="Times New Roman"/>
              </a:rPr>
              <a:t> </a:t>
            </a:r>
            <a:r>
              <a:rPr sz="700" spc="-57" dirty="0">
                <a:latin typeface="Times New Roman"/>
                <a:cs typeface="Times New Roman"/>
              </a:rPr>
              <a:t>V</a:t>
            </a:r>
            <a:r>
              <a:rPr sz="700" spc="-26" dirty="0">
                <a:latin typeface="Times New Roman"/>
                <a:cs typeface="Times New Roman"/>
              </a:rPr>
              <a:t>s</a:t>
            </a:r>
            <a:r>
              <a:rPr sz="700" spc="-83" dirty="0">
                <a:latin typeface="Times New Roman"/>
                <a:cs typeface="Times New Roman"/>
              </a:rPr>
              <a:t> </a:t>
            </a:r>
            <a:r>
              <a:rPr sz="700" spc="-26" dirty="0">
                <a:latin typeface="Times New Roman"/>
                <a:cs typeface="Times New Roman"/>
              </a:rPr>
              <a:t>(</a:t>
            </a:r>
            <a:r>
              <a:rPr sz="700" spc="-48" dirty="0">
                <a:latin typeface="Times New Roman"/>
                <a:cs typeface="Times New Roman"/>
              </a:rPr>
              <a:t>m</a:t>
            </a:r>
            <a:r>
              <a:rPr sz="700" spc="-26" dirty="0">
                <a:latin typeface="Times New Roman"/>
                <a:cs typeface="Times New Roman"/>
              </a:rPr>
              <a:t>/</a:t>
            </a:r>
            <a:r>
              <a:rPr sz="700" spc="-35" dirty="0">
                <a:latin typeface="Times New Roman"/>
                <a:cs typeface="Times New Roman"/>
              </a:rPr>
              <a:t>s</a:t>
            </a:r>
            <a:r>
              <a:rPr sz="700" spc="-26" dirty="0">
                <a:latin typeface="Times New Roman"/>
                <a:cs typeface="Times New Roman"/>
              </a:rPr>
              <a:t>)</a:t>
            </a:r>
            <a:endParaRPr sz="700">
              <a:latin typeface="Times New Roman"/>
              <a:cs typeface="Times New Roman"/>
            </a:endParaRPr>
          </a:p>
          <a:p>
            <a:pPr marL="61244">
              <a:spcBef>
                <a:spcPts val="570"/>
              </a:spcBef>
              <a:tabLst>
                <a:tab pos="214356" algn="l"/>
              </a:tabLst>
            </a:pPr>
            <a:r>
              <a:rPr sz="600" spc="-44" dirty="0">
                <a:latin typeface="Times New Roman"/>
                <a:cs typeface="Times New Roman"/>
              </a:rPr>
              <a:t>0	200    </a:t>
            </a:r>
            <a:r>
              <a:rPr sz="600" spc="-75" dirty="0">
                <a:latin typeface="Times New Roman"/>
                <a:cs typeface="Times New Roman"/>
              </a:rPr>
              <a:t> </a:t>
            </a:r>
            <a:r>
              <a:rPr sz="600" spc="-44" dirty="0">
                <a:latin typeface="Times New Roman"/>
                <a:cs typeface="Times New Roman"/>
              </a:rPr>
              <a:t>400</a:t>
            </a:r>
            <a:r>
              <a:rPr sz="600" dirty="0">
                <a:latin typeface="Times New Roman"/>
                <a:cs typeface="Times New Roman"/>
              </a:rPr>
              <a:t>    </a:t>
            </a:r>
            <a:r>
              <a:rPr sz="600" spc="-57" dirty="0">
                <a:latin typeface="Times New Roman"/>
                <a:cs typeface="Times New Roman"/>
              </a:rPr>
              <a:t> </a:t>
            </a:r>
            <a:r>
              <a:rPr sz="600" spc="-44" dirty="0">
                <a:latin typeface="Times New Roman"/>
                <a:cs typeface="Times New Roman"/>
              </a:rPr>
              <a:t>600</a:t>
            </a:r>
            <a:r>
              <a:rPr sz="600" dirty="0">
                <a:latin typeface="Times New Roman"/>
                <a:cs typeface="Times New Roman"/>
              </a:rPr>
              <a:t>    </a:t>
            </a:r>
            <a:r>
              <a:rPr sz="600" spc="-66" dirty="0">
                <a:latin typeface="Times New Roman"/>
                <a:cs typeface="Times New Roman"/>
              </a:rPr>
              <a:t> </a:t>
            </a:r>
            <a:r>
              <a:rPr sz="600" spc="-57" dirty="0">
                <a:latin typeface="Times New Roman"/>
                <a:cs typeface="Times New Roman"/>
              </a:rPr>
              <a:t>8</a:t>
            </a:r>
            <a:r>
              <a:rPr sz="600" spc="-44" dirty="0">
                <a:latin typeface="Times New Roman"/>
                <a:cs typeface="Times New Roman"/>
              </a:rPr>
              <a:t>00</a:t>
            </a:r>
            <a:r>
              <a:rPr sz="600" dirty="0">
                <a:latin typeface="Times New Roman"/>
                <a:cs typeface="Times New Roman"/>
              </a:rPr>
              <a:t>   </a:t>
            </a:r>
            <a:r>
              <a:rPr sz="600" spc="-53" dirty="0">
                <a:latin typeface="Times New Roman"/>
                <a:cs typeface="Times New Roman"/>
              </a:rPr>
              <a:t> </a:t>
            </a:r>
            <a:r>
              <a:rPr sz="600" spc="-44" dirty="0">
                <a:latin typeface="Times New Roman"/>
                <a:cs typeface="Times New Roman"/>
              </a:rPr>
              <a:t>1</a:t>
            </a:r>
            <a:r>
              <a:rPr sz="600" spc="-57" dirty="0">
                <a:latin typeface="Times New Roman"/>
                <a:cs typeface="Times New Roman"/>
              </a:rPr>
              <a:t>0</a:t>
            </a:r>
            <a:r>
              <a:rPr sz="600" spc="-44" dirty="0">
                <a:latin typeface="Times New Roman"/>
                <a:cs typeface="Times New Roman"/>
              </a:rPr>
              <a:t>00</a:t>
            </a:r>
            <a:r>
              <a:rPr sz="600" dirty="0">
                <a:latin typeface="Times New Roman"/>
                <a:cs typeface="Times New Roman"/>
              </a:rPr>
              <a:t>  </a:t>
            </a:r>
            <a:r>
              <a:rPr sz="600" spc="-44" dirty="0">
                <a:latin typeface="Times New Roman"/>
                <a:cs typeface="Times New Roman"/>
              </a:rPr>
              <a:t> 12</a:t>
            </a:r>
            <a:r>
              <a:rPr sz="600" spc="-57" dirty="0">
                <a:latin typeface="Times New Roman"/>
                <a:cs typeface="Times New Roman"/>
              </a:rPr>
              <a:t>0</a:t>
            </a:r>
            <a:r>
              <a:rPr sz="600" spc="-44" dirty="0">
                <a:latin typeface="Times New Roman"/>
                <a:cs typeface="Times New Roman"/>
              </a:rPr>
              <a:t>0</a:t>
            </a:r>
            <a:r>
              <a:rPr sz="600" dirty="0">
                <a:latin typeface="Times New Roman"/>
                <a:cs typeface="Times New Roman"/>
              </a:rPr>
              <a:t> </a:t>
            </a:r>
            <a:r>
              <a:rPr sz="600" spc="4" dirty="0">
                <a:latin typeface="Times New Roman"/>
                <a:cs typeface="Times New Roman"/>
              </a:rPr>
              <a:t> </a:t>
            </a:r>
            <a:r>
              <a:rPr sz="600" spc="-57" dirty="0">
                <a:latin typeface="Times New Roman"/>
                <a:cs typeface="Times New Roman"/>
              </a:rPr>
              <a:t>13</a:t>
            </a:r>
            <a:r>
              <a:rPr sz="600" spc="-44" dirty="0">
                <a:latin typeface="Times New Roman"/>
                <a:cs typeface="Times New Roman"/>
              </a:rPr>
              <a:t>00</a:t>
            </a:r>
            <a:endParaRPr sz="600">
              <a:latin typeface="Times New Roman"/>
              <a:cs typeface="Times New Roman"/>
            </a:endParaRPr>
          </a:p>
        </p:txBody>
      </p:sp>
      <p:sp>
        <p:nvSpPr>
          <p:cNvPr id="440" name="object 440"/>
          <p:cNvSpPr txBox="1"/>
          <p:nvPr/>
        </p:nvSpPr>
        <p:spPr>
          <a:xfrm>
            <a:off x="4785732" y="4043626"/>
            <a:ext cx="55384" cy="92333"/>
          </a:xfrm>
          <a:prstGeom prst="rect">
            <a:avLst/>
          </a:prstGeom>
        </p:spPr>
        <p:txBody>
          <a:bodyPr vert="horz" wrap="square" lIns="0" tIns="0" rIns="0" bIns="0" rtlCol="0">
            <a:spAutoFit/>
          </a:bodyPr>
          <a:lstStyle/>
          <a:p>
            <a:pPr marL="11135"/>
            <a:r>
              <a:rPr sz="600" spc="-44" dirty="0">
                <a:latin typeface="Times New Roman"/>
                <a:cs typeface="Times New Roman"/>
              </a:rPr>
              <a:t>0</a:t>
            </a:r>
            <a:endParaRPr sz="600">
              <a:latin typeface="Times New Roman"/>
              <a:cs typeface="Times New Roman"/>
            </a:endParaRPr>
          </a:p>
        </p:txBody>
      </p:sp>
      <p:sp>
        <p:nvSpPr>
          <p:cNvPr id="441" name="object 441"/>
          <p:cNvSpPr txBox="1"/>
          <p:nvPr/>
        </p:nvSpPr>
        <p:spPr>
          <a:xfrm>
            <a:off x="6700028" y="4193768"/>
            <a:ext cx="60272" cy="107722"/>
          </a:xfrm>
          <a:prstGeom prst="rect">
            <a:avLst/>
          </a:prstGeom>
        </p:spPr>
        <p:txBody>
          <a:bodyPr vert="horz" wrap="square" lIns="0" tIns="0" rIns="0" bIns="0" rtlCol="0">
            <a:spAutoFit/>
          </a:bodyPr>
          <a:lstStyle/>
          <a:p>
            <a:pPr marL="11135"/>
            <a:r>
              <a:rPr sz="700" spc="-44" dirty="0">
                <a:latin typeface="Times New Roman"/>
                <a:cs typeface="Times New Roman"/>
              </a:rPr>
              <a:t>6</a:t>
            </a:r>
            <a:endParaRPr sz="700">
              <a:latin typeface="Times New Roman"/>
              <a:cs typeface="Times New Roman"/>
            </a:endParaRPr>
          </a:p>
        </p:txBody>
      </p:sp>
      <p:sp>
        <p:nvSpPr>
          <p:cNvPr id="442" name="object 442"/>
          <p:cNvSpPr txBox="1"/>
          <p:nvPr/>
        </p:nvSpPr>
        <p:spPr>
          <a:xfrm>
            <a:off x="4785732" y="4300000"/>
            <a:ext cx="88508" cy="92333"/>
          </a:xfrm>
          <a:prstGeom prst="rect">
            <a:avLst/>
          </a:prstGeom>
        </p:spPr>
        <p:txBody>
          <a:bodyPr vert="horz" wrap="square" lIns="0" tIns="0" rIns="0" bIns="0" rtlCol="0">
            <a:spAutoFit/>
          </a:bodyPr>
          <a:lstStyle/>
          <a:p>
            <a:pPr marL="11135"/>
            <a:r>
              <a:rPr sz="600" spc="-44" dirty="0">
                <a:latin typeface="Times New Roman"/>
                <a:cs typeface="Times New Roman"/>
              </a:rPr>
              <a:t>10</a:t>
            </a:r>
            <a:endParaRPr sz="600">
              <a:latin typeface="Times New Roman"/>
              <a:cs typeface="Times New Roman"/>
            </a:endParaRPr>
          </a:p>
        </p:txBody>
      </p:sp>
      <p:sp>
        <p:nvSpPr>
          <p:cNvPr id="443" name="object 443"/>
          <p:cNvSpPr txBox="1"/>
          <p:nvPr/>
        </p:nvSpPr>
        <p:spPr>
          <a:xfrm>
            <a:off x="6700028" y="4391970"/>
            <a:ext cx="60272" cy="107722"/>
          </a:xfrm>
          <a:prstGeom prst="rect">
            <a:avLst/>
          </a:prstGeom>
        </p:spPr>
        <p:txBody>
          <a:bodyPr vert="horz" wrap="square" lIns="0" tIns="0" rIns="0" bIns="0" rtlCol="0">
            <a:spAutoFit/>
          </a:bodyPr>
          <a:lstStyle/>
          <a:p>
            <a:pPr marL="11135"/>
            <a:r>
              <a:rPr sz="700" spc="-44" dirty="0">
                <a:latin typeface="Times New Roman"/>
                <a:cs typeface="Times New Roman"/>
              </a:rPr>
              <a:t>5</a:t>
            </a:r>
            <a:endParaRPr sz="700">
              <a:latin typeface="Times New Roman"/>
              <a:cs typeface="Times New Roman"/>
            </a:endParaRPr>
          </a:p>
        </p:txBody>
      </p:sp>
      <p:sp>
        <p:nvSpPr>
          <p:cNvPr id="444" name="object 444"/>
          <p:cNvSpPr txBox="1"/>
          <p:nvPr/>
        </p:nvSpPr>
        <p:spPr>
          <a:xfrm>
            <a:off x="4785732" y="4563688"/>
            <a:ext cx="88508" cy="92333"/>
          </a:xfrm>
          <a:prstGeom prst="rect">
            <a:avLst/>
          </a:prstGeom>
        </p:spPr>
        <p:txBody>
          <a:bodyPr vert="horz" wrap="square" lIns="0" tIns="0" rIns="0" bIns="0" rtlCol="0">
            <a:spAutoFit/>
          </a:bodyPr>
          <a:lstStyle/>
          <a:p>
            <a:pPr marL="11135"/>
            <a:r>
              <a:rPr sz="600" spc="-44" dirty="0">
                <a:latin typeface="Times New Roman"/>
                <a:cs typeface="Times New Roman"/>
              </a:rPr>
              <a:t>20</a:t>
            </a:r>
            <a:endParaRPr sz="600">
              <a:latin typeface="Times New Roman"/>
              <a:cs typeface="Times New Roman"/>
            </a:endParaRPr>
          </a:p>
        </p:txBody>
      </p:sp>
      <p:sp>
        <p:nvSpPr>
          <p:cNvPr id="445" name="object 445"/>
          <p:cNvSpPr txBox="1"/>
          <p:nvPr/>
        </p:nvSpPr>
        <p:spPr>
          <a:xfrm>
            <a:off x="6826258" y="4577284"/>
            <a:ext cx="60272" cy="107722"/>
          </a:xfrm>
          <a:prstGeom prst="rect">
            <a:avLst/>
          </a:prstGeom>
        </p:spPr>
        <p:txBody>
          <a:bodyPr vert="horz" wrap="square" lIns="0" tIns="0" rIns="0" bIns="0" rtlCol="0">
            <a:spAutoFit/>
          </a:bodyPr>
          <a:lstStyle/>
          <a:p>
            <a:pPr marL="11135"/>
            <a:r>
              <a:rPr sz="700" spc="-44" dirty="0">
                <a:latin typeface="Times New Roman"/>
                <a:cs typeface="Times New Roman"/>
              </a:rPr>
              <a:t>4</a:t>
            </a:r>
            <a:endParaRPr sz="700">
              <a:latin typeface="Times New Roman"/>
              <a:cs typeface="Times New Roman"/>
            </a:endParaRPr>
          </a:p>
        </p:txBody>
      </p:sp>
      <p:sp>
        <p:nvSpPr>
          <p:cNvPr id="446" name="object 446"/>
          <p:cNvSpPr txBox="1"/>
          <p:nvPr/>
        </p:nvSpPr>
        <p:spPr>
          <a:xfrm>
            <a:off x="4785732" y="4818923"/>
            <a:ext cx="88508" cy="92333"/>
          </a:xfrm>
          <a:prstGeom prst="rect">
            <a:avLst/>
          </a:prstGeom>
        </p:spPr>
        <p:txBody>
          <a:bodyPr vert="horz" wrap="square" lIns="0" tIns="0" rIns="0" bIns="0" rtlCol="0">
            <a:spAutoFit/>
          </a:bodyPr>
          <a:lstStyle/>
          <a:p>
            <a:pPr marL="11135"/>
            <a:r>
              <a:rPr sz="600" spc="-44" dirty="0">
                <a:latin typeface="Times New Roman"/>
                <a:cs typeface="Times New Roman"/>
              </a:rPr>
              <a:t>30</a:t>
            </a:r>
            <a:endParaRPr sz="600">
              <a:latin typeface="Times New Roman"/>
              <a:cs typeface="Times New Roman"/>
            </a:endParaRPr>
          </a:p>
        </p:txBody>
      </p:sp>
      <p:sp>
        <p:nvSpPr>
          <p:cNvPr id="447" name="object 447"/>
          <p:cNvSpPr txBox="1"/>
          <p:nvPr/>
        </p:nvSpPr>
        <p:spPr>
          <a:xfrm>
            <a:off x="6826258" y="4773999"/>
            <a:ext cx="60272" cy="107722"/>
          </a:xfrm>
          <a:prstGeom prst="rect">
            <a:avLst/>
          </a:prstGeom>
        </p:spPr>
        <p:txBody>
          <a:bodyPr vert="horz" wrap="square" lIns="0" tIns="0" rIns="0" bIns="0" rtlCol="0">
            <a:spAutoFit/>
          </a:bodyPr>
          <a:lstStyle/>
          <a:p>
            <a:pPr marL="11135"/>
            <a:r>
              <a:rPr sz="700" spc="-44" dirty="0">
                <a:latin typeface="Times New Roman"/>
                <a:cs typeface="Times New Roman"/>
              </a:rPr>
              <a:t>3</a:t>
            </a:r>
            <a:endParaRPr sz="700">
              <a:latin typeface="Times New Roman"/>
              <a:cs typeface="Times New Roman"/>
            </a:endParaRPr>
          </a:p>
        </p:txBody>
      </p:sp>
      <p:sp>
        <p:nvSpPr>
          <p:cNvPr id="448" name="object 448"/>
          <p:cNvSpPr txBox="1"/>
          <p:nvPr/>
        </p:nvSpPr>
        <p:spPr>
          <a:xfrm>
            <a:off x="6700028" y="4967950"/>
            <a:ext cx="60272" cy="107722"/>
          </a:xfrm>
          <a:prstGeom prst="rect">
            <a:avLst/>
          </a:prstGeom>
        </p:spPr>
        <p:txBody>
          <a:bodyPr vert="horz" wrap="square" lIns="0" tIns="0" rIns="0" bIns="0" rtlCol="0">
            <a:spAutoFit/>
          </a:bodyPr>
          <a:lstStyle/>
          <a:p>
            <a:pPr marL="11135"/>
            <a:r>
              <a:rPr sz="700" spc="-44" dirty="0">
                <a:latin typeface="Times New Roman"/>
                <a:cs typeface="Times New Roman"/>
              </a:rPr>
              <a:t>2</a:t>
            </a:r>
            <a:endParaRPr sz="700">
              <a:latin typeface="Times New Roman"/>
              <a:cs typeface="Times New Roman"/>
            </a:endParaRPr>
          </a:p>
        </p:txBody>
      </p:sp>
      <p:sp>
        <p:nvSpPr>
          <p:cNvPr id="449" name="object 449"/>
          <p:cNvSpPr txBox="1"/>
          <p:nvPr/>
        </p:nvSpPr>
        <p:spPr>
          <a:xfrm>
            <a:off x="4785732" y="5075575"/>
            <a:ext cx="88508" cy="92333"/>
          </a:xfrm>
          <a:prstGeom prst="rect">
            <a:avLst/>
          </a:prstGeom>
        </p:spPr>
        <p:txBody>
          <a:bodyPr vert="horz" wrap="square" lIns="0" tIns="0" rIns="0" bIns="0" rtlCol="0">
            <a:spAutoFit/>
          </a:bodyPr>
          <a:lstStyle/>
          <a:p>
            <a:pPr marL="11135"/>
            <a:r>
              <a:rPr sz="600" spc="-44" dirty="0">
                <a:latin typeface="Times New Roman"/>
                <a:cs typeface="Times New Roman"/>
              </a:rPr>
              <a:t>40</a:t>
            </a:r>
            <a:endParaRPr sz="600">
              <a:latin typeface="Times New Roman"/>
              <a:cs typeface="Times New Roman"/>
            </a:endParaRPr>
          </a:p>
        </p:txBody>
      </p:sp>
      <p:sp>
        <p:nvSpPr>
          <p:cNvPr id="450" name="object 450"/>
          <p:cNvSpPr txBox="1"/>
          <p:nvPr/>
        </p:nvSpPr>
        <p:spPr>
          <a:xfrm>
            <a:off x="6700028" y="5164411"/>
            <a:ext cx="60272" cy="107722"/>
          </a:xfrm>
          <a:prstGeom prst="rect">
            <a:avLst/>
          </a:prstGeom>
        </p:spPr>
        <p:txBody>
          <a:bodyPr vert="horz" wrap="square" lIns="0" tIns="0" rIns="0" bIns="0" rtlCol="0">
            <a:spAutoFit/>
          </a:bodyPr>
          <a:lstStyle/>
          <a:p>
            <a:pPr marL="11135"/>
            <a:r>
              <a:rPr sz="700" spc="-44" dirty="0">
                <a:latin typeface="Times New Roman"/>
                <a:cs typeface="Times New Roman"/>
              </a:rPr>
              <a:t>1</a:t>
            </a:r>
            <a:endParaRPr sz="700">
              <a:latin typeface="Times New Roman"/>
              <a:cs typeface="Times New Roman"/>
            </a:endParaRPr>
          </a:p>
        </p:txBody>
      </p:sp>
      <p:sp>
        <p:nvSpPr>
          <p:cNvPr id="451" name="object 451"/>
          <p:cNvSpPr txBox="1"/>
          <p:nvPr/>
        </p:nvSpPr>
        <p:spPr>
          <a:xfrm>
            <a:off x="4785732" y="5347553"/>
            <a:ext cx="88508" cy="92333"/>
          </a:xfrm>
          <a:prstGeom prst="rect">
            <a:avLst/>
          </a:prstGeom>
        </p:spPr>
        <p:txBody>
          <a:bodyPr vert="horz" wrap="square" lIns="0" tIns="0" rIns="0" bIns="0" rtlCol="0">
            <a:spAutoFit/>
          </a:bodyPr>
          <a:lstStyle/>
          <a:p>
            <a:pPr marL="11135"/>
            <a:r>
              <a:rPr sz="600" spc="-44" dirty="0">
                <a:latin typeface="Times New Roman"/>
                <a:cs typeface="Times New Roman"/>
              </a:rPr>
              <a:t>50</a:t>
            </a:r>
            <a:endParaRPr sz="600">
              <a:latin typeface="Times New Roman"/>
              <a:cs typeface="Times New Roman"/>
            </a:endParaRPr>
          </a:p>
        </p:txBody>
      </p:sp>
      <p:sp>
        <p:nvSpPr>
          <p:cNvPr id="452" name="object 452"/>
          <p:cNvSpPr txBox="1"/>
          <p:nvPr/>
        </p:nvSpPr>
        <p:spPr>
          <a:xfrm>
            <a:off x="6819374" y="5361149"/>
            <a:ext cx="60272" cy="107722"/>
          </a:xfrm>
          <a:prstGeom prst="rect">
            <a:avLst/>
          </a:prstGeom>
        </p:spPr>
        <p:txBody>
          <a:bodyPr vert="horz" wrap="square" lIns="0" tIns="0" rIns="0" bIns="0" rtlCol="0">
            <a:spAutoFit/>
          </a:bodyPr>
          <a:lstStyle/>
          <a:p>
            <a:pPr marL="11135"/>
            <a:r>
              <a:rPr sz="700" spc="-44" dirty="0">
                <a:latin typeface="Times New Roman"/>
                <a:cs typeface="Times New Roman"/>
              </a:rPr>
              <a:t>0</a:t>
            </a:r>
            <a:endParaRPr sz="700">
              <a:latin typeface="Times New Roman"/>
              <a:cs typeface="Times New Roman"/>
            </a:endParaRPr>
          </a:p>
        </p:txBody>
      </p:sp>
      <p:sp>
        <p:nvSpPr>
          <p:cNvPr id="453" name="object 453"/>
          <p:cNvSpPr txBox="1"/>
          <p:nvPr/>
        </p:nvSpPr>
        <p:spPr>
          <a:xfrm>
            <a:off x="4375272" y="5601419"/>
            <a:ext cx="88508" cy="92333"/>
          </a:xfrm>
          <a:prstGeom prst="rect">
            <a:avLst/>
          </a:prstGeom>
        </p:spPr>
        <p:txBody>
          <a:bodyPr vert="horz" wrap="square" lIns="0" tIns="0" rIns="0" bIns="0" rtlCol="0">
            <a:spAutoFit/>
          </a:bodyPr>
          <a:lstStyle/>
          <a:p>
            <a:pPr marL="11135"/>
            <a:r>
              <a:rPr sz="600" spc="-44" dirty="0">
                <a:latin typeface="Times New Roman"/>
                <a:cs typeface="Times New Roman"/>
              </a:rPr>
              <a:t>60</a:t>
            </a:r>
            <a:endParaRPr sz="600" dirty="0">
              <a:latin typeface="Times New Roman"/>
              <a:cs typeface="Times New Roman"/>
            </a:endParaRPr>
          </a:p>
        </p:txBody>
      </p:sp>
      <p:sp>
        <p:nvSpPr>
          <p:cNvPr id="454" name="object 454"/>
          <p:cNvSpPr txBox="1"/>
          <p:nvPr/>
        </p:nvSpPr>
        <p:spPr>
          <a:xfrm>
            <a:off x="4864912" y="5601419"/>
            <a:ext cx="88508" cy="92333"/>
          </a:xfrm>
          <a:prstGeom prst="rect">
            <a:avLst/>
          </a:prstGeom>
        </p:spPr>
        <p:txBody>
          <a:bodyPr vert="horz" wrap="square" lIns="0" tIns="0" rIns="0" bIns="0" rtlCol="0">
            <a:spAutoFit/>
          </a:bodyPr>
          <a:lstStyle/>
          <a:p>
            <a:pPr marL="11135"/>
            <a:r>
              <a:rPr sz="600" spc="-44" dirty="0">
                <a:latin typeface="Times New Roman"/>
                <a:cs typeface="Times New Roman"/>
              </a:rPr>
              <a:t>60</a:t>
            </a:r>
            <a:endParaRPr sz="600">
              <a:latin typeface="Times New Roman"/>
              <a:cs typeface="Times New Roman"/>
            </a:endParaRPr>
          </a:p>
        </p:txBody>
      </p:sp>
      <p:sp>
        <p:nvSpPr>
          <p:cNvPr id="455" name="object 455"/>
          <p:cNvSpPr txBox="1"/>
          <p:nvPr/>
        </p:nvSpPr>
        <p:spPr>
          <a:xfrm>
            <a:off x="6864127" y="5432547"/>
            <a:ext cx="105884" cy="92333"/>
          </a:xfrm>
          <a:prstGeom prst="rect">
            <a:avLst/>
          </a:prstGeom>
        </p:spPr>
        <p:txBody>
          <a:bodyPr vert="horz" wrap="square" lIns="0" tIns="0" rIns="0" bIns="0" rtlCol="0">
            <a:spAutoFit/>
          </a:bodyPr>
          <a:lstStyle/>
          <a:p>
            <a:pPr marL="11135"/>
            <a:r>
              <a:rPr sz="600" spc="-44" dirty="0">
                <a:latin typeface="Times New Roman"/>
                <a:cs typeface="Times New Roman"/>
              </a:rPr>
              <a:t>0</a:t>
            </a:r>
            <a:r>
              <a:rPr sz="600" spc="-18" dirty="0">
                <a:latin typeface="Times New Roman"/>
                <a:cs typeface="Times New Roman"/>
              </a:rPr>
              <a:t>,</a:t>
            </a:r>
            <a:r>
              <a:rPr sz="600" spc="-44" dirty="0">
                <a:latin typeface="Times New Roman"/>
                <a:cs typeface="Times New Roman"/>
              </a:rPr>
              <a:t>1</a:t>
            </a:r>
            <a:endParaRPr sz="600">
              <a:latin typeface="Times New Roman"/>
              <a:cs typeface="Times New Roman"/>
            </a:endParaRPr>
          </a:p>
        </p:txBody>
      </p:sp>
      <p:sp>
        <p:nvSpPr>
          <p:cNvPr id="456" name="object 456"/>
          <p:cNvSpPr txBox="1"/>
          <p:nvPr/>
        </p:nvSpPr>
        <p:spPr>
          <a:xfrm>
            <a:off x="7450810" y="5432546"/>
            <a:ext cx="594034" cy="192360"/>
          </a:xfrm>
          <a:prstGeom prst="rect">
            <a:avLst/>
          </a:prstGeom>
        </p:spPr>
        <p:txBody>
          <a:bodyPr vert="horz" wrap="square" lIns="0" tIns="0" rIns="0" bIns="0" rtlCol="0">
            <a:spAutoFit/>
          </a:bodyPr>
          <a:lstStyle/>
          <a:p>
            <a:pPr marL="35633" algn="ctr">
              <a:lnSpc>
                <a:spcPts val="688"/>
              </a:lnSpc>
            </a:pPr>
            <a:r>
              <a:rPr sz="600" spc="-44" dirty="0">
                <a:latin typeface="Times New Roman"/>
                <a:cs typeface="Times New Roman"/>
              </a:rPr>
              <a:t>1</a:t>
            </a:r>
            <a:endParaRPr sz="600">
              <a:latin typeface="Times New Roman"/>
              <a:cs typeface="Times New Roman"/>
            </a:endParaRPr>
          </a:p>
          <a:p>
            <a:pPr algn="ctr">
              <a:lnSpc>
                <a:spcPts val="846"/>
              </a:lnSpc>
            </a:pPr>
            <a:r>
              <a:rPr sz="700" spc="-35" dirty="0">
                <a:latin typeface="Times New Roman"/>
                <a:cs typeface="Times New Roman"/>
              </a:rPr>
              <a:t>freq</a:t>
            </a:r>
            <a:r>
              <a:rPr sz="700" spc="-44" dirty="0">
                <a:latin typeface="Times New Roman"/>
                <a:cs typeface="Times New Roman"/>
              </a:rPr>
              <a:t>u</a:t>
            </a:r>
            <a:r>
              <a:rPr sz="700" spc="-35" dirty="0">
                <a:latin typeface="Times New Roman"/>
                <a:cs typeface="Times New Roman"/>
              </a:rPr>
              <a:t>en</a:t>
            </a:r>
            <a:r>
              <a:rPr sz="700" spc="-39" dirty="0">
                <a:latin typeface="Times New Roman"/>
                <a:cs typeface="Times New Roman"/>
              </a:rPr>
              <a:t>z</a:t>
            </a:r>
            <a:r>
              <a:rPr sz="700" spc="-26" dirty="0">
                <a:latin typeface="Times New Roman"/>
                <a:cs typeface="Times New Roman"/>
              </a:rPr>
              <a:t>a,</a:t>
            </a:r>
            <a:r>
              <a:rPr sz="700" spc="-39" dirty="0">
                <a:latin typeface="Times New Roman"/>
                <a:cs typeface="Times New Roman"/>
              </a:rPr>
              <a:t> </a:t>
            </a:r>
            <a:r>
              <a:rPr sz="700" spc="-26" dirty="0">
                <a:latin typeface="Times New Roman"/>
                <a:cs typeface="Times New Roman"/>
              </a:rPr>
              <a:t>f</a:t>
            </a:r>
            <a:r>
              <a:rPr sz="700" spc="-44" dirty="0">
                <a:latin typeface="Times New Roman"/>
                <a:cs typeface="Times New Roman"/>
              </a:rPr>
              <a:t> </a:t>
            </a:r>
            <a:r>
              <a:rPr sz="700" spc="-31" dirty="0">
                <a:latin typeface="Times New Roman"/>
                <a:cs typeface="Times New Roman"/>
              </a:rPr>
              <a:t>(Hz)</a:t>
            </a:r>
            <a:endParaRPr sz="700">
              <a:latin typeface="Times New Roman"/>
              <a:cs typeface="Times New Roman"/>
            </a:endParaRPr>
          </a:p>
        </p:txBody>
      </p:sp>
      <p:sp>
        <p:nvSpPr>
          <p:cNvPr id="457" name="object 457"/>
          <p:cNvSpPr txBox="1"/>
          <p:nvPr/>
        </p:nvSpPr>
        <p:spPr>
          <a:xfrm>
            <a:off x="8562781" y="5432547"/>
            <a:ext cx="88508" cy="92333"/>
          </a:xfrm>
          <a:prstGeom prst="rect">
            <a:avLst/>
          </a:prstGeom>
        </p:spPr>
        <p:txBody>
          <a:bodyPr vert="horz" wrap="square" lIns="0" tIns="0" rIns="0" bIns="0" rtlCol="0">
            <a:spAutoFit/>
          </a:bodyPr>
          <a:lstStyle/>
          <a:p>
            <a:pPr marL="11135"/>
            <a:r>
              <a:rPr sz="600" spc="-44" dirty="0">
                <a:latin typeface="Times New Roman"/>
                <a:cs typeface="Times New Roman"/>
              </a:rPr>
              <a:t>10</a:t>
            </a:r>
            <a:endParaRPr sz="600">
              <a:latin typeface="Times New Roman"/>
              <a:cs typeface="Times New Roman"/>
            </a:endParaRPr>
          </a:p>
        </p:txBody>
      </p:sp>
      <p:sp>
        <p:nvSpPr>
          <p:cNvPr id="458" name="object 458"/>
          <p:cNvSpPr/>
          <p:nvPr/>
        </p:nvSpPr>
        <p:spPr>
          <a:xfrm>
            <a:off x="6912378" y="4260791"/>
            <a:ext cx="0" cy="1168165"/>
          </a:xfrm>
          <a:custGeom>
            <a:avLst/>
            <a:gdLst/>
            <a:ahLst/>
            <a:cxnLst/>
            <a:rect l="l" t="t" r="r" b="b"/>
            <a:pathLst>
              <a:path h="1287145">
                <a:moveTo>
                  <a:pt x="0" y="1286997"/>
                </a:moveTo>
                <a:lnTo>
                  <a:pt x="0" y="0"/>
                </a:lnTo>
              </a:path>
            </a:pathLst>
          </a:custGeom>
          <a:ln w="9973">
            <a:solidFill>
              <a:srgbClr val="000000"/>
            </a:solidFill>
          </a:ln>
        </p:spPr>
        <p:txBody>
          <a:bodyPr wrap="square" lIns="0" tIns="0" rIns="0" bIns="0" rtlCol="0"/>
          <a:lstStyle/>
          <a:p>
            <a:endParaRPr/>
          </a:p>
        </p:txBody>
      </p:sp>
      <p:sp>
        <p:nvSpPr>
          <p:cNvPr id="459" name="object 459"/>
          <p:cNvSpPr/>
          <p:nvPr/>
        </p:nvSpPr>
        <p:spPr>
          <a:xfrm>
            <a:off x="6912378" y="5333611"/>
            <a:ext cx="17376" cy="0"/>
          </a:xfrm>
          <a:custGeom>
            <a:avLst/>
            <a:gdLst/>
            <a:ahLst/>
            <a:cxnLst/>
            <a:rect l="l" t="t" r="r" b="b"/>
            <a:pathLst>
              <a:path w="20320">
                <a:moveTo>
                  <a:pt x="0" y="0"/>
                </a:moveTo>
                <a:lnTo>
                  <a:pt x="20129" y="0"/>
                </a:lnTo>
              </a:path>
            </a:pathLst>
          </a:custGeom>
          <a:ln w="11337">
            <a:solidFill>
              <a:srgbClr val="000000"/>
            </a:solidFill>
          </a:ln>
        </p:spPr>
        <p:txBody>
          <a:bodyPr wrap="square" lIns="0" tIns="0" rIns="0" bIns="0" rtlCol="0"/>
          <a:lstStyle/>
          <a:p>
            <a:endParaRPr/>
          </a:p>
        </p:txBody>
      </p:sp>
      <p:sp>
        <p:nvSpPr>
          <p:cNvPr id="460" name="object 460"/>
          <p:cNvSpPr/>
          <p:nvPr/>
        </p:nvSpPr>
        <p:spPr>
          <a:xfrm>
            <a:off x="6912378" y="5233175"/>
            <a:ext cx="34209" cy="0"/>
          </a:xfrm>
          <a:custGeom>
            <a:avLst/>
            <a:gdLst/>
            <a:ahLst/>
            <a:cxnLst/>
            <a:rect l="l" t="t" r="r" b="b"/>
            <a:pathLst>
              <a:path w="40004">
                <a:moveTo>
                  <a:pt x="0" y="0"/>
                </a:moveTo>
                <a:lnTo>
                  <a:pt x="39700" y="0"/>
                </a:lnTo>
              </a:path>
            </a:pathLst>
          </a:custGeom>
          <a:ln w="11337">
            <a:solidFill>
              <a:srgbClr val="000000"/>
            </a:solidFill>
          </a:ln>
        </p:spPr>
        <p:txBody>
          <a:bodyPr wrap="square" lIns="0" tIns="0" rIns="0" bIns="0" rtlCol="0"/>
          <a:lstStyle/>
          <a:p>
            <a:endParaRPr/>
          </a:p>
        </p:txBody>
      </p:sp>
      <p:sp>
        <p:nvSpPr>
          <p:cNvPr id="461" name="object 461"/>
          <p:cNvSpPr/>
          <p:nvPr/>
        </p:nvSpPr>
        <p:spPr>
          <a:xfrm>
            <a:off x="6912378" y="5138544"/>
            <a:ext cx="17376" cy="0"/>
          </a:xfrm>
          <a:custGeom>
            <a:avLst/>
            <a:gdLst/>
            <a:ahLst/>
            <a:cxnLst/>
            <a:rect l="l" t="t" r="r" b="b"/>
            <a:pathLst>
              <a:path w="20320">
                <a:moveTo>
                  <a:pt x="0" y="0"/>
                </a:moveTo>
                <a:lnTo>
                  <a:pt x="20129" y="0"/>
                </a:lnTo>
              </a:path>
            </a:pathLst>
          </a:custGeom>
          <a:ln w="11337">
            <a:solidFill>
              <a:srgbClr val="000000"/>
            </a:solidFill>
          </a:ln>
        </p:spPr>
        <p:txBody>
          <a:bodyPr wrap="square" lIns="0" tIns="0" rIns="0" bIns="0" rtlCol="0"/>
          <a:lstStyle/>
          <a:p>
            <a:endParaRPr/>
          </a:p>
        </p:txBody>
      </p:sp>
      <p:sp>
        <p:nvSpPr>
          <p:cNvPr id="462" name="object 462"/>
          <p:cNvSpPr/>
          <p:nvPr/>
        </p:nvSpPr>
        <p:spPr>
          <a:xfrm>
            <a:off x="6912378" y="5040430"/>
            <a:ext cx="34209" cy="0"/>
          </a:xfrm>
          <a:custGeom>
            <a:avLst/>
            <a:gdLst/>
            <a:ahLst/>
            <a:cxnLst/>
            <a:rect l="l" t="t" r="r" b="b"/>
            <a:pathLst>
              <a:path w="40004">
                <a:moveTo>
                  <a:pt x="0" y="0"/>
                </a:moveTo>
                <a:lnTo>
                  <a:pt x="39700" y="0"/>
                </a:lnTo>
              </a:path>
            </a:pathLst>
          </a:custGeom>
          <a:ln w="11337">
            <a:solidFill>
              <a:srgbClr val="000000"/>
            </a:solidFill>
          </a:ln>
        </p:spPr>
        <p:txBody>
          <a:bodyPr wrap="square" lIns="0" tIns="0" rIns="0" bIns="0" rtlCol="0"/>
          <a:lstStyle/>
          <a:p>
            <a:endParaRPr/>
          </a:p>
        </p:txBody>
      </p:sp>
      <p:sp>
        <p:nvSpPr>
          <p:cNvPr id="463" name="object 463"/>
          <p:cNvSpPr/>
          <p:nvPr/>
        </p:nvSpPr>
        <p:spPr>
          <a:xfrm>
            <a:off x="6912378" y="4942897"/>
            <a:ext cx="17376" cy="0"/>
          </a:xfrm>
          <a:custGeom>
            <a:avLst/>
            <a:gdLst/>
            <a:ahLst/>
            <a:cxnLst/>
            <a:rect l="l" t="t" r="r" b="b"/>
            <a:pathLst>
              <a:path w="20320">
                <a:moveTo>
                  <a:pt x="0" y="0"/>
                </a:moveTo>
                <a:lnTo>
                  <a:pt x="20129" y="0"/>
                </a:lnTo>
              </a:path>
            </a:pathLst>
          </a:custGeom>
          <a:ln w="11337">
            <a:solidFill>
              <a:srgbClr val="000000"/>
            </a:solidFill>
          </a:ln>
        </p:spPr>
        <p:txBody>
          <a:bodyPr wrap="square" lIns="0" tIns="0" rIns="0" bIns="0" rtlCol="0"/>
          <a:lstStyle/>
          <a:p>
            <a:endParaRPr/>
          </a:p>
        </p:txBody>
      </p:sp>
      <p:sp>
        <p:nvSpPr>
          <p:cNvPr id="464" name="object 464"/>
          <p:cNvSpPr/>
          <p:nvPr/>
        </p:nvSpPr>
        <p:spPr>
          <a:xfrm>
            <a:off x="6912378" y="4847106"/>
            <a:ext cx="34209" cy="0"/>
          </a:xfrm>
          <a:custGeom>
            <a:avLst/>
            <a:gdLst/>
            <a:ahLst/>
            <a:cxnLst/>
            <a:rect l="l" t="t" r="r" b="b"/>
            <a:pathLst>
              <a:path w="40004">
                <a:moveTo>
                  <a:pt x="0" y="0"/>
                </a:moveTo>
                <a:lnTo>
                  <a:pt x="39700" y="0"/>
                </a:lnTo>
              </a:path>
            </a:pathLst>
          </a:custGeom>
          <a:ln w="11337">
            <a:solidFill>
              <a:srgbClr val="000000"/>
            </a:solidFill>
          </a:ln>
        </p:spPr>
        <p:txBody>
          <a:bodyPr wrap="square" lIns="0" tIns="0" rIns="0" bIns="0" rtlCol="0"/>
          <a:lstStyle/>
          <a:p>
            <a:endParaRPr/>
          </a:p>
        </p:txBody>
      </p:sp>
      <p:sp>
        <p:nvSpPr>
          <p:cNvPr id="465" name="object 465"/>
          <p:cNvSpPr/>
          <p:nvPr/>
        </p:nvSpPr>
        <p:spPr>
          <a:xfrm>
            <a:off x="6912378" y="4746716"/>
            <a:ext cx="17376" cy="0"/>
          </a:xfrm>
          <a:custGeom>
            <a:avLst/>
            <a:gdLst/>
            <a:ahLst/>
            <a:cxnLst/>
            <a:rect l="l" t="t" r="r" b="b"/>
            <a:pathLst>
              <a:path w="20320">
                <a:moveTo>
                  <a:pt x="0" y="0"/>
                </a:moveTo>
                <a:lnTo>
                  <a:pt x="20129" y="0"/>
                </a:lnTo>
              </a:path>
            </a:pathLst>
          </a:custGeom>
          <a:ln w="11337">
            <a:solidFill>
              <a:srgbClr val="000000"/>
            </a:solidFill>
          </a:ln>
        </p:spPr>
        <p:txBody>
          <a:bodyPr wrap="square" lIns="0" tIns="0" rIns="0" bIns="0" rtlCol="0"/>
          <a:lstStyle/>
          <a:p>
            <a:endParaRPr/>
          </a:p>
        </p:txBody>
      </p:sp>
      <p:sp>
        <p:nvSpPr>
          <p:cNvPr id="466" name="object 466"/>
          <p:cNvSpPr/>
          <p:nvPr/>
        </p:nvSpPr>
        <p:spPr>
          <a:xfrm>
            <a:off x="6912378" y="4652085"/>
            <a:ext cx="34209" cy="0"/>
          </a:xfrm>
          <a:custGeom>
            <a:avLst/>
            <a:gdLst/>
            <a:ahLst/>
            <a:cxnLst/>
            <a:rect l="l" t="t" r="r" b="b"/>
            <a:pathLst>
              <a:path w="40004">
                <a:moveTo>
                  <a:pt x="0" y="0"/>
                </a:moveTo>
                <a:lnTo>
                  <a:pt x="39700" y="0"/>
                </a:lnTo>
              </a:path>
            </a:pathLst>
          </a:custGeom>
          <a:ln w="11337">
            <a:solidFill>
              <a:srgbClr val="000000"/>
            </a:solidFill>
          </a:ln>
        </p:spPr>
        <p:txBody>
          <a:bodyPr wrap="square" lIns="0" tIns="0" rIns="0" bIns="0" rtlCol="0"/>
          <a:lstStyle/>
          <a:p>
            <a:endParaRPr/>
          </a:p>
        </p:txBody>
      </p:sp>
      <p:sp>
        <p:nvSpPr>
          <p:cNvPr id="467" name="object 467"/>
          <p:cNvSpPr/>
          <p:nvPr/>
        </p:nvSpPr>
        <p:spPr>
          <a:xfrm>
            <a:off x="6912378" y="4551649"/>
            <a:ext cx="17376" cy="0"/>
          </a:xfrm>
          <a:custGeom>
            <a:avLst/>
            <a:gdLst/>
            <a:ahLst/>
            <a:cxnLst/>
            <a:rect l="l" t="t" r="r" b="b"/>
            <a:pathLst>
              <a:path w="20320">
                <a:moveTo>
                  <a:pt x="0" y="0"/>
                </a:moveTo>
                <a:lnTo>
                  <a:pt x="20129" y="0"/>
                </a:lnTo>
              </a:path>
            </a:pathLst>
          </a:custGeom>
          <a:ln w="11337">
            <a:solidFill>
              <a:srgbClr val="000000"/>
            </a:solidFill>
          </a:ln>
        </p:spPr>
        <p:txBody>
          <a:bodyPr wrap="square" lIns="0" tIns="0" rIns="0" bIns="0" rtlCol="0"/>
          <a:lstStyle/>
          <a:p>
            <a:endParaRPr/>
          </a:p>
        </p:txBody>
      </p:sp>
      <p:sp>
        <p:nvSpPr>
          <p:cNvPr id="468" name="object 468"/>
          <p:cNvSpPr/>
          <p:nvPr/>
        </p:nvSpPr>
        <p:spPr>
          <a:xfrm>
            <a:off x="6912378" y="4456438"/>
            <a:ext cx="34209" cy="0"/>
          </a:xfrm>
          <a:custGeom>
            <a:avLst/>
            <a:gdLst/>
            <a:ahLst/>
            <a:cxnLst/>
            <a:rect l="l" t="t" r="r" b="b"/>
            <a:pathLst>
              <a:path w="40004">
                <a:moveTo>
                  <a:pt x="0" y="0"/>
                </a:moveTo>
                <a:lnTo>
                  <a:pt x="39700" y="0"/>
                </a:lnTo>
              </a:path>
            </a:pathLst>
          </a:custGeom>
          <a:ln w="11337">
            <a:solidFill>
              <a:srgbClr val="000000"/>
            </a:solidFill>
          </a:ln>
        </p:spPr>
        <p:txBody>
          <a:bodyPr wrap="square" lIns="0" tIns="0" rIns="0" bIns="0" rtlCol="0"/>
          <a:lstStyle/>
          <a:p>
            <a:endParaRPr/>
          </a:p>
        </p:txBody>
      </p:sp>
      <p:sp>
        <p:nvSpPr>
          <p:cNvPr id="469" name="object 469"/>
          <p:cNvSpPr/>
          <p:nvPr/>
        </p:nvSpPr>
        <p:spPr>
          <a:xfrm>
            <a:off x="6912378" y="4358905"/>
            <a:ext cx="17376" cy="0"/>
          </a:xfrm>
          <a:custGeom>
            <a:avLst/>
            <a:gdLst/>
            <a:ahLst/>
            <a:cxnLst/>
            <a:rect l="l" t="t" r="r" b="b"/>
            <a:pathLst>
              <a:path w="20320">
                <a:moveTo>
                  <a:pt x="0" y="0"/>
                </a:moveTo>
                <a:lnTo>
                  <a:pt x="20129" y="0"/>
                </a:lnTo>
              </a:path>
            </a:pathLst>
          </a:custGeom>
          <a:ln w="11337">
            <a:solidFill>
              <a:srgbClr val="000000"/>
            </a:solidFill>
          </a:ln>
        </p:spPr>
        <p:txBody>
          <a:bodyPr wrap="square" lIns="0" tIns="0" rIns="0" bIns="0" rtlCol="0"/>
          <a:lstStyle/>
          <a:p>
            <a:endParaRPr/>
          </a:p>
        </p:txBody>
      </p:sp>
      <p:sp>
        <p:nvSpPr>
          <p:cNvPr id="470" name="object 470"/>
          <p:cNvSpPr/>
          <p:nvPr/>
        </p:nvSpPr>
        <p:spPr>
          <a:xfrm>
            <a:off x="6912378" y="4260791"/>
            <a:ext cx="34209" cy="0"/>
          </a:xfrm>
          <a:custGeom>
            <a:avLst/>
            <a:gdLst/>
            <a:ahLst/>
            <a:cxnLst/>
            <a:rect l="l" t="t" r="r" b="b"/>
            <a:pathLst>
              <a:path w="40004">
                <a:moveTo>
                  <a:pt x="0" y="0"/>
                </a:moveTo>
                <a:lnTo>
                  <a:pt x="39700" y="0"/>
                </a:lnTo>
              </a:path>
            </a:pathLst>
          </a:custGeom>
          <a:ln w="11337">
            <a:solidFill>
              <a:srgbClr val="000000"/>
            </a:solidFill>
          </a:ln>
        </p:spPr>
        <p:txBody>
          <a:bodyPr wrap="square" lIns="0" tIns="0" rIns="0" bIns="0" rtlCol="0"/>
          <a:lstStyle/>
          <a:p>
            <a:endParaRPr/>
          </a:p>
        </p:txBody>
      </p:sp>
      <p:sp>
        <p:nvSpPr>
          <p:cNvPr id="471" name="object 471"/>
          <p:cNvSpPr/>
          <p:nvPr/>
        </p:nvSpPr>
        <p:spPr>
          <a:xfrm>
            <a:off x="7170575"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72" name="object 472"/>
          <p:cNvSpPr/>
          <p:nvPr/>
        </p:nvSpPr>
        <p:spPr>
          <a:xfrm>
            <a:off x="7319756"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73" name="object 473"/>
          <p:cNvSpPr/>
          <p:nvPr/>
        </p:nvSpPr>
        <p:spPr>
          <a:xfrm>
            <a:off x="7424470"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74" name="object 474"/>
          <p:cNvSpPr/>
          <p:nvPr/>
        </p:nvSpPr>
        <p:spPr>
          <a:xfrm>
            <a:off x="7505276"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75" name="object 475"/>
          <p:cNvSpPr/>
          <p:nvPr/>
        </p:nvSpPr>
        <p:spPr>
          <a:xfrm>
            <a:off x="7573651"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76" name="object 476"/>
          <p:cNvSpPr/>
          <p:nvPr/>
        </p:nvSpPr>
        <p:spPr>
          <a:xfrm>
            <a:off x="7631028"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77" name="object 477"/>
          <p:cNvSpPr/>
          <p:nvPr/>
        </p:nvSpPr>
        <p:spPr>
          <a:xfrm>
            <a:off x="7680277"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78" name="object 478"/>
          <p:cNvSpPr/>
          <p:nvPr/>
        </p:nvSpPr>
        <p:spPr>
          <a:xfrm>
            <a:off x="7722832"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79" name="object 479"/>
          <p:cNvSpPr/>
          <p:nvPr/>
        </p:nvSpPr>
        <p:spPr>
          <a:xfrm>
            <a:off x="7761084" y="5377153"/>
            <a:ext cx="0" cy="44375"/>
          </a:xfrm>
          <a:custGeom>
            <a:avLst/>
            <a:gdLst/>
            <a:ahLst/>
            <a:cxnLst/>
            <a:rect l="l" t="t" r="r" b="b"/>
            <a:pathLst>
              <a:path h="48895">
                <a:moveTo>
                  <a:pt x="0" y="48616"/>
                </a:moveTo>
                <a:lnTo>
                  <a:pt x="0" y="0"/>
                </a:lnTo>
              </a:path>
            </a:pathLst>
          </a:custGeom>
          <a:ln w="9973">
            <a:solidFill>
              <a:srgbClr val="000000"/>
            </a:solidFill>
          </a:ln>
        </p:spPr>
        <p:txBody>
          <a:bodyPr wrap="square" lIns="0" tIns="0" rIns="0" bIns="0" rtlCol="0"/>
          <a:lstStyle/>
          <a:p>
            <a:endParaRPr/>
          </a:p>
        </p:txBody>
      </p:sp>
      <p:sp>
        <p:nvSpPr>
          <p:cNvPr id="480" name="object 480"/>
          <p:cNvSpPr/>
          <p:nvPr/>
        </p:nvSpPr>
        <p:spPr>
          <a:xfrm>
            <a:off x="8014500"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81" name="object 481"/>
          <p:cNvSpPr/>
          <p:nvPr/>
        </p:nvSpPr>
        <p:spPr>
          <a:xfrm>
            <a:off x="8161768"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82" name="object 482"/>
          <p:cNvSpPr/>
          <p:nvPr/>
        </p:nvSpPr>
        <p:spPr>
          <a:xfrm>
            <a:off x="8268394"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83" name="object 483"/>
          <p:cNvSpPr/>
          <p:nvPr/>
        </p:nvSpPr>
        <p:spPr>
          <a:xfrm>
            <a:off x="8349200"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84" name="object 484"/>
          <p:cNvSpPr/>
          <p:nvPr/>
        </p:nvSpPr>
        <p:spPr>
          <a:xfrm>
            <a:off x="8415662"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85" name="object 485"/>
          <p:cNvSpPr/>
          <p:nvPr/>
        </p:nvSpPr>
        <p:spPr>
          <a:xfrm>
            <a:off x="8473040"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86" name="object 486"/>
          <p:cNvSpPr/>
          <p:nvPr/>
        </p:nvSpPr>
        <p:spPr>
          <a:xfrm>
            <a:off x="8521810"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87" name="object 487"/>
          <p:cNvSpPr/>
          <p:nvPr/>
        </p:nvSpPr>
        <p:spPr>
          <a:xfrm>
            <a:off x="8564843" y="5397473"/>
            <a:ext cx="0" cy="24205"/>
          </a:xfrm>
          <a:custGeom>
            <a:avLst/>
            <a:gdLst/>
            <a:ahLst/>
            <a:cxnLst/>
            <a:rect l="l" t="t" r="r" b="b"/>
            <a:pathLst>
              <a:path h="26670">
                <a:moveTo>
                  <a:pt x="0" y="26227"/>
                </a:moveTo>
                <a:lnTo>
                  <a:pt x="0" y="0"/>
                </a:lnTo>
              </a:path>
            </a:pathLst>
          </a:custGeom>
          <a:ln w="9973">
            <a:solidFill>
              <a:srgbClr val="000000"/>
            </a:solidFill>
          </a:ln>
        </p:spPr>
        <p:txBody>
          <a:bodyPr wrap="square" lIns="0" tIns="0" rIns="0" bIns="0" rtlCol="0"/>
          <a:lstStyle/>
          <a:p>
            <a:endParaRPr/>
          </a:p>
        </p:txBody>
      </p:sp>
      <p:sp>
        <p:nvSpPr>
          <p:cNvPr id="488" name="object 488"/>
          <p:cNvSpPr/>
          <p:nvPr/>
        </p:nvSpPr>
        <p:spPr>
          <a:xfrm>
            <a:off x="8605007" y="4250922"/>
            <a:ext cx="0" cy="1170470"/>
          </a:xfrm>
          <a:custGeom>
            <a:avLst/>
            <a:gdLst/>
            <a:ahLst/>
            <a:cxnLst/>
            <a:rect l="l" t="t" r="r" b="b"/>
            <a:pathLst>
              <a:path h="1289684">
                <a:moveTo>
                  <a:pt x="0" y="1289556"/>
                </a:moveTo>
                <a:lnTo>
                  <a:pt x="0" y="0"/>
                </a:lnTo>
              </a:path>
            </a:pathLst>
          </a:custGeom>
          <a:ln w="9984">
            <a:solidFill>
              <a:srgbClr val="000000"/>
            </a:solidFill>
          </a:ln>
        </p:spPr>
        <p:txBody>
          <a:bodyPr wrap="square" lIns="0" tIns="0" rIns="0" bIns="0" rtlCol="0"/>
          <a:lstStyle/>
          <a:p>
            <a:endParaRPr/>
          </a:p>
        </p:txBody>
      </p:sp>
      <p:sp>
        <p:nvSpPr>
          <p:cNvPr id="489" name="object 489"/>
          <p:cNvSpPr/>
          <p:nvPr/>
        </p:nvSpPr>
        <p:spPr>
          <a:xfrm>
            <a:off x="6908553" y="5421275"/>
            <a:ext cx="1691423" cy="0"/>
          </a:xfrm>
          <a:custGeom>
            <a:avLst/>
            <a:gdLst/>
            <a:ahLst/>
            <a:cxnLst/>
            <a:rect l="l" t="t" r="r" b="b"/>
            <a:pathLst>
              <a:path w="1978025">
                <a:moveTo>
                  <a:pt x="0" y="0"/>
                </a:moveTo>
                <a:lnTo>
                  <a:pt x="1977758" y="0"/>
                </a:lnTo>
              </a:path>
            </a:pathLst>
          </a:custGeom>
          <a:ln w="11362">
            <a:solidFill>
              <a:srgbClr val="000000"/>
            </a:solidFill>
          </a:ln>
        </p:spPr>
        <p:txBody>
          <a:bodyPr wrap="square" lIns="0" tIns="0" rIns="0" bIns="0" rtlCol="0"/>
          <a:lstStyle/>
          <a:p>
            <a:endParaRPr/>
          </a:p>
        </p:txBody>
      </p:sp>
      <p:sp>
        <p:nvSpPr>
          <p:cNvPr id="490" name="object 490"/>
          <p:cNvSpPr/>
          <p:nvPr/>
        </p:nvSpPr>
        <p:spPr>
          <a:xfrm>
            <a:off x="7170575" y="4716527"/>
            <a:ext cx="1441102" cy="509451"/>
          </a:xfrm>
          <a:custGeom>
            <a:avLst/>
            <a:gdLst/>
            <a:ahLst/>
            <a:cxnLst/>
            <a:rect l="l" t="t" r="r" b="b"/>
            <a:pathLst>
              <a:path w="1685290" h="561339">
                <a:moveTo>
                  <a:pt x="0" y="560953"/>
                </a:moveTo>
                <a:lnTo>
                  <a:pt x="296915" y="555196"/>
                </a:lnTo>
                <a:lnTo>
                  <a:pt x="471374" y="546880"/>
                </a:lnTo>
                <a:lnTo>
                  <a:pt x="596067" y="535366"/>
                </a:lnTo>
                <a:lnTo>
                  <a:pt x="690565" y="520653"/>
                </a:lnTo>
                <a:lnTo>
                  <a:pt x="767730" y="504021"/>
                </a:lnTo>
                <a:lnTo>
                  <a:pt x="834829" y="475875"/>
                </a:lnTo>
                <a:lnTo>
                  <a:pt x="892423" y="441971"/>
                </a:lnTo>
                <a:lnTo>
                  <a:pt x="942189" y="401671"/>
                </a:lnTo>
                <a:lnTo>
                  <a:pt x="986922" y="354334"/>
                </a:lnTo>
                <a:lnTo>
                  <a:pt x="1026622" y="297402"/>
                </a:lnTo>
                <a:lnTo>
                  <a:pt x="1064086" y="237912"/>
                </a:lnTo>
                <a:lnTo>
                  <a:pt x="1099313" y="195692"/>
                </a:lnTo>
                <a:lnTo>
                  <a:pt x="1131186" y="175222"/>
                </a:lnTo>
                <a:lnTo>
                  <a:pt x="1159144" y="186737"/>
                </a:lnTo>
                <a:lnTo>
                  <a:pt x="1189338" y="215523"/>
                </a:lnTo>
                <a:lnTo>
                  <a:pt x="1194930" y="222559"/>
                </a:lnTo>
                <a:lnTo>
                  <a:pt x="1200522" y="230235"/>
                </a:lnTo>
                <a:lnTo>
                  <a:pt x="1207232" y="237912"/>
                </a:lnTo>
                <a:lnTo>
                  <a:pt x="1248610" y="287807"/>
                </a:lnTo>
                <a:lnTo>
                  <a:pt x="1280482" y="310836"/>
                </a:lnTo>
                <a:lnTo>
                  <a:pt x="1306763" y="317233"/>
                </a:lnTo>
                <a:lnTo>
                  <a:pt x="1315709" y="316593"/>
                </a:lnTo>
                <a:lnTo>
                  <a:pt x="1363797" y="280771"/>
                </a:lnTo>
                <a:lnTo>
                  <a:pt x="1395670" y="207207"/>
                </a:lnTo>
                <a:lnTo>
                  <a:pt x="1413004" y="152194"/>
                </a:lnTo>
                <a:lnTo>
                  <a:pt x="1428660" y="90144"/>
                </a:lnTo>
                <a:lnTo>
                  <a:pt x="1440962" y="31344"/>
                </a:lnTo>
                <a:lnTo>
                  <a:pt x="1456059" y="0"/>
                </a:lnTo>
                <a:lnTo>
                  <a:pt x="1485695" y="50535"/>
                </a:lnTo>
                <a:lnTo>
                  <a:pt x="1498555" y="109974"/>
                </a:lnTo>
                <a:lnTo>
                  <a:pt x="1505265" y="145157"/>
                </a:lnTo>
                <a:lnTo>
                  <a:pt x="1507502" y="157311"/>
                </a:lnTo>
                <a:lnTo>
                  <a:pt x="1515889" y="196332"/>
                </a:lnTo>
                <a:lnTo>
                  <a:pt x="1525395" y="236632"/>
                </a:lnTo>
                <a:lnTo>
                  <a:pt x="1537697" y="274374"/>
                </a:lnTo>
                <a:lnTo>
                  <a:pt x="1552235" y="308917"/>
                </a:lnTo>
                <a:lnTo>
                  <a:pt x="1580193" y="339622"/>
                </a:lnTo>
                <a:lnTo>
                  <a:pt x="1590258" y="336423"/>
                </a:lnTo>
                <a:lnTo>
                  <a:pt x="1620453" y="289086"/>
                </a:lnTo>
                <a:lnTo>
                  <a:pt x="1640024" y="220640"/>
                </a:lnTo>
                <a:lnTo>
                  <a:pt x="1650089" y="178421"/>
                </a:lnTo>
                <a:lnTo>
                  <a:pt x="1660153" y="147076"/>
                </a:lnTo>
                <a:lnTo>
                  <a:pt x="1667423" y="127246"/>
                </a:lnTo>
                <a:lnTo>
                  <a:pt x="1677487" y="133003"/>
                </a:lnTo>
                <a:lnTo>
                  <a:pt x="1684757" y="161149"/>
                </a:lnTo>
              </a:path>
            </a:pathLst>
          </a:custGeom>
          <a:ln w="30790">
            <a:solidFill>
              <a:srgbClr val="000000"/>
            </a:solidFill>
          </a:ln>
        </p:spPr>
        <p:txBody>
          <a:bodyPr wrap="square" lIns="0" tIns="0" rIns="0" bIns="0" rtlCol="0"/>
          <a:lstStyle/>
          <a:p>
            <a:endParaRPr/>
          </a:p>
        </p:txBody>
      </p:sp>
      <p:sp>
        <p:nvSpPr>
          <p:cNvPr id="491" name="object 491"/>
          <p:cNvSpPr/>
          <p:nvPr/>
        </p:nvSpPr>
        <p:spPr>
          <a:xfrm>
            <a:off x="8587794" y="5323161"/>
            <a:ext cx="17376" cy="0"/>
          </a:xfrm>
          <a:custGeom>
            <a:avLst/>
            <a:gdLst/>
            <a:ahLst/>
            <a:cxnLst/>
            <a:rect l="l" t="t" r="r" b="b"/>
            <a:pathLst>
              <a:path w="20320">
                <a:moveTo>
                  <a:pt x="20129" y="0"/>
                </a:moveTo>
                <a:lnTo>
                  <a:pt x="0" y="0"/>
                </a:lnTo>
              </a:path>
            </a:pathLst>
          </a:custGeom>
          <a:ln w="11337">
            <a:solidFill>
              <a:srgbClr val="000000"/>
            </a:solidFill>
          </a:ln>
        </p:spPr>
        <p:txBody>
          <a:bodyPr wrap="square" lIns="0" tIns="0" rIns="0" bIns="0" rtlCol="0"/>
          <a:lstStyle/>
          <a:p>
            <a:endParaRPr/>
          </a:p>
        </p:txBody>
      </p:sp>
      <p:sp>
        <p:nvSpPr>
          <p:cNvPr id="492" name="object 492"/>
          <p:cNvSpPr/>
          <p:nvPr/>
        </p:nvSpPr>
        <p:spPr>
          <a:xfrm>
            <a:off x="8571059" y="5225628"/>
            <a:ext cx="34209" cy="0"/>
          </a:xfrm>
          <a:custGeom>
            <a:avLst/>
            <a:gdLst/>
            <a:ahLst/>
            <a:cxnLst/>
            <a:rect l="l" t="t" r="r" b="b"/>
            <a:pathLst>
              <a:path w="40004">
                <a:moveTo>
                  <a:pt x="39700" y="0"/>
                </a:moveTo>
                <a:lnTo>
                  <a:pt x="0" y="0"/>
                </a:lnTo>
              </a:path>
            </a:pathLst>
          </a:custGeom>
          <a:ln w="11337">
            <a:solidFill>
              <a:srgbClr val="000000"/>
            </a:solidFill>
          </a:ln>
        </p:spPr>
        <p:txBody>
          <a:bodyPr wrap="square" lIns="0" tIns="0" rIns="0" bIns="0" rtlCol="0"/>
          <a:lstStyle/>
          <a:p>
            <a:endParaRPr/>
          </a:p>
        </p:txBody>
      </p:sp>
      <p:sp>
        <p:nvSpPr>
          <p:cNvPr id="493" name="object 493"/>
          <p:cNvSpPr/>
          <p:nvPr/>
        </p:nvSpPr>
        <p:spPr>
          <a:xfrm>
            <a:off x="8587794" y="5128094"/>
            <a:ext cx="17376" cy="0"/>
          </a:xfrm>
          <a:custGeom>
            <a:avLst/>
            <a:gdLst/>
            <a:ahLst/>
            <a:cxnLst/>
            <a:rect l="l" t="t" r="r" b="b"/>
            <a:pathLst>
              <a:path w="20320">
                <a:moveTo>
                  <a:pt x="20129" y="0"/>
                </a:moveTo>
                <a:lnTo>
                  <a:pt x="0" y="0"/>
                </a:lnTo>
              </a:path>
            </a:pathLst>
          </a:custGeom>
          <a:ln w="11337">
            <a:solidFill>
              <a:srgbClr val="000000"/>
            </a:solidFill>
          </a:ln>
        </p:spPr>
        <p:txBody>
          <a:bodyPr wrap="square" lIns="0" tIns="0" rIns="0" bIns="0" rtlCol="0"/>
          <a:lstStyle/>
          <a:p>
            <a:endParaRPr/>
          </a:p>
        </p:txBody>
      </p:sp>
      <p:sp>
        <p:nvSpPr>
          <p:cNvPr id="494" name="object 494"/>
          <p:cNvSpPr/>
          <p:nvPr/>
        </p:nvSpPr>
        <p:spPr>
          <a:xfrm>
            <a:off x="8571059" y="5029981"/>
            <a:ext cx="34209" cy="0"/>
          </a:xfrm>
          <a:custGeom>
            <a:avLst/>
            <a:gdLst/>
            <a:ahLst/>
            <a:cxnLst/>
            <a:rect l="l" t="t" r="r" b="b"/>
            <a:pathLst>
              <a:path w="40004">
                <a:moveTo>
                  <a:pt x="39700" y="0"/>
                </a:moveTo>
                <a:lnTo>
                  <a:pt x="0" y="0"/>
                </a:lnTo>
              </a:path>
            </a:pathLst>
          </a:custGeom>
          <a:ln w="11337">
            <a:solidFill>
              <a:srgbClr val="000000"/>
            </a:solidFill>
          </a:ln>
        </p:spPr>
        <p:txBody>
          <a:bodyPr wrap="square" lIns="0" tIns="0" rIns="0" bIns="0" rtlCol="0"/>
          <a:lstStyle/>
          <a:p>
            <a:endParaRPr/>
          </a:p>
        </p:txBody>
      </p:sp>
      <p:sp>
        <p:nvSpPr>
          <p:cNvPr id="495" name="object 495"/>
          <p:cNvSpPr/>
          <p:nvPr/>
        </p:nvSpPr>
        <p:spPr>
          <a:xfrm>
            <a:off x="8587794" y="4932447"/>
            <a:ext cx="17376" cy="0"/>
          </a:xfrm>
          <a:custGeom>
            <a:avLst/>
            <a:gdLst/>
            <a:ahLst/>
            <a:cxnLst/>
            <a:rect l="l" t="t" r="r" b="b"/>
            <a:pathLst>
              <a:path w="20320">
                <a:moveTo>
                  <a:pt x="20129" y="0"/>
                </a:moveTo>
                <a:lnTo>
                  <a:pt x="0" y="0"/>
                </a:lnTo>
              </a:path>
            </a:pathLst>
          </a:custGeom>
          <a:ln w="11337">
            <a:solidFill>
              <a:srgbClr val="000000"/>
            </a:solidFill>
          </a:ln>
        </p:spPr>
        <p:txBody>
          <a:bodyPr wrap="square" lIns="0" tIns="0" rIns="0" bIns="0" rtlCol="0"/>
          <a:lstStyle/>
          <a:p>
            <a:endParaRPr/>
          </a:p>
        </p:txBody>
      </p:sp>
      <p:sp>
        <p:nvSpPr>
          <p:cNvPr id="496" name="object 496"/>
          <p:cNvSpPr/>
          <p:nvPr/>
        </p:nvSpPr>
        <p:spPr>
          <a:xfrm>
            <a:off x="8571059" y="4837236"/>
            <a:ext cx="34209" cy="0"/>
          </a:xfrm>
          <a:custGeom>
            <a:avLst/>
            <a:gdLst/>
            <a:ahLst/>
            <a:cxnLst/>
            <a:rect l="l" t="t" r="r" b="b"/>
            <a:pathLst>
              <a:path w="40004">
                <a:moveTo>
                  <a:pt x="39700" y="0"/>
                </a:moveTo>
                <a:lnTo>
                  <a:pt x="0" y="0"/>
                </a:lnTo>
              </a:path>
            </a:pathLst>
          </a:custGeom>
          <a:ln w="11337">
            <a:solidFill>
              <a:srgbClr val="000000"/>
            </a:solidFill>
          </a:ln>
        </p:spPr>
        <p:txBody>
          <a:bodyPr wrap="square" lIns="0" tIns="0" rIns="0" bIns="0" rtlCol="0"/>
          <a:lstStyle/>
          <a:p>
            <a:endParaRPr/>
          </a:p>
        </p:txBody>
      </p:sp>
      <p:sp>
        <p:nvSpPr>
          <p:cNvPr id="497" name="object 497"/>
          <p:cNvSpPr/>
          <p:nvPr/>
        </p:nvSpPr>
        <p:spPr>
          <a:xfrm>
            <a:off x="8587794" y="4739168"/>
            <a:ext cx="17376" cy="0"/>
          </a:xfrm>
          <a:custGeom>
            <a:avLst/>
            <a:gdLst/>
            <a:ahLst/>
            <a:cxnLst/>
            <a:rect l="l" t="t" r="r" b="b"/>
            <a:pathLst>
              <a:path w="20320">
                <a:moveTo>
                  <a:pt x="20129" y="0"/>
                </a:moveTo>
                <a:lnTo>
                  <a:pt x="0" y="0"/>
                </a:lnTo>
              </a:path>
            </a:pathLst>
          </a:custGeom>
          <a:ln w="11337">
            <a:solidFill>
              <a:srgbClr val="000000"/>
            </a:solidFill>
          </a:ln>
        </p:spPr>
        <p:txBody>
          <a:bodyPr wrap="square" lIns="0" tIns="0" rIns="0" bIns="0" rtlCol="0"/>
          <a:lstStyle/>
          <a:p>
            <a:endParaRPr/>
          </a:p>
        </p:txBody>
      </p:sp>
      <p:sp>
        <p:nvSpPr>
          <p:cNvPr id="498" name="object 498"/>
          <p:cNvSpPr/>
          <p:nvPr/>
        </p:nvSpPr>
        <p:spPr>
          <a:xfrm>
            <a:off x="8571059" y="4641635"/>
            <a:ext cx="34209" cy="0"/>
          </a:xfrm>
          <a:custGeom>
            <a:avLst/>
            <a:gdLst/>
            <a:ahLst/>
            <a:cxnLst/>
            <a:rect l="l" t="t" r="r" b="b"/>
            <a:pathLst>
              <a:path w="40004">
                <a:moveTo>
                  <a:pt x="39700" y="0"/>
                </a:moveTo>
                <a:lnTo>
                  <a:pt x="0" y="0"/>
                </a:lnTo>
              </a:path>
            </a:pathLst>
          </a:custGeom>
          <a:ln w="11337">
            <a:solidFill>
              <a:srgbClr val="000000"/>
            </a:solidFill>
          </a:ln>
        </p:spPr>
        <p:txBody>
          <a:bodyPr wrap="square" lIns="0" tIns="0" rIns="0" bIns="0" rtlCol="0"/>
          <a:lstStyle/>
          <a:p>
            <a:endParaRPr/>
          </a:p>
        </p:txBody>
      </p:sp>
      <p:sp>
        <p:nvSpPr>
          <p:cNvPr id="499" name="object 499"/>
          <p:cNvSpPr/>
          <p:nvPr/>
        </p:nvSpPr>
        <p:spPr>
          <a:xfrm>
            <a:off x="8587794" y="4544102"/>
            <a:ext cx="17376" cy="0"/>
          </a:xfrm>
          <a:custGeom>
            <a:avLst/>
            <a:gdLst/>
            <a:ahLst/>
            <a:cxnLst/>
            <a:rect l="l" t="t" r="r" b="b"/>
            <a:pathLst>
              <a:path w="20320">
                <a:moveTo>
                  <a:pt x="20129" y="0"/>
                </a:moveTo>
                <a:lnTo>
                  <a:pt x="0" y="0"/>
                </a:lnTo>
              </a:path>
            </a:pathLst>
          </a:custGeom>
          <a:ln w="11337">
            <a:solidFill>
              <a:srgbClr val="000000"/>
            </a:solidFill>
          </a:ln>
        </p:spPr>
        <p:txBody>
          <a:bodyPr wrap="square" lIns="0" tIns="0" rIns="0" bIns="0" rtlCol="0"/>
          <a:lstStyle/>
          <a:p>
            <a:endParaRPr/>
          </a:p>
        </p:txBody>
      </p:sp>
      <p:sp>
        <p:nvSpPr>
          <p:cNvPr id="500" name="object 500"/>
          <p:cNvSpPr/>
          <p:nvPr/>
        </p:nvSpPr>
        <p:spPr>
          <a:xfrm>
            <a:off x="8571059" y="4445988"/>
            <a:ext cx="34209" cy="0"/>
          </a:xfrm>
          <a:custGeom>
            <a:avLst/>
            <a:gdLst/>
            <a:ahLst/>
            <a:cxnLst/>
            <a:rect l="l" t="t" r="r" b="b"/>
            <a:pathLst>
              <a:path w="40004">
                <a:moveTo>
                  <a:pt x="39700" y="0"/>
                </a:moveTo>
                <a:lnTo>
                  <a:pt x="0" y="0"/>
                </a:lnTo>
              </a:path>
            </a:pathLst>
          </a:custGeom>
          <a:ln w="11337">
            <a:solidFill>
              <a:srgbClr val="000000"/>
            </a:solidFill>
          </a:ln>
        </p:spPr>
        <p:txBody>
          <a:bodyPr wrap="square" lIns="0" tIns="0" rIns="0" bIns="0" rtlCol="0"/>
          <a:lstStyle/>
          <a:p>
            <a:endParaRPr/>
          </a:p>
        </p:txBody>
      </p:sp>
      <p:sp>
        <p:nvSpPr>
          <p:cNvPr id="501" name="object 501"/>
          <p:cNvSpPr/>
          <p:nvPr/>
        </p:nvSpPr>
        <p:spPr>
          <a:xfrm>
            <a:off x="8587794" y="4348455"/>
            <a:ext cx="17376" cy="0"/>
          </a:xfrm>
          <a:custGeom>
            <a:avLst/>
            <a:gdLst/>
            <a:ahLst/>
            <a:cxnLst/>
            <a:rect l="l" t="t" r="r" b="b"/>
            <a:pathLst>
              <a:path w="20320">
                <a:moveTo>
                  <a:pt x="20129" y="0"/>
                </a:moveTo>
                <a:lnTo>
                  <a:pt x="0" y="0"/>
                </a:lnTo>
              </a:path>
            </a:pathLst>
          </a:custGeom>
          <a:ln w="11337">
            <a:solidFill>
              <a:srgbClr val="000000"/>
            </a:solidFill>
          </a:ln>
        </p:spPr>
        <p:txBody>
          <a:bodyPr wrap="square" lIns="0" tIns="0" rIns="0" bIns="0" rtlCol="0"/>
          <a:lstStyle/>
          <a:p>
            <a:endParaRPr/>
          </a:p>
        </p:txBody>
      </p:sp>
      <p:sp>
        <p:nvSpPr>
          <p:cNvPr id="502" name="object 502"/>
          <p:cNvSpPr/>
          <p:nvPr/>
        </p:nvSpPr>
        <p:spPr>
          <a:xfrm>
            <a:off x="8571059" y="4250921"/>
            <a:ext cx="34209" cy="0"/>
          </a:xfrm>
          <a:custGeom>
            <a:avLst/>
            <a:gdLst/>
            <a:ahLst/>
            <a:cxnLst/>
            <a:rect l="l" t="t" r="r" b="b"/>
            <a:pathLst>
              <a:path w="40004">
                <a:moveTo>
                  <a:pt x="39700" y="0"/>
                </a:moveTo>
                <a:lnTo>
                  <a:pt x="0" y="0"/>
                </a:lnTo>
              </a:path>
            </a:pathLst>
          </a:custGeom>
          <a:ln w="11337">
            <a:solidFill>
              <a:srgbClr val="000000"/>
            </a:solidFill>
          </a:ln>
        </p:spPr>
        <p:txBody>
          <a:bodyPr wrap="square" lIns="0" tIns="0" rIns="0" bIns="0" rtlCol="0"/>
          <a:lstStyle/>
          <a:p>
            <a:endParaRPr/>
          </a:p>
        </p:txBody>
      </p:sp>
      <p:sp>
        <p:nvSpPr>
          <p:cNvPr id="503" name="object 503"/>
          <p:cNvSpPr/>
          <p:nvPr/>
        </p:nvSpPr>
        <p:spPr>
          <a:xfrm>
            <a:off x="8569146" y="5415469"/>
            <a:ext cx="33666" cy="0"/>
          </a:xfrm>
          <a:custGeom>
            <a:avLst/>
            <a:gdLst/>
            <a:ahLst/>
            <a:cxnLst/>
            <a:rect l="l" t="t" r="r" b="b"/>
            <a:pathLst>
              <a:path w="39370">
                <a:moveTo>
                  <a:pt x="39141" y="0"/>
                </a:moveTo>
                <a:lnTo>
                  <a:pt x="0" y="0"/>
                </a:lnTo>
              </a:path>
            </a:pathLst>
          </a:custGeom>
          <a:ln w="11337">
            <a:solidFill>
              <a:srgbClr val="000000"/>
            </a:solidFill>
          </a:ln>
        </p:spPr>
        <p:txBody>
          <a:bodyPr wrap="square" lIns="0" tIns="0" rIns="0" bIns="0" rtlCol="0"/>
          <a:lstStyle/>
          <a:p>
            <a:endParaRPr/>
          </a:p>
        </p:txBody>
      </p:sp>
      <p:sp>
        <p:nvSpPr>
          <p:cNvPr id="504" name="object 504"/>
          <p:cNvSpPr/>
          <p:nvPr/>
        </p:nvSpPr>
        <p:spPr>
          <a:xfrm>
            <a:off x="7293936" y="4320008"/>
            <a:ext cx="160183" cy="0"/>
          </a:xfrm>
          <a:custGeom>
            <a:avLst/>
            <a:gdLst/>
            <a:ahLst/>
            <a:cxnLst/>
            <a:rect l="l" t="t" r="r" b="b"/>
            <a:pathLst>
              <a:path w="187325">
                <a:moveTo>
                  <a:pt x="0" y="0"/>
                </a:moveTo>
                <a:lnTo>
                  <a:pt x="186760" y="0"/>
                </a:lnTo>
              </a:path>
            </a:pathLst>
          </a:custGeom>
          <a:ln w="31166">
            <a:solidFill>
              <a:srgbClr val="000000"/>
            </a:solidFill>
          </a:ln>
        </p:spPr>
        <p:txBody>
          <a:bodyPr wrap="square" lIns="0" tIns="0" rIns="0" bIns="0" rtlCol="0"/>
          <a:lstStyle/>
          <a:p>
            <a:endParaRPr/>
          </a:p>
        </p:txBody>
      </p:sp>
      <p:sp>
        <p:nvSpPr>
          <p:cNvPr id="505" name="object 505"/>
          <p:cNvSpPr/>
          <p:nvPr/>
        </p:nvSpPr>
        <p:spPr>
          <a:xfrm>
            <a:off x="7170575" y="4425669"/>
            <a:ext cx="1441102" cy="805094"/>
          </a:xfrm>
          <a:custGeom>
            <a:avLst/>
            <a:gdLst/>
            <a:ahLst/>
            <a:cxnLst/>
            <a:rect l="l" t="t" r="r" b="b"/>
            <a:pathLst>
              <a:path w="1685290" h="887095">
                <a:moveTo>
                  <a:pt x="0" y="886553"/>
                </a:moveTo>
                <a:lnTo>
                  <a:pt x="296915" y="881436"/>
                </a:lnTo>
                <a:lnTo>
                  <a:pt x="471374" y="869921"/>
                </a:lnTo>
                <a:lnTo>
                  <a:pt x="596067" y="852650"/>
                </a:lnTo>
                <a:lnTo>
                  <a:pt x="690565" y="830901"/>
                </a:lnTo>
                <a:lnTo>
                  <a:pt x="767730" y="796358"/>
                </a:lnTo>
                <a:lnTo>
                  <a:pt x="834829" y="750940"/>
                </a:lnTo>
                <a:lnTo>
                  <a:pt x="892423" y="683133"/>
                </a:lnTo>
                <a:lnTo>
                  <a:pt x="942189" y="591658"/>
                </a:lnTo>
                <a:lnTo>
                  <a:pt x="986922" y="479073"/>
                </a:lnTo>
                <a:lnTo>
                  <a:pt x="1026622" y="379282"/>
                </a:lnTo>
                <a:lnTo>
                  <a:pt x="1064086" y="368459"/>
                </a:lnTo>
                <a:lnTo>
                  <a:pt x="1099313" y="439413"/>
                </a:lnTo>
                <a:lnTo>
                  <a:pt x="1131186" y="532807"/>
                </a:lnTo>
                <a:lnTo>
                  <a:pt x="1159144" y="606371"/>
                </a:lnTo>
                <a:lnTo>
                  <a:pt x="1189338" y="656906"/>
                </a:lnTo>
                <a:lnTo>
                  <a:pt x="1213942" y="694008"/>
                </a:lnTo>
                <a:lnTo>
                  <a:pt x="1238545" y="713838"/>
                </a:lnTo>
                <a:lnTo>
                  <a:pt x="1261470" y="722154"/>
                </a:lnTo>
                <a:lnTo>
                  <a:pt x="1283837" y="720235"/>
                </a:lnTo>
                <a:lnTo>
                  <a:pt x="1324097" y="679935"/>
                </a:lnTo>
                <a:lnTo>
                  <a:pt x="1343667" y="635157"/>
                </a:lnTo>
                <a:lnTo>
                  <a:pt x="1363797" y="572467"/>
                </a:lnTo>
                <a:lnTo>
                  <a:pt x="1378335" y="487389"/>
                </a:lnTo>
                <a:lnTo>
                  <a:pt x="1395670" y="371017"/>
                </a:lnTo>
                <a:lnTo>
                  <a:pt x="1413004" y="268668"/>
                </a:lnTo>
                <a:lnTo>
                  <a:pt x="1428660" y="246279"/>
                </a:lnTo>
                <a:lnTo>
                  <a:pt x="1440962" y="331997"/>
                </a:lnTo>
                <a:lnTo>
                  <a:pt x="1442639" y="342871"/>
                </a:lnTo>
                <a:lnTo>
                  <a:pt x="1444876" y="358224"/>
                </a:lnTo>
                <a:lnTo>
                  <a:pt x="1447112" y="375495"/>
                </a:lnTo>
                <a:lnTo>
                  <a:pt x="1449908" y="395914"/>
                </a:lnTo>
                <a:lnTo>
                  <a:pt x="1452145" y="418303"/>
                </a:lnTo>
                <a:lnTo>
                  <a:pt x="1455500" y="442611"/>
                </a:lnTo>
                <a:lnTo>
                  <a:pt x="1462210" y="495065"/>
                </a:lnTo>
                <a:lnTo>
                  <a:pt x="1470038" y="550078"/>
                </a:lnTo>
                <a:lnTo>
                  <a:pt x="1479544" y="604452"/>
                </a:lnTo>
                <a:lnTo>
                  <a:pt x="1490727" y="654987"/>
                </a:lnTo>
                <a:lnTo>
                  <a:pt x="1503588" y="699125"/>
                </a:lnTo>
                <a:lnTo>
                  <a:pt x="1526514" y="745183"/>
                </a:lnTo>
                <a:lnTo>
                  <a:pt x="1548321" y="759256"/>
                </a:lnTo>
                <a:lnTo>
                  <a:pt x="1558386" y="754138"/>
                </a:lnTo>
                <a:lnTo>
                  <a:pt x="1580193" y="713838"/>
                </a:lnTo>
                <a:lnTo>
                  <a:pt x="1590258" y="674817"/>
                </a:lnTo>
                <a:lnTo>
                  <a:pt x="1603119" y="617885"/>
                </a:lnTo>
                <a:lnTo>
                  <a:pt x="1613184" y="529608"/>
                </a:lnTo>
                <a:lnTo>
                  <a:pt x="1620453" y="399112"/>
                </a:lnTo>
                <a:lnTo>
                  <a:pt x="1630518" y="218132"/>
                </a:lnTo>
                <a:lnTo>
                  <a:pt x="1640024" y="25587"/>
                </a:lnTo>
                <a:lnTo>
                  <a:pt x="1650089" y="0"/>
                </a:lnTo>
                <a:lnTo>
                  <a:pt x="1660153" y="158002"/>
                </a:lnTo>
                <a:lnTo>
                  <a:pt x="1667423" y="342232"/>
                </a:lnTo>
                <a:lnTo>
                  <a:pt x="1677487" y="475875"/>
                </a:lnTo>
                <a:lnTo>
                  <a:pt x="1684757" y="564152"/>
                </a:lnTo>
              </a:path>
            </a:pathLst>
          </a:custGeom>
          <a:ln w="16553">
            <a:solidFill>
              <a:srgbClr val="F8972C"/>
            </a:solidFill>
          </a:ln>
        </p:spPr>
        <p:txBody>
          <a:bodyPr wrap="square" lIns="0" tIns="0" rIns="0" bIns="0" rtlCol="0"/>
          <a:lstStyle/>
          <a:p>
            <a:endParaRPr/>
          </a:p>
        </p:txBody>
      </p:sp>
      <p:sp>
        <p:nvSpPr>
          <p:cNvPr id="506" name="object 506"/>
          <p:cNvSpPr/>
          <p:nvPr/>
        </p:nvSpPr>
        <p:spPr>
          <a:xfrm>
            <a:off x="7282940" y="4425669"/>
            <a:ext cx="160183" cy="0"/>
          </a:xfrm>
          <a:custGeom>
            <a:avLst/>
            <a:gdLst/>
            <a:ahLst/>
            <a:cxnLst/>
            <a:rect l="l" t="t" r="r" b="b"/>
            <a:pathLst>
              <a:path w="187325">
                <a:moveTo>
                  <a:pt x="0" y="0"/>
                </a:moveTo>
                <a:lnTo>
                  <a:pt x="186760" y="0"/>
                </a:lnTo>
              </a:path>
            </a:pathLst>
          </a:custGeom>
          <a:ln w="16999">
            <a:solidFill>
              <a:srgbClr val="F8972C"/>
            </a:solidFill>
          </a:ln>
        </p:spPr>
        <p:txBody>
          <a:bodyPr wrap="square" lIns="0" tIns="0" rIns="0" bIns="0" rtlCol="0"/>
          <a:lstStyle/>
          <a:p>
            <a:endParaRPr/>
          </a:p>
        </p:txBody>
      </p:sp>
      <p:sp>
        <p:nvSpPr>
          <p:cNvPr id="507" name="object 507"/>
          <p:cNvSpPr/>
          <p:nvPr/>
        </p:nvSpPr>
        <p:spPr>
          <a:xfrm>
            <a:off x="6920984" y="4492433"/>
            <a:ext cx="4344" cy="8645"/>
          </a:xfrm>
          <a:custGeom>
            <a:avLst/>
            <a:gdLst/>
            <a:ahLst/>
            <a:cxnLst/>
            <a:rect l="l" t="t" r="r" b="b"/>
            <a:pathLst>
              <a:path w="5079" h="9525">
                <a:moveTo>
                  <a:pt x="0" y="8955"/>
                </a:moveTo>
                <a:lnTo>
                  <a:pt x="5032" y="0"/>
                </a:lnTo>
              </a:path>
            </a:pathLst>
          </a:custGeom>
          <a:ln w="10298">
            <a:solidFill>
              <a:srgbClr val="3DB549"/>
            </a:solidFill>
          </a:ln>
        </p:spPr>
        <p:txBody>
          <a:bodyPr wrap="square" lIns="0" tIns="0" rIns="0" bIns="0" rtlCol="0"/>
          <a:lstStyle/>
          <a:p>
            <a:endParaRPr/>
          </a:p>
        </p:txBody>
      </p:sp>
      <p:sp>
        <p:nvSpPr>
          <p:cNvPr id="508" name="object 508"/>
          <p:cNvSpPr/>
          <p:nvPr/>
        </p:nvSpPr>
        <p:spPr>
          <a:xfrm>
            <a:off x="6936285" y="4353100"/>
            <a:ext cx="74390" cy="121600"/>
          </a:xfrm>
          <a:custGeom>
            <a:avLst/>
            <a:gdLst/>
            <a:ahLst/>
            <a:cxnLst/>
            <a:rect l="l" t="t" r="r" b="b"/>
            <a:pathLst>
              <a:path w="86995" h="133985">
                <a:moveTo>
                  <a:pt x="0" y="133694"/>
                </a:moveTo>
                <a:lnTo>
                  <a:pt x="86670" y="0"/>
                </a:lnTo>
              </a:path>
            </a:pathLst>
          </a:custGeom>
          <a:ln w="10374">
            <a:solidFill>
              <a:srgbClr val="3DB549"/>
            </a:solidFill>
            <a:prstDash val="dash"/>
          </a:ln>
        </p:spPr>
        <p:txBody>
          <a:bodyPr wrap="square" lIns="0" tIns="0" rIns="0" bIns="0" rtlCol="0"/>
          <a:lstStyle/>
          <a:p>
            <a:endParaRPr/>
          </a:p>
        </p:txBody>
      </p:sp>
      <p:sp>
        <p:nvSpPr>
          <p:cNvPr id="509" name="object 509"/>
          <p:cNvSpPr/>
          <p:nvPr/>
        </p:nvSpPr>
        <p:spPr>
          <a:xfrm>
            <a:off x="7017092" y="4338005"/>
            <a:ext cx="10860" cy="8068"/>
          </a:xfrm>
          <a:custGeom>
            <a:avLst/>
            <a:gdLst/>
            <a:ahLst/>
            <a:cxnLst/>
            <a:rect l="l" t="t" r="r" b="b"/>
            <a:pathLst>
              <a:path w="12700" h="8889">
                <a:moveTo>
                  <a:pt x="0" y="8315"/>
                </a:moveTo>
                <a:lnTo>
                  <a:pt x="4473" y="0"/>
                </a:lnTo>
                <a:lnTo>
                  <a:pt x="12301" y="8315"/>
                </a:lnTo>
              </a:path>
            </a:pathLst>
          </a:custGeom>
          <a:ln w="10906">
            <a:solidFill>
              <a:srgbClr val="3DB549"/>
            </a:solidFill>
          </a:ln>
        </p:spPr>
        <p:txBody>
          <a:bodyPr wrap="square" lIns="0" tIns="0" rIns="0" bIns="0" rtlCol="0"/>
          <a:lstStyle/>
          <a:p>
            <a:endParaRPr/>
          </a:p>
        </p:txBody>
      </p:sp>
      <p:sp>
        <p:nvSpPr>
          <p:cNvPr id="510" name="object 510"/>
          <p:cNvSpPr/>
          <p:nvPr/>
        </p:nvSpPr>
        <p:spPr>
          <a:xfrm>
            <a:off x="7035740" y="4361227"/>
            <a:ext cx="115657" cy="183264"/>
          </a:xfrm>
          <a:custGeom>
            <a:avLst/>
            <a:gdLst/>
            <a:ahLst/>
            <a:cxnLst/>
            <a:rect l="l" t="t" r="r" b="b"/>
            <a:pathLst>
              <a:path w="135254" h="201929">
                <a:moveTo>
                  <a:pt x="0" y="0"/>
                </a:moveTo>
                <a:lnTo>
                  <a:pt x="134758" y="201501"/>
                </a:lnTo>
              </a:path>
            </a:pathLst>
          </a:custGeom>
          <a:ln w="10393">
            <a:solidFill>
              <a:srgbClr val="3DB549"/>
            </a:solidFill>
            <a:prstDash val="dash"/>
          </a:ln>
        </p:spPr>
        <p:txBody>
          <a:bodyPr wrap="square" lIns="0" tIns="0" rIns="0" bIns="0" rtlCol="0"/>
          <a:lstStyle/>
          <a:p>
            <a:endParaRPr/>
          </a:p>
        </p:txBody>
      </p:sp>
      <p:sp>
        <p:nvSpPr>
          <p:cNvPr id="511" name="object 511"/>
          <p:cNvSpPr/>
          <p:nvPr/>
        </p:nvSpPr>
        <p:spPr>
          <a:xfrm>
            <a:off x="7155753" y="4551650"/>
            <a:ext cx="8145" cy="8645"/>
          </a:xfrm>
          <a:custGeom>
            <a:avLst/>
            <a:gdLst/>
            <a:ahLst/>
            <a:cxnLst/>
            <a:rect l="l" t="t" r="r" b="b"/>
            <a:pathLst>
              <a:path w="9525" h="9525">
                <a:moveTo>
                  <a:pt x="0" y="0"/>
                </a:moveTo>
                <a:lnTo>
                  <a:pt x="7269" y="8955"/>
                </a:lnTo>
                <a:lnTo>
                  <a:pt x="9505" y="0"/>
                </a:lnTo>
              </a:path>
            </a:pathLst>
          </a:custGeom>
          <a:ln w="10692">
            <a:solidFill>
              <a:srgbClr val="3DB549"/>
            </a:solidFill>
          </a:ln>
        </p:spPr>
        <p:txBody>
          <a:bodyPr wrap="square" lIns="0" tIns="0" rIns="0" bIns="0" rtlCol="0"/>
          <a:lstStyle/>
          <a:p>
            <a:endParaRPr/>
          </a:p>
        </p:txBody>
      </p:sp>
      <p:sp>
        <p:nvSpPr>
          <p:cNvPr id="512" name="object 512"/>
          <p:cNvSpPr/>
          <p:nvPr/>
        </p:nvSpPr>
        <p:spPr>
          <a:xfrm>
            <a:off x="7168185" y="4512752"/>
            <a:ext cx="7059" cy="23627"/>
          </a:xfrm>
          <a:custGeom>
            <a:avLst/>
            <a:gdLst/>
            <a:ahLst/>
            <a:cxnLst/>
            <a:rect l="l" t="t" r="r" b="b"/>
            <a:pathLst>
              <a:path w="8254" h="26035">
                <a:moveTo>
                  <a:pt x="0" y="25587"/>
                </a:moveTo>
                <a:lnTo>
                  <a:pt x="7828" y="0"/>
                </a:lnTo>
              </a:path>
            </a:pathLst>
          </a:custGeom>
          <a:ln w="10090">
            <a:solidFill>
              <a:srgbClr val="3DB549"/>
            </a:solidFill>
            <a:prstDash val="dash"/>
          </a:ln>
        </p:spPr>
        <p:txBody>
          <a:bodyPr wrap="square" lIns="0" tIns="0" rIns="0" bIns="0" rtlCol="0"/>
          <a:lstStyle/>
          <a:p>
            <a:endParaRPr/>
          </a:p>
        </p:txBody>
      </p:sp>
      <p:sp>
        <p:nvSpPr>
          <p:cNvPr id="513" name="object 513"/>
          <p:cNvSpPr/>
          <p:nvPr/>
        </p:nvSpPr>
        <p:spPr>
          <a:xfrm>
            <a:off x="7176792" y="4497658"/>
            <a:ext cx="7059" cy="8068"/>
          </a:xfrm>
          <a:custGeom>
            <a:avLst/>
            <a:gdLst/>
            <a:ahLst/>
            <a:cxnLst/>
            <a:rect l="l" t="t" r="r" b="b"/>
            <a:pathLst>
              <a:path w="8254" h="8889">
                <a:moveTo>
                  <a:pt x="0" y="8315"/>
                </a:moveTo>
                <a:lnTo>
                  <a:pt x="2236" y="0"/>
                </a:lnTo>
                <a:lnTo>
                  <a:pt x="7828" y="8315"/>
                </a:lnTo>
              </a:path>
            </a:pathLst>
          </a:custGeom>
          <a:ln w="10614">
            <a:solidFill>
              <a:srgbClr val="3DB549"/>
            </a:solidFill>
          </a:ln>
        </p:spPr>
        <p:txBody>
          <a:bodyPr wrap="square" lIns="0" tIns="0" rIns="0" bIns="0" rtlCol="0"/>
          <a:lstStyle/>
          <a:p>
            <a:endParaRPr/>
          </a:p>
        </p:txBody>
      </p:sp>
      <p:sp>
        <p:nvSpPr>
          <p:cNvPr id="514" name="object 514"/>
          <p:cNvSpPr/>
          <p:nvPr/>
        </p:nvSpPr>
        <p:spPr>
          <a:xfrm>
            <a:off x="7189701" y="4526105"/>
            <a:ext cx="98282" cy="439719"/>
          </a:xfrm>
          <a:custGeom>
            <a:avLst/>
            <a:gdLst/>
            <a:ahLst/>
            <a:cxnLst/>
            <a:rect l="l" t="t" r="r" b="b"/>
            <a:pathLst>
              <a:path w="114934" h="484504">
                <a:moveTo>
                  <a:pt x="0" y="0"/>
                </a:moveTo>
                <a:lnTo>
                  <a:pt x="52002" y="141370"/>
                </a:lnTo>
                <a:lnTo>
                  <a:pt x="87229" y="331306"/>
                </a:lnTo>
                <a:lnTo>
                  <a:pt x="114628" y="484191"/>
                </a:lnTo>
              </a:path>
            </a:pathLst>
          </a:custGeom>
          <a:ln w="10045">
            <a:solidFill>
              <a:srgbClr val="3DB549"/>
            </a:solidFill>
            <a:prstDash val="dash"/>
          </a:ln>
        </p:spPr>
        <p:txBody>
          <a:bodyPr wrap="square" lIns="0" tIns="0" rIns="0" bIns="0" rtlCol="0"/>
          <a:lstStyle/>
          <a:p>
            <a:endParaRPr/>
          </a:p>
        </p:txBody>
      </p:sp>
      <p:sp>
        <p:nvSpPr>
          <p:cNvPr id="515" name="object 515"/>
          <p:cNvSpPr/>
          <p:nvPr/>
        </p:nvSpPr>
        <p:spPr>
          <a:xfrm>
            <a:off x="7287721" y="4975989"/>
            <a:ext cx="6516" cy="10950"/>
          </a:xfrm>
          <a:custGeom>
            <a:avLst/>
            <a:gdLst/>
            <a:ahLst/>
            <a:cxnLst/>
            <a:rect l="l" t="t" r="r" b="b"/>
            <a:pathLst>
              <a:path w="7620" h="12064">
                <a:moveTo>
                  <a:pt x="0" y="0"/>
                </a:moveTo>
                <a:lnTo>
                  <a:pt x="0" y="11514"/>
                </a:lnTo>
                <a:lnTo>
                  <a:pt x="7269" y="5757"/>
                </a:lnTo>
              </a:path>
            </a:pathLst>
          </a:custGeom>
          <a:ln w="10359">
            <a:solidFill>
              <a:srgbClr val="3DB549"/>
            </a:solidFill>
          </a:ln>
        </p:spPr>
        <p:txBody>
          <a:bodyPr wrap="square" lIns="0" tIns="0" rIns="0" bIns="0" rtlCol="0"/>
          <a:lstStyle/>
          <a:p>
            <a:endParaRPr/>
          </a:p>
        </p:txBody>
      </p:sp>
      <p:sp>
        <p:nvSpPr>
          <p:cNvPr id="516" name="object 516"/>
          <p:cNvSpPr/>
          <p:nvPr/>
        </p:nvSpPr>
        <p:spPr>
          <a:xfrm>
            <a:off x="7308759" y="4916772"/>
            <a:ext cx="56471" cy="48986"/>
          </a:xfrm>
          <a:custGeom>
            <a:avLst/>
            <a:gdLst/>
            <a:ahLst/>
            <a:cxnLst/>
            <a:rect l="l" t="t" r="r" b="b"/>
            <a:pathLst>
              <a:path w="66040" h="53975">
                <a:moveTo>
                  <a:pt x="0" y="53733"/>
                </a:moveTo>
                <a:lnTo>
                  <a:pt x="65422" y="0"/>
                </a:lnTo>
              </a:path>
            </a:pathLst>
          </a:custGeom>
          <a:ln w="10786">
            <a:solidFill>
              <a:srgbClr val="3DB549"/>
            </a:solidFill>
            <a:prstDash val="dash"/>
          </a:ln>
        </p:spPr>
        <p:txBody>
          <a:bodyPr wrap="square" lIns="0" tIns="0" rIns="0" bIns="0" rtlCol="0"/>
          <a:lstStyle/>
          <a:p>
            <a:endParaRPr/>
          </a:p>
        </p:txBody>
      </p:sp>
      <p:sp>
        <p:nvSpPr>
          <p:cNvPr id="517" name="object 517"/>
          <p:cNvSpPr/>
          <p:nvPr/>
        </p:nvSpPr>
        <p:spPr>
          <a:xfrm>
            <a:off x="7373309" y="4904581"/>
            <a:ext cx="10317" cy="8068"/>
          </a:xfrm>
          <a:custGeom>
            <a:avLst/>
            <a:gdLst/>
            <a:ahLst/>
            <a:cxnLst/>
            <a:rect l="l" t="t" r="r" b="b"/>
            <a:pathLst>
              <a:path w="12065" h="8889">
                <a:moveTo>
                  <a:pt x="0" y="5117"/>
                </a:moveTo>
                <a:lnTo>
                  <a:pt x="7269" y="0"/>
                </a:lnTo>
                <a:lnTo>
                  <a:pt x="11742" y="8315"/>
                </a:lnTo>
              </a:path>
            </a:pathLst>
          </a:custGeom>
          <a:ln w="10878">
            <a:solidFill>
              <a:srgbClr val="3DB549"/>
            </a:solidFill>
          </a:ln>
        </p:spPr>
        <p:txBody>
          <a:bodyPr wrap="square" lIns="0" tIns="0" rIns="0" bIns="0" rtlCol="0"/>
          <a:lstStyle/>
          <a:p>
            <a:endParaRPr/>
          </a:p>
        </p:txBody>
      </p:sp>
      <p:sp>
        <p:nvSpPr>
          <p:cNvPr id="518" name="object 518"/>
          <p:cNvSpPr/>
          <p:nvPr/>
        </p:nvSpPr>
        <p:spPr>
          <a:xfrm>
            <a:off x="7391956" y="4929544"/>
            <a:ext cx="13032" cy="25934"/>
          </a:xfrm>
          <a:custGeom>
            <a:avLst/>
            <a:gdLst/>
            <a:ahLst/>
            <a:cxnLst/>
            <a:rect l="l" t="t" r="r" b="b"/>
            <a:pathLst>
              <a:path w="15240" h="28575">
                <a:moveTo>
                  <a:pt x="0" y="0"/>
                </a:moveTo>
                <a:lnTo>
                  <a:pt x="15097" y="28146"/>
                </a:lnTo>
              </a:path>
            </a:pathLst>
          </a:custGeom>
          <a:ln w="10276">
            <a:solidFill>
              <a:srgbClr val="3DB549"/>
            </a:solidFill>
            <a:prstDash val="dash"/>
          </a:ln>
        </p:spPr>
        <p:txBody>
          <a:bodyPr wrap="square" lIns="0" tIns="0" rIns="0" bIns="0" rtlCol="0"/>
          <a:lstStyle/>
          <a:p>
            <a:endParaRPr/>
          </a:p>
        </p:txBody>
      </p:sp>
      <p:sp>
        <p:nvSpPr>
          <p:cNvPr id="519" name="object 519"/>
          <p:cNvSpPr/>
          <p:nvPr/>
        </p:nvSpPr>
        <p:spPr>
          <a:xfrm>
            <a:off x="7409169" y="4965539"/>
            <a:ext cx="10860" cy="8068"/>
          </a:xfrm>
          <a:custGeom>
            <a:avLst/>
            <a:gdLst/>
            <a:ahLst/>
            <a:cxnLst/>
            <a:rect l="l" t="t" r="r" b="b"/>
            <a:pathLst>
              <a:path w="12700" h="8889">
                <a:moveTo>
                  <a:pt x="0" y="0"/>
                </a:moveTo>
                <a:lnTo>
                  <a:pt x="5032" y="8315"/>
                </a:lnTo>
                <a:lnTo>
                  <a:pt x="12301" y="0"/>
                </a:lnTo>
              </a:path>
            </a:pathLst>
          </a:custGeom>
          <a:ln w="10908">
            <a:solidFill>
              <a:srgbClr val="3DB549"/>
            </a:solidFill>
          </a:ln>
        </p:spPr>
        <p:txBody>
          <a:bodyPr wrap="square" lIns="0" tIns="0" rIns="0" bIns="0" rtlCol="0"/>
          <a:lstStyle/>
          <a:p>
            <a:endParaRPr/>
          </a:p>
        </p:txBody>
      </p:sp>
      <p:sp>
        <p:nvSpPr>
          <p:cNvPr id="520" name="object 520"/>
          <p:cNvSpPr/>
          <p:nvPr/>
        </p:nvSpPr>
        <p:spPr>
          <a:xfrm>
            <a:off x="7430686" y="4880777"/>
            <a:ext cx="38552" cy="66851"/>
          </a:xfrm>
          <a:custGeom>
            <a:avLst/>
            <a:gdLst/>
            <a:ahLst/>
            <a:cxnLst/>
            <a:rect l="l" t="t" r="r" b="b"/>
            <a:pathLst>
              <a:path w="45084" h="73660">
                <a:moveTo>
                  <a:pt x="0" y="73563"/>
                </a:moveTo>
                <a:lnTo>
                  <a:pt x="44733" y="0"/>
                </a:lnTo>
              </a:path>
            </a:pathLst>
          </a:custGeom>
          <a:ln w="10340">
            <a:solidFill>
              <a:srgbClr val="3DB549"/>
            </a:solidFill>
            <a:prstDash val="dash"/>
          </a:ln>
        </p:spPr>
        <p:txBody>
          <a:bodyPr wrap="square" lIns="0" tIns="0" rIns="0" bIns="0" rtlCol="0"/>
          <a:lstStyle/>
          <a:p>
            <a:endParaRPr/>
          </a:p>
        </p:txBody>
      </p:sp>
      <p:sp>
        <p:nvSpPr>
          <p:cNvPr id="521" name="object 521"/>
          <p:cNvSpPr/>
          <p:nvPr/>
        </p:nvSpPr>
        <p:spPr>
          <a:xfrm>
            <a:off x="7475153" y="4862781"/>
            <a:ext cx="10860" cy="10950"/>
          </a:xfrm>
          <a:custGeom>
            <a:avLst/>
            <a:gdLst/>
            <a:ahLst/>
            <a:cxnLst/>
            <a:rect l="l" t="t" r="r" b="b"/>
            <a:pathLst>
              <a:path w="12700" h="12064">
                <a:moveTo>
                  <a:pt x="0" y="11514"/>
                </a:moveTo>
                <a:lnTo>
                  <a:pt x="5032" y="0"/>
                </a:lnTo>
                <a:lnTo>
                  <a:pt x="12301" y="11514"/>
                </a:lnTo>
              </a:path>
            </a:pathLst>
          </a:custGeom>
          <a:ln w="10699">
            <a:solidFill>
              <a:srgbClr val="3DB549"/>
            </a:solidFill>
          </a:ln>
        </p:spPr>
        <p:txBody>
          <a:bodyPr wrap="square" lIns="0" tIns="0" rIns="0" bIns="0" rtlCol="0"/>
          <a:lstStyle/>
          <a:p>
            <a:endParaRPr/>
          </a:p>
        </p:txBody>
      </p:sp>
      <p:sp>
        <p:nvSpPr>
          <p:cNvPr id="522" name="object 522"/>
          <p:cNvSpPr/>
          <p:nvPr/>
        </p:nvSpPr>
        <p:spPr>
          <a:xfrm>
            <a:off x="7494280" y="4888325"/>
            <a:ext cx="55928" cy="98548"/>
          </a:xfrm>
          <a:custGeom>
            <a:avLst/>
            <a:gdLst/>
            <a:ahLst/>
            <a:cxnLst/>
            <a:rect l="l" t="t" r="r" b="b"/>
            <a:pathLst>
              <a:path w="65404" h="108585">
                <a:moveTo>
                  <a:pt x="0" y="0"/>
                </a:moveTo>
                <a:lnTo>
                  <a:pt x="64862" y="108106"/>
                </a:lnTo>
              </a:path>
            </a:pathLst>
          </a:custGeom>
          <a:ln w="10332">
            <a:solidFill>
              <a:srgbClr val="3DB549"/>
            </a:solidFill>
            <a:prstDash val="dash"/>
          </a:ln>
        </p:spPr>
        <p:txBody>
          <a:bodyPr wrap="square" lIns="0" tIns="0" rIns="0" bIns="0" rtlCol="0"/>
          <a:lstStyle/>
          <a:p>
            <a:endParaRPr/>
          </a:p>
        </p:txBody>
      </p:sp>
      <p:sp>
        <p:nvSpPr>
          <p:cNvPr id="523" name="object 523"/>
          <p:cNvSpPr/>
          <p:nvPr/>
        </p:nvSpPr>
        <p:spPr>
          <a:xfrm>
            <a:off x="7556438" y="4996308"/>
            <a:ext cx="10860" cy="8645"/>
          </a:xfrm>
          <a:custGeom>
            <a:avLst/>
            <a:gdLst/>
            <a:ahLst/>
            <a:cxnLst/>
            <a:rect l="l" t="t" r="r" b="b"/>
            <a:pathLst>
              <a:path w="12700" h="9525">
                <a:moveTo>
                  <a:pt x="0" y="0"/>
                </a:moveTo>
                <a:lnTo>
                  <a:pt x="5032" y="8955"/>
                </a:lnTo>
                <a:lnTo>
                  <a:pt x="12301" y="0"/>
                </a:lnTo>
              </a:path>
            </a:pathLst>
          </a:custGeom>
          <a:ln w="10862">
            <a:solidFill>
              <a:srgbClr val="3DB549"/>
            </a:solidFill>
          </a:ln>
        </p:spPr>
        <p:txBody>
          <a:bodyPr wrap="square" lIns="0" tIns="0" rIns="0" bIns="0" rtlCol="0"/>
          <a:lstStyle/>
          <a:p>
            <a:endParaRPr/>
          </a:p>
        </p:txBody>
      </p:sp>
      <p:sp>
        <p:nvSpPr>
          <p:cNvPr id="524" name="object 524"/>
          <p:cNvSpPr/>
          <p:nvPr/>
        </p:nvSpPr>
        <p:spPr>
          <a:xfrm>
            <a:off x="7577476" y="4912128"/>
            <a:ext cx="60272" cy="71462"/>
          </a:xfrm>
          <a:custGeom>
            <a:avLst/>
            <a:gdLst/>
            <a:ahLst/>
            <a:cxnLst/>
            <a:rect l="l" t="t" r="r" b="b"/>
            <a:pathLst>
              <a:path w="70484" h="78739">
                <a:moveTo>
                  <a:pt x="0" y="78681"/>
                </a:moveTo>
                <a:lnTo>
                  <a:pt x="69895" y="0"/>
                </a:lnTo>
              </a:path>
            </a:pathLst>
          </a:custGeom>
          <a:ln w="10573">
            <a:solidFill>
              <a:srgbClr val="3DB549"/>
            </a:solidFill>
            <a:prstDash val="dash"/>
          </a:ln>
        </p:spPr>
        <p:txBody>
          <a:bodyPr wrap="square" lIns="0" tIns="0" rIns="0" bIns="0" rtlCol="0"/>
          <a:lstStyle/>
          <a:p>
            <a:endParaRPr/>
          </a:p>
        </p:txBody>
      </p:sp>
      <p:sp>
        <p:nvSpPr>
          <p:cNvPr id="525" name="object 525"/>
          <p:cNvSpPr/>
          <p:nvPr/>
        </p:nvSpPr>
        <p:spPr>
          <a:xfrm>
            <a:off x="7643460" y="4895872"/>
            <a:ext cx="11403" cy="10950"/>
          </a:xfrm>
          <a:custGeom>
            <a:avLst/>
            <a:gdLst/>
            <a:ahLst/>
            <a:cxnLst/>
            <a:rect l="l" t="t" r="r" b="b"/>
            <a:pathLst>
              <a:path w="13334" h="12064">
                <a:moveTo>
                  <a:pt x="0" y="9595"/>
                </a:moveTo>
                <a:lnTo>
                  <a:pt x="7828" y="0"/>
                </a:lnTo>
                <a:lnTo>
                  <a:pt x="12860" y="11514"/>
                </a:lnTo>
              </a:path>
            </a:pathLst>
          </a:custGeom>
          <a:ln w="10728">
            <a:solidFill>
              <a:srgbClr val="3DB549"/>
            </a:solidFill>
          </a:ln>
        </p:spPr>
        <p:txBody>
          <a:bodyPr wrap="square" lIns="0" tIns="0" rIns="0" bIns="0" rtlCol="0"/>
          <a:lstStyle/>
          <a:p>
            <a:endParaRPr/>
          </a:p>
        </p:txBody>
      </p:sp>
      <p:sp>
        <p:nvSpPr>
          <p:cNvPr id="526" name="object 526"/>
          <p:cNvSpPr/>
          <p:nvPr/>
        </p:nvSpPr>
        <p:spPr>
          <a:xfrm>
            <a:off x="7663064" y="4927222"/>
            <a:ext cx="34209" cy="72038"/>
          </a:xfrm>
          <a:custGeom>
            <a:avLst/>
            <a:gdLst/>
            <a:ahLst/>
            <a:cxnLst/>
            <a:rect l="l" t="t" r="r" b="b"/>
            <a:pathLst>
              <a:path w="40004" h="79375">
                <a:moveTo>
                  <a:pt x="0" y="0"/>
                </a:moveTo>
                <a:lnTo>
                  <a:pt x="39700" y="79321"/>
                </a:lnTo>
              </a:path>
            </a:pathLst>
          </a:custGeom>
          <a:ln w="10244">
            <a:solidFill>
              <a:srgbClr val="3DB549"/>
            </a:solidFill>
            <a:prstDash val="dash"/>
          </a:ln>
        </p:spPr>
        <p:txBody>
          <a:bodyPr wrap="square" lIns="0" tIns="0" rIns="0" bIns="0" rtlCol="0"/>
          <a:lstStyle/>
          <a:p>
            <a:endParaRPr/>
          </a:p>
        </p:txBody>
      </p:sp>
      <p:sp>
        <p:nvSpPr>
          <p:cNvPr id="527" name="object 527"/>
          <p:cNvSpPr/>
          <p:nvPr/>
        </p:nvSpPr>
        <p:spPr>
          <a:xfrm>
            <a:off x="7703228" y="5009661"/>
            <a:ext cx="7059" cy="10950"/>
          </a:xfrm>
          <a:custGeom>
            <a:avLst/>
            <a:gdLst/>
            <a:ahLst/>
            <a:cxnLst/>
            <a:rect l="l" t="t" r="r" b="b"/>
            <a:pathLst>
              <a:path w="8254" h="12064">
                <a:moveTo>
                  <a:pt x="0" y="3198"/>
                </a:moveTo>
                <a:lnTo>
                  <a:pt x="5032" y="11514"/>
                </a:lnTo>
                <a:lnTo>
                  <a:pt x="7828" y="0"/>
                </a:lnTo>
              </a:path>
            </a:pathLst>
          </a:custGeom>
          <a:ln w="10401">
            <a:solidFill>
              <a:srgbClr val="3DB549"/>
            </a:solidFill>
          </a:ln>
        </p:spPr>
        <p:txBody>
          <a:bodyPr wrap="square" lIns="0" tIns="0" rIns="0" bIns="0" rtlCol="0"/>
          <a:lstStyle/>
          <a:p>
            <a:endParaRPr/>
          </a:p>
        </p:txBody>
      </p:sp>
      <p:sp>
        <p:nvSpPr>
          <p:cNvPr id="528" name="object 528"/>
          <p:cNvSpPr/>
          <p:nvPr/>
        </p:nvSpPr>
        <p:spPr>
          <a:xfrm>
            <a:off x="7714224" y="4894130"/>
            <a:ext cx="27692" cy="97971"/>
          </a:xfrm>
          <a:custGeom>
            <a:avLst/>
            <a:gdLst/>
            <a:ahLst/>
            <a:cxnLst/>
            <a:rect l="l" t="t" r="r" b="b"/>
            <a:pathLst>
              <a:path w="32384" h="107950">
                <a:moveTo>
                  <a:pt x="0" y="107467"/>
                </a:moveTo>
                <a:lnTo>
                  <a:pt x="31872" y="0"/>
                </a:lnTo>
              </a:path>
            </a:pathLst>
          </a:custGeom>
          <a:ln w="10083">
            <a:solidFill>
              <a:srgbClr val="3DB549"/>
            </a:solidFill>
            <a:prstDash val="dash"/>
          </a:ln>
        </p:spPr>
        <p:txBody>
          <a:bodyPr wrap="square" lIns="0" tIns="0" rIns="0" bIns="0" rtlCol="0"/>
          <a:lstStyle/>
          <a:p>
            <a:endParaRPr/>
          </a:p>
        </p:txBody>
      </p:sp>
      <p:sp>
        <p:nvSpPr>
          <p:cNvPr id="529" name="object 529"/>
          <p:cNvSpPr/>
          <p:nvPr/>
        </p:nvSpPr>
        <p:spPr>
          <a:xfrm>
            <a:off x="7743870" y="4873231"/>
            <a:ext cx="8688" cy="10950"/>
          </a:xfrm>
          <a:custGeom>
            <a:avLst/>
            <a:gdLst/>
            <a:ahLst/>
            <a:cxnLst/>
            <a:rect l="l" t="t" r="r" b="b"/>
            <a:pathLst>
              <a:path w="10159" h="12064">
                <a:moveTo>
                  <a:pt x="0" y="11514"/>
                </a:moveTo>
                <a:lnTo>
                  <a:pt x="2795" y="0"/>
                </a:lnTo>
                <a:lnTo>
                  <a:pt x="10064" y="8315"/>
                </a:lnTo>
              </a:path>
            </a:pathLst>
          </a:custGeom>
          <a:ln w="10561">
            <a:solidFill>
              <a:srgbClr val="3DB549"/>
            </a:solidFill>
          </a:ln>
        </p:spPr>
        <p:txBody>
          <a:bodyPr wrap="square" lIns="0" tIns="0" rIns="0" bIns="0" rtlCol="0"/>
          <a:lstStyle/>
          <a:p>
            <a:endParaRPr/>
          </a:p>
        </p:txBody>
      </p:sp>
      <p:sp>
        <p:nvSpPr>
          <p:cNvPr id="530" name="object 530"/>
          <p:cNvSpPr/>
          <p:nvPr/>
        </p:nvSpPr>
        <p:spPr>
          <a:xfrm>
            <a:off x="7764909" y="4904581"/>
            <a:ext cx="20091" cy="30544"/>
          </a:xfrm>
          <a:custGeom>
            <a:avLst/>
            <a:gdLst/>
            <a:ahLst/>
            <a:cxnLst/>
            <a:rect l="l" t="t" r="r" b="b"/>
            <a:pathLst>
              <a:path w="23495" h="33654">
                <a:moveTo>
                  <a:pt x="0" y="0"/>
                </a:moveTo>
                <a:lnTo>
                  <a:pt x="22925" y="33263"/>
                </a:lnTo>
              </a:path>
            </a:pathLst>
          </a:custGeom>
          <a:ln w="10411">
            <a:solidFill>
              <a:srgbClr val="3DB549"/>
            </a:solidFill>
            <a:prstDash val="dash"/>
          </a:ln>
        </p:spPr>
        <p:txBody>
          <a:bodyPr wrap="square" lIns="0" tIns="0" rIns="0" bIns="0" rtlCol="0"/>
          <a:lstStyle/>
          <a:p>
            <a:endParaRPr/>
          </a:p>
        </p:txBody>
      </p:sp>
      <p:sp>
        <p:nvSpPr>
          <p:cNvPr id="531" name="object 531"/>
          <p:cNvSpPr/>
          <p:nvPr/>
        </p:nvSpPr>
        <p:spPr>
          <a:xfrm>
            <a:off x="7790727" y="4945220"/>
            <a:ext cx="10860" cy="8645"/>
          </a:xfrm>
          <a:custGeom>
            <a:avLst/>
            <a:gdLst/>
            <a:ahLst/>
            <a:cxnLst/>
            <a:rect l="l" t="t" r="r" b="b"/>
            <a:pathLst>
              <a:path w="12700" h="9525">
                <a:moveTo>
                  <a:pt x="0" y="0"/>
                </a:moveTo>
                <a:lnTo>
                  <a:pt x="5032" y="8955"/>
                </a:lnTo>
                <a:lnTo>
                  <a:pt x="12301" y="0"/>
                </a:lnTo>
              </a:path>
            </a:pathLst>
          </a:custGeom>
          <a:ln w="10862">
            <a:solidFill>
              <a:srgbClr val="3DB549"/>
            </a:solidFill>
          </a:ln>
        </p:spPr>
        <p:txBody>
          <a:bodyPr wrap="square" lIns="0" tIns="0" rIns="0" bIns="0" rtlCol="0"/>
          <a:lstStyle/>
          <a:p>
            <a:endParaRPr/>
          </a:p>
        </p:txBody>
      </p:sp>
      <p:sp>
        <p:nvSpPr>
          <p:cNvPr id="532" name="object 532"/>
          <p:cNvSpPr/>
          <p:nvPr/>
        </p:nvSpPr>
        <p:spPr>
          <a:xfrm>
            <a:off x="7812245" y="4888325"/>
            <a:ext cx="34209" cy="44375"/>
          </a:xfrm>
          <a:custGeom>
            <a:avLst/>
            <a:gdLst/>
            <a:ahLst/>
            <a:cxnLst/>
            <a:rect l="l" t="t" r="r" b="b"/>
            <a:pathLst>
              <a:path w="40004" h="48895">
                <a:moveTo>
                  <a:pt x="0" y="48616"/>
                </a:moveTo>
                <a:lnTo>
                  <a:pt x="39700" y="0"/>
                </a:lnTo>
              </a:path>
            </a:pathLst>
          </a:custGeom>
          <a:ln w="10516">
            <a:solidFill>
              <a:srgbClr val="3DB549"/>
            </a:solidFill>
            <a:prstDash val="dash"/>
          </a:ln>
        </p:spPr>
        <p:txBody>
          <a:bodyPr wrap="square" lIns="0" tIns="0" rIns="0" bIns="0" rtlCol="0"/>
          <a:lstStyle/>
          <a:p>
            <a:endParaRPr/>
          </a:p>
        </p:txBody>
      </p:sp>
      <p:sp>
        <p:nvSpPr>
          <p:cNvPr id="533" name="object 533"/>
          <p:cNvSpPr/>
          <p:nvPr/>
        </p:nvSpPr>
        <p:spPr>
          <a:xfrm>
            <a:off x="7850496" y="4873231"/>
            <a:ext cx="10860" cy="10950"/>
          </a:xfrm>
          <a:custGeom>
            <a:avLst/>
            <a:gdLst/>
            <a:ahLst/>
            <a:cxnLst/>
            <a:rect l="l" t="t" r="r" b="b"/>
            <a:pathLst>
              <a:path w="12700" h="12064">
                <a:moveTo>
                  <a:pt x="0" y="8315"/>
                </a:moveTo>
                <a:lnTo>
                  <a:pt x="7269" y="0"/>
                </a:lnTo>
                <a:lnTo>
                  <a:pt x="12301" y="11514"/>
                </a:lnTo>
              </a:path>
            </a:pathLst>
          </a:custGeom>
          <a:ln w="10699">
            <a:solidFill>
              <a:srgbClr val="3DB549"/>
            </a:solidFill>
          </a:ln>
        </p:spPr>
        <p:txBody>
          <a:bodyPr wrap="square" lIns="0" tIns="0" rIns="0" bIns="0" rtlCol="0"/>
          <a:lstStyle/>
          <a:p>
            <a:endParaRPr/>
          </a:p>
        </p:txBody>
      </p:sp>
      <p:sp>
        <p:nvSpPr>
          <p:cNvPr id="534" name="object 534"/>
          <p:cNvSpPr/>
          <p:nvPr/>
        </p:nvSpPr>
        <p:spPr>
          <a:xfrm>
            <a:off x="7867710" y="4894131"/>
            <a:ext cx="8145" cy="15560"/>
          </a:xfrm>
          <a:custGeom>
            <a:avLst/>
            <a:gdLst/>
            <a:ahLst/>
            <a:cxnLst/>
            <a:rect l="l" t="t" r="r" b="b"/>
            <a:pathLst>
              <a:path w="9525" h="17145">
                <a:moveTo>
                  <a:pt x="0" y="0"/>
                </a:moveTo>
                <a:lnTo>
                  <a:pt x="9505" y="16631"/>
                </a:lnTo>
              </a:path>
            </a:pathLst>
          </a:custGeom>
          <a:ln w="10307">
            <a:solidFill>
              <a:srgbClr val="3DB549"/>
            </a:solidFill>
            <a:prstDash val="dash"/>
          </a:ln>
        </p:spPr>
        <p:txBody>
          <a:bodyPr wrap="square" lIns="0" tIns="0" rIns="0" bIns="0" rtlCol="0"/>
          <a:lstStyle/>
          <a:p>
            <a:endParaRPr/>
          </a:p>
        </p:txBody>
      </p:sp>
      <p:sp>
        <p:nvSpPr>
          <p:cNvPr id="535" name="object 535"/>
          <p:cNvSpPr/>
          <p:nvPr/>
        </p:nvSpPr>
        <p:spPr>
          <a:xfrm>
            <a:off x="7880619" y="4913870"/>
            <a:ext cx="8688" cy="10950"/>
          </a:xfrm>
          <a:custGeom>
            <a:avLst/>
            <a:gdLst/>
            <a:ahLst/>
            <a:cxnLst/>
            <a:rect l="l" t="t" r="r" b="b"/>
            <a:pathLst>
              <a:path w="10159" h="12064">
                <a:moveTo>
                  <a:pt x="0" y="0"/>
                </a:moveTo>
                <a:lnTo>
                  <a:pt x="4473" y="11514"/>
                </a:lnTo>
                <a:lnTo>
                  <a:pt x="10064" y="0"/>
                </a:lnTo>
              </a:path>
            </a:pathLst>
          </a:custGeom>
          <a:ln w="10561">
            <a:solidFill>
              <a:srgbClr val="3DB549"/>
            </a:solidFill>
          </a:ln>
        </p:spPr>
        <p:txBody>
          <a:bodyPr wrap="square" lIns="0" tIns="0" rIns="0" bIns="0" rtlCol="0"/>
          <a:lstStyle/>
          <a:p>
            <a:endParaRPr/>
          </a:p>
        </p:txBody>
      </p:sp>
      <p:sp>
        <p:nvSpPr>
          <p:cNvPr id="536" name="object 536"/>
          <p:cNvSpPr/>
          <p:nvPr/>
        </p:nvSpPr>
        <p:spPr>
          <a:xfrm>
            <a:off x="7895442" y="4772794"/>
            <a:ext cx="121630" cy="123329"/>
          </a:xfrm>
          <a:custGeom>
            <a:avLst/>
            <a:gdLst/>
            <a:ahLst/>
            <a:cxnLst/>
            <a:rect l="l" t="t" r="r" b="b"/>
            <a:pathLst>
              <a:path w="142240" h="135889">
                <a:moveTo>
                  <a:pt x="0" y="135613"/>
                </a:moveTo>
                <a:lnTo>
                  <a:pt x="34668" y="59490"/>
                </a:lnTo>
                <a:lnTo>
                  <a:pt x="94498" y="11514"/>
                </a:lnTo>
                <a:lnTo>
                  <a:pt x="142027" y="0"/>
                </a:lnTo>
              </a:path>
            </a:pathLst>
          </a:custGeom>
          <a:ln w="10684">
            <a:solidFill>
              <a:srgbClr val="3DB549"/>
            </a:solidFill>
            <a:prstDash val="dash"/>
          </a:ln>
        </p:spPr>
        <p:txBody>
          <a:bodyPr wrap="square" lIns="0" tIns="0" rIns="0" bIns="0" rtlCol="0"/>
          <a:lstStyle/>
          <a:p>
            <a:endParaRPr/>
          </a:p>
        </p:txBody>
      </p:sp>
      <p:sp>
        <p:nvSpPr>
          <p:cNvPr id="537" name="object 537"/>
          <p:cNvSpPr/>
          <p:nvPr/>
        </p:nvSpPr>
        <p:spPr>
          <a:xfrm>
            <a:off x="8025496" y="4757165"/>
            <a:ext cx="10860" cy="13254"/>
          </a:xfrm>
          <a:custGeom>
            <a:avLst/>
            <a:gdLst/>
            <a:ahLst/>
            <a:cxnLst/>
            <a:rect l="l" t="t" r="r" b="b"/>
            <a:pathLst>
              <a:path w="12700" h="14604">
                <a:moveTo>
                  <a:pt x="0" y="14021"/>
                </a:moveTo>
                <a:lnTo>
                  <a:pt x="7269" y="11463"/>
                </a:lnTo>
                <a:lnTo>
                  <a:pt x="12301" y="0"/>
                </a:lnTo>
              </a:path>
            </a:pathLst>
          </a:custGeom>
          <a:ln w="10564">
            <a:solidFill>
              <a:srgbClr val="3DB549"/>
            </a:solidFill>
          </a:ln>
        </p:spPr>
        <p:txBody>
          <a:bodyPr wrap="square" lIns="0" tIns="0" rIns="0" bIns="0" rtlCol="0"/>
          <a:lstStyle/>
          <a:p>
            <a:endParaRPr/>
          </a:p>
        </p:txBody>
      </p:sp>
      <p:sp>
        <p:nvSpPr>
          <p:cNvPr id="538" name="object 538"/>
          <p:cNvSpPr/>
          <p:nvPr/>
        </p:nvSpPr>
        <p:spPr>
          <a:xfrm>
            <a:off x="8042232" y="4327555"/>
            <a:ext cx="100454" cy="412056"/>
          </a:xfrm>
          <a:custGeom>
            <a:avLst/>
            <a:gdLst/>
            <a:ahLst/>
            <a:cxnLst/>
            <a:rect l="l" t="t" r="r" b="b"/>
            <a:pathLst>
              <a:path w="117475" h="454025">
                <a:moveTo>
                  <a:pt x="0" y="453537"/>
                </a:moveTo>
                <a:lnTo>
                  <a:pt x="32990" y="360143"/>
                </a:lnTo>
                <a:lnTo>
                  <a:pt x="79960" y="192545"/>
                </a:lnTo>
                <a:lnTo>
                  <a:pt x="97294" y="65247"/>
                </a:lnTo>
                <a:lnTo>
                  <a:pt x="117424" y="0"/>
                </a:lnTo>
              </a:path>
            </a:pathLst>
          </a:custGeom>
          <a:ln w="10059">
            <a:solidFill>
              <a:srgbClr val="3DB549"/>
            </a:solidFill>
            <a:prstDash val="dash"/>
          </a:ln>
        </p:spPr>
        <p:txBody>
          <a:bodyPr wrap="square" lIns="0" tIns="0" rIns="0" bIns="0" rtlCol="0"/>
          <a:lstStyle/>
          <a:p>
            <a:endParaRPr/>
          </a:p>
        </p:txBody>
      </p:sp>
      <p:sp>
        <p:nvSpPr>
          <p:cNvPr id="539" name="object 539"/>
          <p:cNvSpPr/>
          <p:nvPr/>
        </p:nvSpPr>
        <p:spPr>
          <a:xfrm>
            <a:off x="8146467" y="4310138"/>
            <a:ext cx="4887" cy="10373"/>
          </a:xfrm>
          <a:custGeom>
            <a:avLst/>
            <a:gdLst/>
            <a:ahLst/>
            <a:cxnLst/>
            <a:rect l="l" t="t" r="r" b="b"/>
            <a:pathLst>
              <a:path w="5715" h="11429">
                <a:moveTo>
                  <a:pt x="0" y="10874"/>
                </a:moveTo>
                <a:lnTo>
                  <a:pt x="2795" y="0"/>
                </a:lnTo>
                <a:lnTo>
                  <a:pt x="5591" y="10874"/>
                </a:lnTo>
              </a:path>
            </a:pathLst>
          </a:custGeom>
          <a:ln w="10258">
            <a:solidFill>
              <a:srgbClr val="3DB549"/>
            </a:solidFill>
          </a:ln>
        </p:spPr>
        <p:txBody>
          <a:bodyPr wrap="square" lIns="0" tIns="0" rIns="0" bIns="0" rtlCol="0"/>
          <a:lstStyle/>
          <a:p>
            <a:endParaRPr/>
          </a:p>
        </p:txBody>
      </p:sp>
      <p:sp>
        <p:nvSpPr>
          <p:cNvPr id="540" name="object 540"/>
          <p:cNvSpPr/>
          <p:nvPr/>
        </p:nvSpPr>
        <p:spPr>
          <a:xfrm>
            <a:off x="8155074" y="4340907"/>
            <a:ext cx="96110" cy="588981"/>
          </a:xfrm>
          <a:custGeom>
            <a:avLst/>
            <a:gdLst/>
            <a:ahLst/>
            <a:cxnLst/>
            <a:rect l="l" t="t" r="r" b="b"/>
            <a:pathLst>
              <a:path w="112395" h="648970">
                <a:moveTo>
                  <a:pt x="0" y="0"/>
                </a:moveTo>
                <a:lnTo>
                  <a:pt x="32431" y="164399"/>
                </a:lnTo>
                <a:lnTo>
                  <a:pt x="55357" y="356944"/>
                </a:lnTo>
                <a:lnTo>
                  <a:pt x="112391" y="642833"/>
                </a:lnTo>
                <a:lnTo>
                  <a:pt x="112391" y="648590"/>
                </a:lnTo>
              </a:path>
            </a:pathLst>
          </a:custGeom>
          <a:ln w="10013">
            <a:solidFill>
              <a:srgbClr val="3DB549"/>
            </a:solidFill>
            <a:prstDash val="dash"/>
          </a:ln>
        </p:spPr>
        <p:txBody>
          <a:bodyPr wrap="square" lIns="0" tIns="0" rIns="0" bIns="0" rtlCol="0"/>
          <a:lstStyle/>
          <a:p>
            <a:endParaRPr/>
          </a:p>
        </p:txBody>
      </p:sp>
      <p:sp>
        <p:nvSpPr>
          <p:cNvPr id="541" name="object 541"/>
          <p:cNvSpPr/>
          <p:nvPr/>
        </p:nvSpPr>
        <p:spPr>
          <a:xfrm>
            <a:off x="8251180" y="4939994"/>
            <a:ext cx="8688" cy="10950"/>
          </a:xfrm>
          <a:custGeom>
            <a:avLst/>
            <a:gdLst/>
            <a:ahLst/>
            <a:cxnLst/>
            <a:rect l="l" t="t" r="r" b="b"/>
            <a:pathLst>
              <a:path w="10159" h="12064">
                <a:moveTo>
                  <a:pt x="0" y="0"/>
                </a:moveTo>
                <a:lnTo>
                  <a:pt x="0" y="11514"/>
                </a:lnTo>
                <a:lnTo>
                  <a:pt x="10064" y="11514"/>
                </a:lnTo>
              </a:path>
            </a:pathLst>
          </a:custGeom>
          <a:ln w="10561">
            <a:solidFill>
              <a:srgbClr val="3DB549"/>
            </a:solidFill>
          </a:ln>
        </p:spPr>
        <p:txBody>
          <a:bodyPr wrap="square" lIns="0" tIns="0" rIns="0" bIns="0" rtlCol="0"/>
          <a:lstStyle/>
          <a:p>
            <a:endParaRPr/>
          </a:p>
        </p:txBody>
      </p:sp>
      <p:sp>
        <p:nvSpPr>
          <p:cNvPr id="542" name="object 542"/>
          <p:cNvSpPr/>
          <p:nvPr/>
        </p:nvSpPr>
        <p:spPr>
          <a:xfrm>
            <a:off x="8283216" y="4950445"/>
            <a:ext cx="29865" cy="8068"/>
          </a:xfrm>
          <a:custGeom>
            <a:avLst/>
            <a:gdLst/>
            <a:ahLst/>
            <a:cxnLst/>
            <a:rect l="l" t="t" r="r" b="b"/>
            <a:pathLst>
              <a:path w="34925" h="8889">
                <a:moveTo>
                  <a:pt x="0" y="0"/>
                </a:moveTo>
                <a:lnTo>
                  <a:pt x="12860" y="0"/>
                </a:lnTo>
                <a:lnTo>
                  <a:pt x="34668" y="8315"/>
                </a:lnTo>
              </a:path>
            </a:pathLst>
          </a:custGeom>
          <a:ln w="11262">
            <a:solidFill>
              <a:srgbClr val="3DB549"/>
            </a:solidFill>
            <a:prstDash val="dash"/>
          </a:ln>
        </p:spPr>
        <p:txBody>
          <a:bodyPr wrap="square" lIns="0" tIns="0" rIns="0" bIns="0" rtlCol="0"/>
          <a:lstStyle/>
          <a:p>
            <a:endParaRPr/>
          </a:p>
        </p:txBody>
      </p:sp>
      <p:sp>
        <p:nvSpPr>
          <p:cNvPr id="543" name="object 543"/>
          <p:cNvSpPr/>
          <p:nvPr/>
        </p:nvSpPr>
        <p:spPr>
          <a:xfrm>
            <a:off x="8323858" y="4957992"/>
            <a:ext cx="13032" cy="10950"/>
          </a:xfrm>
          <a:custGeom>
            <a:avLst/>
            <a:gdLst/>
            <a:ahLst/>
            <a:cxnLst/>
            <a:rect l="l" t="t" r="r" b="b"/>
            <a:pathLst>
              <a:path w="15240" h="12064">
                <a:moveTo>
                  <a:pt x="0" y="5117"/>
                </a:moveTo>
                <a:lnTo>
                  <a:pt x="10064" y="11514"/>
                </a:lnTo>
                <a:lnTo>
                  <a:pt x="15097" y="0"/>
                </a:lnTo>
              </a:path>
            </a:pathLst>
          </a:custGeom>
          <a:ln w="10834">
            <a:solidFill>
              <a:srgbClr val="3DB549"/>
            </a:solidFill>
          </a:ln>
        </p:spPr>
        <p:txBody>
          <a:bodyPr wrap="square" lIns="0" tIns="0" rIns="0" bIns="0" rtlCol="0"/>
          <a:lstStyle/>
          <a:p>
            <a:endParaRPr/>
          </a:p>
        </p:txBody>
      </p:sp>
      <p:sp>
        <p:nvSpPr>
          <p:cNvPr id="544" name="object 544"/>
          <p:cNvSpPr/>
          <p:nvPr/>
        </p:nvSpPr>
        <p:spPr>
          <a:xfrm>
            <a:off x="8345375" y="4888325"/>
            <a:ext cx="29865" cy="54749"/>
          </a:xfrm>
          <a:custGeom>
            <a:avLst/>
            <a:gdLst/>
            <a:ahLst/>
            <a:cxnLst/>
            <a:rect l="l" t="t" r="r" b="b"/>
            <a:pathLst>
              <a:path w="34925" h="60325">
                <a:moveTo>
                  <a:pt x="0" y="60130"/>
                </a:moveTo>
                <a:lnTo>
                  <a:pt x="14538" y="39660"/>
                </a:lnTo>
                <a:lnTo>
                  <a:pt x="34668" y="0"/>
                </a:lnTo>
              </a:path>
            </a:pathLst>
          </a:custGeom>
          <a:ln w="10311">
            <a:solidFill>
              <a:srgbClr val="3DB549"/>
            </a:solidFill>
            <a:prstDash val="dash"/>
          </a:ln>
        </p:spPr>
        <p:txBody>
          <a:bodyPr wrap="square" lIns="0" tIns="0" rIns="0" bIns="0" rtlCol="0"/>
          <a:lstStyle/>
          <a:p>
            <a:endParaRPr/>
          </a:p>
        </p:txBody>
      </p:sp>
      <p:sp>
        <p:nvSpPr>
          <p:cNvPr id="545" name="object 545"/>
          <p:cNvSpPr/>
          <p:nvPr/>
        </p:nvSpPr>
        <p:spPr>
          <a:xfrm>
            <a:off x="8377411" y="4870908"/>
            <a:ext cx="8145" cy="8068"/>
          </a:xfrm>
          <a:custGeom>
            <a:avLst/>
            <a:gdLst/>
            <a:ahLst/>
            <a:cxnLst/>
            <a:rect l="l" t="t" r="r" b="b"/>
            <a:pathLst>
              <a:path w="9525" h="8889">
                <a:moveTo>
                  <a:pt x="0" y="8315"/>
                </a:moveTo>
                <a:lnTo>
                  <a:pt x="4473" y="0"/>
                </a:lnTo>
                <a:lnTo>
                  <a:pt x="9505" y="8315"/>
                </a:lnTo>
              </a:path>
            </a:pathLst>
          </a:custGeom>
          <a:ln w="10744">
            <a:solidFill>
              <a:srgbClr val="3DB549"/>
            </a:solidFill>
          </a:ln>
        </p:spPr>
        <p:txBody>
          <a:bodyPr wrap="square" lIns="0" tIns="0" rIns="0" bIns="0" rtlCol="0"/>
          <a:lstStyle/>
          <a:p>
            <a:endParaRPr/>
          </a:p>
        </p:txBody>
      </p:sp>
      <p:sp>
        <p:nvSpPr>
          <p:cNvPr id="546" name="object 546"/>
          <p:cNvSpPr/>
          <p:nvPr/>
        </p:nvSpPr>
        <p:spPr>
          <a:xfrm>
            <a:off x="8394146" y="4895872"/>
            <a:ext cx="202535" cy="243200"/>
          </a:xfrm>
          <a:custGeom>
            <a:avLst/>
            <a:gdLst/>
            <a:ahLst/>
            <a:cxnLst/>
            <a:rect l="l" t="t" r="r" b="b"/>
            <a:pathLst>
              <a:path w="236854" h="267970">
                <a:moveTo>
                  <a:pt x="0" y="0"/>
                </a:moveTo>
                <a:lnTo>
                  <a:pt x="27398" y="51814"/>
                </a:lnTo>
                <a:lnTo>
                  <a:pt x="77723" y="161840"/>
                </a:lnTo>
                <a:lnTo>
                  <a:pt x="99530" y="230287"/>
                </a:lnTo>
                <a:lnTo>
                  <a:pt x="142027" y="267388"/>
                </a:lnTo>
                <a:lnTo>
                  <a:pt x="182287" y="267388"/>
                </a:lnTo>
                <a:lnTo>
                  <a:pt x="211922" y="244360"/>
                </a:lnTo>
                <a:lnTo>
                  <a:pt x="236525" y="221331"/>
                </a:lnTo>
              </a:path>
            </a:pathLst>
          </a:custGeom>
          <a:ln w="10570">
            <a:solidFill>
              <a:srgbClr val="3DB549"/>
            </a:solidFill>
            <a:prstDash val="dash"/>
          </a:ln>
        </p:spPr>
        <p:txBody>
          <a:bodyPr wrap="square" lIns="0" tIns="0" rIns="0" bIns="0" rtlCol="0"/>
          <a:lstStyle/>
          <a:p>
            <a:endParaRPr/>
          </a:p>
        </p:txBody>
      </p:sp>
      <p:sp>
        <p:nvSpPr>
          <p:cNvPr id="547" name="object 547"/>
          <p:cNvSpPr/>
          <p:nvPr/>
        </p:nvSpPr>
        <p:spPr>
          <a:xfrm>
            <a:off x="8602616" y="5083972"/>
            <a:ext cx="7602" cy="8068"/>
          </a:xfrm>
          <a:custGeom>
            <a:avLst/>
            <a:gdLst/>
            <a:ahLst/>
            <a:cxnLst/>
            <a:rect l="l" t="t" r="r" b="b"/>
            <a:pathLst>
              <a:path w="8890" h="8889">
                <a:moveTo>
                  <a:pt x="0" y="8315"/>
                </a:moveTo>
                <a:lnTo>
                  <a:pt x="8387" y="0"/>
                </a:lnTo>
              </a:path>
            </a:pathLst>
          </a:custGeom>
          <a:ln w="10660">
            <a:solidFill>
              <a:srgbClr val="3DB549"/>
            </a:solidFill>
          </a:ln>
        </p:spPr>
        <p:txBody>
          <a:bodyPr wrap="square" lIns="0" tIns="0" rIns="0" bIns="0" rtlCol="0"/>
          <a:lstStyle/>
          <a:p>
            <a:endParaRPr/>
          </a:p>
        </p:txBody>
      </p:sp>
      <p:sp>
        <p:nvSpPr>
          <p:cNvPr id="548" name="object 548"/>
          <p:cNvSpPr/>
          <p:nvPr/>
        </p:nvSpPr>
        <p:spPr>
          <a:xfrm>
            <a:off x="6929591" y="4563260"/>
            <a:ext cx="1691966" cy="614915"/>
          </a:xfrm>
          <a:custGeom>
            <a:avLst/>
            <a:gdLst/>
            <a:ahLst/>
            <a:cxnLst/>
            <a:rect l="l" t="t" r="r" b="b"/>
            <a:pathLst>
              <a:path w="1978659" h="677545">
                <a:moveTo>
                  <a:pt x="0" y="503381"/>
                </a:moveTo>
                <a:lnTo>
                  <a:pt x="23484" y="461162"/>
                </a:lnTo>
                <a:lnTo>
                  <a:pt x="45851" y="429178"/>
                </a:lnTo>
                <a:lnTo>
                  <a:pt x="72131" y="402951"/>
                </a:lnTo>
                <a:lnTo>
                  <a:pt x="101208" y="392076"/>
                </a:lnTo>
                <a:lnTo>
                  <a:pt x="110714" y="393995"/>
                </a:lnTo>
                <a:lnTo>
                  <a:pt x="143704" y="419582"/>
                </a:lnTo>
                <a:lnTo>
                  <a:pt x="164952" y="452846"/>
                </a:lnTo>
                <a:lnTo>
                  <a:pt x="182846" y="491227"/>
                </a:lnTo>
                <a:lnTo>
                  <a:pt x="197384" y="528329"/>
                </a:lnTo>
                <a:lnTo>
                  <a:pt x="205212" y="549439"/>
                </a:lnTo>
                <a:lnTo>
                  <a:pt x="209126" y="558394"/>
                </a:lnTo>
                <a:lnTo>
                  <a:pt x="211922" y="565431"/>
                </a:lnTo>
                <a:lnTo>
                  <a:pt x="210245" y="557755"/>
                </a:lnTo>
                <a:lnTo>
                  <a:pt x="210804" y="548159"/>
                </a:lnTo>
                <a:lnTo>
                  <a:pt x="228138" y="499543"/>
                </a:lnTo>
                <a:lnTo>
                  <a:pt x="249386" y="463721"/>
                </a:lnTo>
                <a:lnTo>
                  <a:pt x="268957" y="440052"/>
                </a:lnTo>
                <a:lnTo>
                  <a:pt x="275108" y="450927"/>
                </a:lnTo>
                <a:lnTo>
                  <a:pt x="293560" y="482911"/>
                </a:lnTo>
                <a:lnTo>
                  <a:pt x="317045" y="526410"/>
                </a:lnTo>
                <a:lnTo>
                  <a:pt x="333820" y="559674"/>
                </a:lnTo>
                <a:lnTo>
                  <a:pt x="349476" y="594217"/>
                </a:lnTo>
                <a:lnTo>
                  <a:pt x="354509" y="605731"/>
                </a:lnTo>
                <a:lnTo>
                  <a:pt x="375198" y="612128"/>
                </a:lnTo>
                <a:lnTo>
                  <a:pt x="407070" y="637715"/>
                </a:lnTo>
                <a:lnTo>
                  <a:pt x="418253" y="660104"/>
                </a:lnTo>
                <a:lnTo>
                  <a:pt x="425522" y="652428"/>
                </a:lnTo>
                <a:lnTo>
                  <a:pt x="432232" y="642833"/>
                </a:lnTo>
                <a:lnTo>
                  <a:pt x="438383" y="631319"/>
                </a:lnTo>
                <a:lnTo>
                  <a:pt x="443415" y="618525"/>
                </a:lnTo>
                <a:lnTo>
                  <a:pt x="456835" y="615966"/>
                </a:lnTo>
                <a:lnTo>
                  <a:pt x="468578" y="615326"/>
                </a:lnTo>
                <a:lnTo>
                  <a:pt x="479202" y="615326"/>
                </a:lnTo>
                <a:lnTo>
                  <a:pt x="488708" y="616606"/>
                </a:lnTo>
                <a:lnTo>
                  <a:pt x="497654" y="619804"/>
                </a:lnTo>
                <a:lnTo>
                  <a:pt x="507160" y="623642"/>
                </a:lnTo>
                <a:lnTo>
                  <a:pt x="517225" y="628760"/>
                </a:lnTo>
                <a:lnTo>
                  <a:pt x="526172" y="624282"/>
                </a:lnTo>
                <a:lnTo>
                  <a:pt x="526172" y="619165"/>
                </a:lnTo>
                <a:lnTo>
                  <a:pt x="526172" y="610849"/>
                </a:lnTo>
                <a:lnTo>
                  <a:pt x="530645" y="617885"/>
                </a:lnTo>
                <a:lnTo>
                  <a:pt x="566990" y="632598"/>
                </a:lnTo>
                <a:lnTo>
                  <a:pt x="591034" y="635157"/>
                </a:lnTo>
                <a:lnTo>
                  <a:pt x="603336" y="629400"/>
                </a:lnTo>
                <a:lnTo>
                  <a:pt x="612842" y="622363"/>
                </a:lnTo>
                <a:lnTo>
                  <a:pt x="620111" y="613407"/>
                </a:lnTo>
                <a:lnTo>
                  <a:pt x="627380" y="603812"/>
                </a:lnTo>
                <a:lnTo>
                  <a:pt x="634090" y="594217"/>
                </a:lnTo>
                <a:lnTo>
                  <a:pt x="641359" y="589739"/>
                </a:lnTo>
                <a:lnTo>
                  <a:pt x="648069" y="587180"/>
                </a:lnTo>
                <a:lnTo>
                  <a:pt x="655897" y="586541"/>
                </a:lnTo>
                <a:lnTo>
                  <a:pt x="663726" y="587820"/>
                </a:lnTo>
                <a:lnTo>
                  <a:pt x="698394" y="603172"/>
                </a:lnTo>
                <a:lnTo>
                  <a:pt x="716846" y="614047"/>
                </a:lnTo>
                <a:lnTo>
                  <a:pt x="726352" y="619804"/>
                </a:lnTo>
                <a:lnTo>
                  <a:pt x="763816" y="635157"/>
                </a:lnTo>
                <a:lnTo>
                  <a:pt x="772762" y="635796"/>
                </a:lnTo>
                <a:lnTo>
                  <a:pt x="782268" y="635157"/>
                </a:lnTo>
                <a:lnTo>
                  <a:pt x="811904" y="614687"/>
                </a:lnTo>
                <a:lnTo>
                  <a:pt x="829797" y="597415"/>
                </a:lnTo>
                <a:lnTo>
                  <a:pt x="838184" y="589099"/>
                </a:lnTo>
                <a:lnTo>
                  <a:pt x="847131" y="582702"/>
                </a:lnTo>
                <a:lnTo>
                  <a:pt x="855518" y="578225"/>
                </a:lnTo>
                <a:lnTo>
                  <a:pt x="864465" y="576306"/>
                </a:lnTo>
                <a:lnTo>
                  <a:pt x="876767" y="580783"/>
                </a:lnTo>
                <a:lnTo>
                  <a:pt x="886831" y="588460"/>
                </a:lnTo>
                <a:lnTo>
                  <a:pt x="895778" y="596136"/>
                </a:lnTo>
                <a:lnTo>
                  <a:pt x="904725" y="601253"/>
                </a:lnTo>
                <a:lnTo>
                  <a:pt x="917585" y="599334"/>
                </a:lnTo>
                <a:lnTo>
                  <a:pt x="928210" y="594217"/>
                </a:lnTo>
                <a:lnTo>
                  <a:pt x="937156" y="587180"/>
                </a:lnTo>
                <a:lnTo>
                  <a:pt x="946103" y="580783"/>
                </a:lnTo>
                <a:lnTo>
                  <a:pt x="956168" y="576945"/>
                </a:lnTo>
                <a:lnTo>
                  <a:pt x="967910" y="580144"/>
                </a:lnTo>
                <a:lnTo>
                  <a:pt x="977975" y="587180"/>
                </a:lnTo>
                <a:lnTo>
                  <a:pt x="987481" y="593577"/>
                </a:lnTo>
                <a:lnTo>
                  <a:pt x="1031095" y="571188"/>
                </a:lnTo>
                <a:lnTo>
                  <a:pt x="1052344" y="537924"/>
                </a:lnTo>
                <a:lnTo>
                  <a:pt x="1064086" y="515535"/>
                </a:lnTo>
                <a:lnTo>
                  <a:pt x="1069678" y="505940"/>
                </a:lnTo>
                <a:lnTo>
                  <a:pt x="1074710" y="507219"/>
                </a:lnTo>
                <a:lnTo>
                  <a:pt x="1087571" y="509778"/>
                </a:lnTo>
                <a:lnTo>
                  <a:pt x="1102109" y="512977"/>
                </a:lnTo>
                <a:lnTo>
                  <a:pt x="1165854" y="482272"/>
                </a:lnTo>
                <a:lnTo>
                  <a:pt x="1216178" y="429817"/>
                </a:lnTo>
                <a:lnTo>
                  <a:pt x="1231276" y="412546"/>
                </a:lnTo>
                <a:lnTo>
                  <a:pt x="1239104" y="404870"/>
                </a:lnTo>
                <a:lnTo>
                  <a:pt x="1246932" y="396554"/>
                </a:lnTo>
                <a:lnTo>
                  <a:pt x="1258115" y="386319"/>
                </a:lnTo>
                <a:lnTo>
                  <a:pt x="1267621" y="376723"/>
                </a:lnTo>
                <a:lnTo>
                  <a:pt x="1292784" y="338342"/>
                </a:lnTo>
                <a:lnTo>
                  <a:pt x="1314032" y="292925"/>
                </a:lnTo>
                <a:lnTo>
                  <a:pt x="1329688" y="257102"/>
                </a:lnTo>
                <a:lnTo>
                  <a:pt x="1361561" y="176553"/>
                </a:lnTo>
                <a:lnTo>
                  <a:pt x="1378335" y="131135"/>
                </a:lnTo>
                <a:lnTo>
                  <a:pt x="1382250" y="118981"/>
                </a:lnTo>
                <a:lnTo>
                  <a:pt x="1386723" y="106827"/>
                </a:lnTo>
                <a:lnTo>
                  <a:pt x="1390637" y="94673"/>
                </a:lnTo>
                <a:lnTo>
                  <a:pt x="1394551" y="82519"/>
                </a:lnTo>
                <a:lnTo>
                  <a:pt x="1398465" y="70365"/>
                </a:lnTo>
                <a:lnTo>
                  <a:pt x="1402379" y="58211"/>
                </a:lnTo>
                <a:lnTo>
                  <a:pt x="1406294" y="46057"/>
                </a:lnTo>
                <a:lnTo>
                  <a:pt x="1410208" y="34543"/>
                </a:lnTo>
                <a:lnTo>
                  <a:pt x="1414122" y="23028"/>
                </a:lnTo>
                <a:lnTo>
                  <a:pt x="1418595" y="11514"/>
                </a:lnTo>
                <a:lnTo>
                  <a:pt x="1423068" y="0"/>
                </a:lnTo>
                <a:lnTo>
                  <a:pt x="1449349" y="55013"/>
                </a:lnTo>
                <a:lnTo>
                  <a:pt x="1460532" y="91475"/>
                </a:lnTo>
                <a:lnTo>
                  <a:pt x="1469479" y="129856"/>
                </a:lnTo>
                <a:lnTo>
                  <a:pt x="1476748" y="168877"/>
                </a:lnTo>
                <a:lnTo>
                  <a:pt x="1482899" y="207898"/>
                </a:lnTo>
                <a:lnTo>
                  <a:pt x="1486254" y="232794"/>
                </a:lnTo>
                <a:lnTo>
                  <a:pt x="1488491" y="245588"/>
                </a:lnTo>
                <a:lnTo>
                  <a:pt x="1499674" y="315314"/>
                </a:lnTo>
                <a:lnTo>
                  <a:pt x="1508061" y="358812"/>
                </a:lnTo>
                <a:lnTo>
                  <a:pt x="1517567" y="401671"/>
                </a:lnTo>
                <a:lnTo>
                  <a:pt x="1528750" y="444530"/>
                </a:lnTo>
                <a:lnTo>
                  <a:pt x="1540493" y="486110"/>
                </a:lnTo>
                <a:lnTo>
                  <a:pt x="1553353" y="525770"/>
                </a:lnTo>
                <a:lnTo>
                  <a:pt x="1559504" y="521932"/>
                </a:lnTo>
                <a:lnTo>
                  <a:pt x="1573483" y="516815"/>
                </a:lnTo>
                <a:lnTo>
                  <a:pt x="1588581" y="511697"/>
                </a:lnTo>
                <a:lnTo>
                  <a:pt x="1597527" y="508499"/>
                </a:lnTo>
                <a:lnTo>
                  <a:pt x="1609829" y="511697"/>
                </a:lnTo>
                <a:lnTo>
                  <a:pt x="1619894" y="516815"/>
                </a:lnTo>
                <a:lnTo>
                  <a:pt x="1628281" y="523851"/>
                </a:lnTo>
                <a:lnTo>
                  <a:pt x="1635550" y="533447"/>
                </a:lnTo>
                <a:lnTo>
                  <a:pt x="1643379" y="543682"/>
                </a:lnTo>
                <a:lnTo>
                  <a:pt x="1652884" y="537285"/>
                </a:lnTo>
                <a:lnTo>
                  <a:pt x="1688671" y="506580"/>
                </a:lnTo>
                <a:lnTo>
                  <a:pt x="1705446" y="489308"/>
                </a:lnTo>
                <a:lnTo>
                  <a:pt x="1712715" y="498904"/>
                </a:lnTo>
                <a:lnTo>
                  <a:pt x="1732285" y="530888"/>
                </a:lnTo>
                <a:lnTo>
                  <a:pt x="1749060" y="564791"/>
                </a:lnTo>
                <a:lnTo>
                  <a:pt x="1754652" y="575666"/>
                </a:lnTo>
                <a:lnTo>
                  <a:pt x="1779814" y="617245"/>
                </a:lnTo>
                <a:lnTo>
                  <a:pt x="1840763" y="660104"/>
                </a:lnTo>
                <a:lnTo>
                  <a:pt x="1882141" y="673538"/>
                </a:lnTo>
                <a:lnTo>
                  <a:pt x="1924078" y="677376"/>
                </a:lnTo>
                <a:lnTo>
                  <a:pt x="1934143" y="676736"/>
                </a:lnTo>
                <a:lnTo>
                  <a:pt x="1945326" y="676097"/>
                </a:lnTo>
                <a:lnTo>
                  <a:pt x="1955951" y="674817"/>
                </a:lnTo>
                <a:lnTo>
                  <a:pt x="1967134" y="672898"/>
                </a:lnTo>
                <a:lnTo>
                  <a:pt x="1978317" y="670979"/>
                </a:lnTo>
              </a:path>
            </a:pathLst>
          </a:custGeom>
          <a:ln w="11193">
            <a:solidFill>
              <a:srgbClr val="3DB549"/>
            </a:solidFill>
          </a:ln>
        </p:spPr>
        <p:txBody>
          <a:bodyPr wrap="square" lIns="0" tIns="0" rIns="0" bIns="0" rtlCol="0"/>
          <a:lstStyle/>
          <a:p>
            <a:endParaRPr/>
          </a:p>
        </p:txBody>
      </p:sp>
      <p:sp>
        <p:nvSpPr>
          <p:cNvPr id="549" name="object 549"/>
          <p:cNvSpPr/>
          <p:nvPr/>
        </p:nvSpPr>
        <p:spPr>
          <a:xfrm>
            <a:off x="6929592" y="5230272"/>
            <a:ext cx="7059" cy="9221"/>
          </a:xfrm>
          <a:custGeom>
            <a:avLst/>
            <a:gdLst/>
            <a:ahLst/>
            <a:cxnLst/>
            <a:rect l="l" t="t" r="r" b="b"/>
            <a:pathLst>
              <a:path w="8254" h="10160">
                <a:moveTo>
                  <a:pt x="0" y="9595"/>
                </a:moveTo>
                <a:lnTo>
                  <a:pt x="7828" y="0"/>
                </a:lnTo>
              </a:path>
            </a:pathLst>
          </a:custGeom>
          <a:ln w="10516">
            <a:solidFill>
              <a:srgbClr val="3DB549"/>
            </a:solidFill>
          </a:ln>
        </p:spPr>
        <p:txBody>
          <a:bodyPr wrap="square" lIns="0" tIns="0" rIns="0" bIns="0" rtlCol="0"/>
          <a:lstStyle/>
          <a:p>
            <a:endParaRPr/>
          </a:p>
        </p:txBody>
      </p:sp>
      <p:sp>
        <p:nvSpPr>
          <p:cNvPr id="550" name="object 550"/>
          <p:cNvSpPr/>
          <p:nvPr/>
        </p:nvSpPr>
        <p:spPr>
          <a:xfrm>
            <a:off x="6948717" y="5187312"/>
            <a:ext cx="153667" cy="82411"/>
          </a:xfrm>
          <a:custGeom>
            <a:avLst/>
            <a:gdLst/>
            <a:ahLst/>
            <a:cxnLst/>
            <a:rect l="l" t="t" r="r" b="b"/>
            <a:pathLst>
              <a:path w="179704" h="90804">
                <a:moveTo>
                  <a:pt x="0" y="33903"/>
                </a:moveTo>
                <a:lnTo>
                  <a:pt x="37463" y="0"/>
                </a:lnTo>
                <a:lnTo>
                  <a:pt x="92261" y="0"/>
                </a:lnTo>
                <a:lnTo>
                  <a:pt x="149296" y="30704"/>
                </a:lnTo>
                <a:lnTo>
                  <a:pt x="179491" y="90195"/>
                </a:lnTo>
              </a:path>
            </a:pathLst>
          </a:custGeom>
          <a:ln w="11061">
            <a:solidFill>
              <a:srgbClr val="3DB549"/>
            </a:solidFill>
            <a:prstDash val="dash"/>
          </a:ln>
        </p:spPr>
        <p:txBody>
          <a:bodyPr wrap="square" lIns="0" tIns="0" rIns="0" bIns="0" rtlCol="0"/>
          <a:lstStyle/>
          <a:p>
            <a:endParaRPr/>
          </a:p>
        </p:txBody>
      </p:sp>
      <p:sp>
        <p:nvSpPr>
          <p:cNvPr id="551" name="object 551"/>
          <p:cNvSpPr/>
          <p:nvPr/>
        </p:nvSpPr>
        <p:spPr>
          <a:xfrm>
            <a:off x="7106504" y="5277297"/>
            <a:ext cx="6516" cy="10950"/>
          </a:xfrm>
          <a:custGeom>
            <a:avLst/>
            <a:gdLst/>
            <a:ahLst/>
            <a:cxnLst/>
            <a:rect l="l" t="t" r="r" b="b"/>
            <a:pathLst>
              <a:path w="7620" h="12064">
                <a:moveTo>
                  <a:pt x="0" y="2558"/>
                </a:moveTo>
                <a:lnTo>
                  <a:pt x="5032" y="11514"/>
                </a:lnTo>
                <a:lnTo>
                  <a:pt x="7269" y="0"/>
                </a:lnTo>
              </a:path>
            </a:pathLst>
          </a:custGeom>
          <a:ln w="10359">
            <a:solidFill>
              <a:srgbClr val="3DB549"/>
            </a:solidFill>
          </a:ln>
        </p:spPr>
        <p:txBody>
          <a:bodyPr wrap="square" lIns="0" tIns="0" rIns="0" bIns="0" rtlCol="0"/>
          <a:lstStyle/>
          <a:p>
            <a:endParaRPr/>
          </a:p>
        </p:txBody>
      </p:sp>
      <p:sp>
        <p:nvSpPr>
          <p:cNvPr id="552" name="object 552"/>
          <p:cNvSpPr/>
          <p:nvPr/>
        </p:nvSpPr>
        <p:spPr>
          <a:xfrm>
            <a:off x="7121327" y="5184408"/>
            <a:ext cx="29865" cy="72038"/>
          </a:xfrm>
          <a:custGeom>
            <a:avLst/>
            <a:gdLst/>
            <a:ahLst/>
            <a:cxnLst/>
            <a:rect l="l" t="t" r="r" b="b"/>
            <a:pathLst>
              <a:path w="34925" h="79375">
                <a:moveTo>
                  <a:pt x="0" y="79321"/>
                </a:moveTo>
                <a:lnTo>
                  <a:pt x="14538" y="33903"/>
                </a:lnTo>
                <a:lnTo>
                  <a:pt x="34668" y="0"/>
                </a:lnTo>
              </a:path>
            </a:pathLst>
          </a:custGeom>
          <a:ln w="10191">
            <a:solidFill>
              <a:srgbClr val="3DB549"/>
            </a:solidFill>
            <a:prstDash val="dash"/>
          </a:ln>
        </p:spPr>
        <p:txBody>
          <a:bodyPr wrap="square" lIns="0" tIns="0" rIns="0" bIns="0" rtlCol="0"/>
          <a:lstStyle/>
          <a:p>
            <a:endParaRPr/>
          </a:p>
        </p:txBody>
      </p:sp>
      <p:sp>
        <p:nvSpPr>
          <p:cNvPr id="553" name="object 553"/>
          <p:cNvSpPr/>
          <p:nvPr/>
        </p:nvSpPr>
        <p:spPr>
          <a:xfrm>
            <a:off x="7155752" y="5166411"/>
            <a:ext cx="10860" cy="10950"/>
          </a:xfrm>
          <a:custGeom>
            <a:avLst/>
            <a:gdLst/>
            <a:ahLst/>
            <a:cxnLst/>
            <a:rect l="l" t="t" r="r" b="b"/>
            <a:pathLst>
              <a:path w="12700" h="12064">
                <a:moveTo>
                  <a:pt x="0" y="11514"/>
                </a:moveTo>
                <a:lnTo>
                  <a:pt x="7269" y="0"/>
                </a:lnTo>
                <a:lnTo>
                  <a:pt x="12301" y="11514"/>
                </a:lnTo>
              </a:path>
            </a:pathLst>
          </a:custGeom>
          <a:ln w="10699">
            <a:solidFill>
              <a:srgbClr val="3DB549"/>
            </a:solidFill>
          </a:ln>
        </p:spPr>
        <p:txBody>
          <a:bodyPr wrap="square" lIns="0" tIns="0" rIns="0" bIns="0" rtlCol="0"/>
          <a:lstStyle/>
          <a:p>
            <a:endParaRPr/>
          </a:p>
        </p:txBody>
      </p:sp>
      <p:sp>
        <p:nvSpPr>
          <p:cNvPr id="554" name="object 554"/>
          <p:cNvSpPr/>
          <p:nvPr/>
        </p:nvSpPr>
        <p:spPr>
          <a:xfrm>
            <a:off x="7172488" y="5191956"/>
            <a:ext cx="51584" cy="80106"/>
          </a:xfrm>
          <a:custGeom>
            <a:avLst/>
            <a:gdLst/>
            <a:ahLst/>
            <a:cxnLst/>
            <a:rect l="l" t="t" r="r" b="b"/>
            <a:pathLst>
              <a:path w="60325" h="88264">
                <a:moveTo>
                  <a:pt x="0" y="0"/>
                </a:moveTo>
                <a:lnTo>
                  <a:pt x="20129" y="40300"/>
                </a:lnTo>
                <a:lnTo>
                  <a:pt x="47528" y="65247"/>
                </a:lnTo>
                <a:lnTo>
                  <a:pt x="59830" y="88276"/>
                </a:lnTo>
              </a:path>
            </a:pathLst>
          </a:custGeom>
          <a:ln w="10400">
            <a:solidFill>
              <a:srgbClr val="3DB549"/>
            </a:solidFill>
            <a:prstDash val="dash"/>
          </a:ln>
        </p:spPr>
        <p:txBody>
          <a:bodyPr wrap="square" lIns="0" tIns="0" rIns="0" bIns="0" rtlCol="0"/>
          <a:lstStyle/>
          <a:p>
            <a:endParaRPr/>
          </a:p>
        </p:txBody>
      </p:sp>
      <p:sp>
        <p:nvSpPr>
          <p:cNvPr id="555" name="object 555"/>
          <p:cNvSpPr/>
          <p:nvPr/>
        </p:nvSpPr>
        <p:spPr>
          <a:xfrm>
            <a:off x="7227953" y="5279620"/>
            <a:ext cx="13032" cy="8645"/>
          </a:xfrm>
          <a:custGeom>
            <a:avLst/>
            <a:gdLst/>
            <a:ahLst/>
            <a:cxnLst/>
            <a:rect l="l" t="t" r="r" b="b"/>
            <a:pathLst>
              <a:path w="15240" h="9525">
                <a:moveTo>
                  <a:pt x="0" y="0"/>
                </a:moveTo>
                <a:lnTo>
                  <a:pt x="7269" y="8955"/>
                </a:lnTo>
                <a:lnTo>
                  <a:pt x="15097" y="2558"/>
                </a:lnTo>
              </a:path>
            </a:pathLst>
          </a:custGeom>
          <a:ln w="10979">
            <a:solidFill>
              <a:srgbClr val="3DB549"/>
            </a:solidFill>
          </a:ln>
        </p:spPr>
        <p:txBody>
          <a:bodyPr wrap="square" lIns="0" tIns="0" rIns="0" bIns="0" rtlCol="0"/>
          <a:lstStyle/>
          <a:p>
            <a:endParaRPr/>
          </a:p>
        </p:txBody>
      </p:sp>
      <p:sp>
        <p:nvSpPr>
          <p:cNvPr id="556" name="object 556"/>
          <p:cNvSpPr/>
          <p:nvPr/>
        </p:nvSpPr>
        <p:spPr>
          <a:xfrm>
            <a:off x="7258076" y="5261622"/>
            <a:ext cx="10317" cy="8068"/>
          </a:xfrm>
          <a:custGeom>
            <a:avLst/>
            <a:gdLst/>
            <a:ahLst/>
            <a:cxnLst/>
            <a:rect l="l" t="t" r="r" b="b"/>
            <a:pathLst>
              <a:path w="12065" h="8889">
                <a:moveTo>
                  <a:pt x="0" y="5757"/>
                </a:moveTo>
                <a:lnTo>
                  <a:pt x="7269" y="0"/>
                </a:lnTo>
                <a:lnTo>
                  <a:pt x="11742" y="8315"/>
                </a:lnTo>
              </a:path>
            </a:pathLst>
          </a:custGeom>
          <a:ln w="10878">
            <a:solidFill>
              <a:srgbClr val="3DB549"/>
            </a:solidFill>
          </a:ln>
        </p:spPr>
        <p:txBody>
          <a:bodyPr wrap="square" lIns="0" tIns="0" rIns="0" bIns="0" rtlCol="0"/>
          <a:lstStyle/>
          <a:p>
            <a:endParaRPr/>
          </a:p>
        </p:txBody>
      </p:sp>
      <p:sp>
        <p:nvSpPr>
          <p:cNvPr id="557" name="object 557"/>
          <p:cNvSpPr/>
          <p:nvPr/>
        </p:nvSpPr>
        <p:spPr>
          <a:xfrm>
            <a:off x="7272898" y="5277297"/>
            <a:ext cx="8688" cy="10950"/>
          </a:xfrm>
          <a:custGeom>
            <a:avLst/>
            <a:gdLst/>
            <a:ahLst/>
            <a:cxnLst/>
            <a:rect l="l" t="t" r="r" b="b"/>
            <a:pathLst>
              <a:path w="10159" h="12064">
                <a:moveTo>
                  <a:pt x="0" y="0"/>
                </a:moveTo>
                <a:lnTo>
                  <a:pt x="2795" y="11514"/>
                </a:lnTo>
                <a:lnTo>
                  <a:pt x="10064" y="2558"/>
                </a:lnTo>
              </a:path>
            </a:pathLst>
          </a:custGeom>
          <a:ln w="10561">
            <a:solidFill>
              <a:srgbClr val="3DB549"/>
            </a:solidFill>
          </a:ln>
        </p:spPr>
        <p:txBody>
          <a:bodyPr wrap="square" lIns="0" tIns="0" rIns="0" bIns="0" rtlCol="0"/>
          <a:lstStyle/>
          <a:p>
            <a:endParaRPr/>
          </a:p>
        </p:txBody>
      </p:sp>
      <p:sp>
        <p:nvSpPr>
          <p:cNvPr id="558" name="object 558"/>
          <p:cNvSpPr/>
          <p:nvPr/>
        </p:nvSpPr>
        <p:spPr>
          <a:xfrm>
            <a:off x="7293936" y="5230272"/>
            <a:ext cx="21720" cy="28815"/>
          </a:xfrm>
          <a:custGeom>
            <a:avLst/>
            <a:gdLst/>
            <a:ahLst/>
            <a:cxnLst/>
            <a:rect l="l" t="t" r="r" b="b"/>
            <a:pathLst>
              <a:path w="25400" h="31750">
                <a:moveTo>
                  <a:pt x="0" y="31344"/>
                </a:moveTo>
                <a:lnTo>
                  <a:pt x="17334" y="9595"/>
                </a:lnTo>
                <a:lnTo>
                  <a:pt x="25162" y="0"/>
                </a:lnTo>
              </a:path>
            </a:pathLst>
          </a:custGeom>
          <a:ln w="10506">
            <a:solidFill>
              <a:srgbClr val="3DB549"/>
            </a:solidFill>
            <a:prstDash val="dash"/>
          </a:ln>
        </p:spPr>
        <p:txBody>
          <a:bodyPr wrap="square" lIns="0" tIns="0" rIns="0" bIns="0" rtlCol="0"/>
          <a:lstStyle/>
          <a:p>
            <a:endParaRPr/>
          </a:p>
        </p:txBody>
      </p:sp>
      <p:sp>
        <p:nvSpPr>
          <p:cNvPr id="559" name="object 559"/>
          <p:cNvSpPr/>
          <p:nvPr/>
        </p:nvSpPr>
        <p:spPr>
          <a:xfrm>
            <a:off x="7321669" y="5215178"/>
            <a:ext cx="15204" cy="8068"/>
          </a:xfrm>
          <a:custGeom>
            <a:avLst/>
            <a:gdLst/>
            <a:ahLst/>
            <a:cxnLst/>
            <a:rect l="l" t="t" r="r" b="b"/>
            <a:pathLst>
              <a:path w="17779" h="8889">
                <a:moveTo>
                  <a:pt x="0" y="8315"/>
                </a:moveTo>
                <a:lnTo>
                  <a:pt x="7828" y="0"/>
                </a:lnTo>
                <a:lnTo>
                  <a:pt x="17334" y="5757"/>
                </a:lnTo>
              </a:path>
            </a:pathLst>
          </a:custGeom>
          <a:ln w="11080">
            <a:solidFill>
              <a:srgbClr val="3DB549"/>
            </a:solidFill>
          </a:ln>
        </p:spPr>
        <p:txBody>
          <a:bodyPr wrap="square" lIns="0" tIns="0" rIns="0" bIns="0" rtlCol="0"/>
          <a:lstStyle/>
          <a:p>
            <a:endParaRPr/>
          </a:p>
        </p:txBody>
      </p:sp>
      <p:sp>
        <p:nvSpPr>
          <p:cNvPr id="560" name="object 560"/>
          <p:cNvSpPr/>
          <p:nvPr/>
        </p:nvSpPr>
        <p:spPr>
          <a:xfrm>
            <a:off x="7351314" y="5228530"/>
            <a:ext cx="17376" cy="20171"/>
          </a:xfrm>
          <a:custGeom>
            <a:avLst/>
            <a:gdLst/>
            <a:ahLst/>
            <a:cxnLst/>
            <a:rect l="l" t="t" r="r" b="b"/>
            <a:pathLst>
              <a:path w="20320" h="22225">
                <a:moveTo>
                  <a:pt x="0" y="0"/>
                </a:moveTo>
                <a:lnTo>
                  <a:pt x="20129" y="21749"/>
                </a:lnTo>
              </a:path>
            </a:pathLst>
          </a:custGeom>
          <a:ln w="10601">
            <a:solidFill>
              <a:srgbClr val="3DB549"/>
            </a:solidFill>
            <a:prstDash val="dash"/>
          </a:ln>
        </p:spPr>
        <p:txBody>
          <a:bodyPr wrap="square" lIns="0" tIns="0" rIns="0" bIns="0" rtlCol="0"/>
          <a:lstStyle/>
          <a:p>
            <a:endParaRPr/>
          </a:p>
        </p:txBody>
      </p:sp>
      <p:sp>
        <p:nvSpPr>
          <p:cNvPr id="561" name="object 561"/>
          <p:cNvSpPr/>
          <p:nvPr/>
        </p:nvSpPr>
        <p:spPr>
          <a:xfrm>
            <a:off x="7373309" y="5254075"/>
            <a:ext cx="10317" cy="10373"/>
          </a:xfrm>
          <a:custGeom>
            <a:avLst/>
            <a:gdLst/>
            <a:ahLst/>
            <a:cxnLst/>
            <a:rect l="l" t="t" r="r" b="b"/>
            <a:pathLst>
              <a:path w="12065" h="11429">
                <a:moveTo>
                  <a:pt x="0" y="2558"/>
                </a:moveTo>
                <a:lnTo>
                  <a:pt x="7269" y="10874"/>
                </a:lnTo>
                <a:lnTo>
                  <a:pt x="11742" y="0"/>
                </a:lnTo>
              </a:path>
            </a:pathLst>
          </a:custGeom>
          <a:ln w="10703">
            <a:solidFill>
              <a:srgbClr val="3DB549"/>
            </a:solidFill>
          </a:ln>
        </p:spPr>
        <p:txBody>
          <a:bodyPr wrap="square" lIns="0" tIns="0" rIns="0" bIns="0" rtlCol="0"/>
          <a:lstStyle/>
          <a:p>
            <a:endParaRPr/>
          </a:p>
        </p:txBody>
      </p:sp>
      <p:sp>
        <p:nvSpPr>
          <p:cNvPr id="562" name="object 562"/>
          <p:cNvSpPr/>
          <p:nvPr/>
        </p:nvSpPr>
        <p:spPr>
          <a:xfrm>
            <a:off x="7390043" y="5228530"/>
            <a:ext cx="10860" cy="8068"/>
          </a:xfrm>
          <a:custGeom>
            <a:avLst/>
            <a:gdLst/>
            <a:ahLst/>
            <a:cxnLst/>
            <a:rect l="l" t="t" r="r" b="b"/>
            <a:pathLst>
              <a:path w="12700" h="8889">
                <a:moveTo>
                  <a:pt x="0" y="8315"/>
                </a:moveTo>
                <a:lnTo>
                  <a:pt x="5032" y="0"/>
                </a:lnTo>
                <a:lnTo>
                  <a:pt x="12301" y="5117"/>
                </a:lnTo>
              </a:path>
            </a:pathLst>
          </a:custGeom>
          <a:ln w="10906">
            <a:solidFill>
              <a:srgbClr val="3DB549"/>
            </a:solidFill>
          </a:ln>
        </p:spPr>
        <p:txBody>
          <a:bodyPr wrap="square" lIns="0" tIns="0" rIns="0" bIns="0" rtlCol="0"/>
          <a:lstStyle/>
          <a:p>
            <a:endParaRPr/>
          </a:p>
        </p:txBody>
      </p:sp>
      <p:sp>
        <p:nvSpPr>
          <p:cNvPr id="563" name="object 563"/>
          <p:cNvSpPr/>
          <p:nvPr/>
        </p:nvSpPr>
        <p:spPr>
          <a:xfrm>
            <a:off x="7411082" y="5243625"/>
            <a:ext cx="13575" cy="8068"/>
          </a:xfrm>
          <a:custGeom>
            <a:avLst/>
            <a:gdLst/>
            <a:ahLst/>
            <a:cxnLst/>
            <a:rect l="l" t="t" r="r" b="b"/>
            <a:pathLst>
              <a:path w="15875" h="8889">
                <a:moveTo>
                  <a:pt x="0" y="0"/>
                </a:moveTo>
                <a:lnTo>
                  <a:pt x="7828" y="8315"/>
                </a:lnTo>
                <a:lnTo>
                  <a:pt x="15656" y="5117"/>
                </a:lnTo>
              </a:path>
            </a:pathLst>
          </a:custGeom>
          <a:ln w="11035">
            <a:solidFill>
              <a:srgbClr val="3DB549"/>
            </a:solidFill>
          </a:ln>
        </p:spPr>
        <p:txBody>
          <a:bodyPr wrap="square" lIns="0" tIns="0" rIns="0" bIns="0" rtlCol="0"/>
          <a:lstStyle/>
          <a:p>
            <a:endParaRPr/>
          </a:p>
        </p:txBody>
      </p:sp>
      <p:sp>
        <p:nvSpPr>
          <p:cNvPr id="564" name="object 564"/>
          <p:cNvSpPr/>
          <p:nvPr/>
        </p:nvSpPr>
        <p:spPr>
          <a:xfrm>
            <a:off x="7440726" y="5202406"/>
            <a:ext cx="47783" cy="41494"/>
          </a:xfrm>
          <a:custGeom>
            <a:avLst/>
            <a:gdLst/>
            <a:ahLst/>
            <a:cxnLst/>
            <a:rect l="l" t="t" r="r" b="b"/>
            <a:pathLst>
              <a:path w="55879" h="45720">
                <a:moveTo>
                  <a:pt x="0" y="45417"/>
                </a:moveTo>
                <a:lnTo>
                  <a:pt x="20129" y="40300"/>
                </a:lnTo>
                <a:lnTo>
                  <a:pt x="55357" y="0"/>
                </a:lnTo>
              </a:path>
            </a:pathLst>
          </a:custGeom>
          <a:ln w="10786">
            <a:solidFill>
              <a:srgbClr val="3DB549"/>
            </a:solidFill>
            <a:prstDash val="dash"/>
          </a:ln>
        </p:spPr>
        <p:txBody>
          <a:bodyPr wrap="square" lIns="0" tIns="0" rIns="0" bIns="0" rtlCol="0"/>
          <a:lstStyle/>
          <a:p>
            <a:endParaRPr/>
          </a:p>
        </p:txBody>
      </p:sp>
      <p:sp>
        <p:nvSpPr>
          <p:cNvPr id="565" name="object 565"/>
          <p:cNvSpPr/>
          <p:nvPr/>
        </p:nvSpPr>
        <p:spPr>
          <a:xfrm>
            <a:off x="7494279" y="5187311"/>
            <a:ext cx="13575" cy="8068"/>
          </a:xfrm>
          <a:custGeom>
            <a:avLst/>
            <a:gdLst/>
            <a:ahLst/>
            <a:cxnLst/>
            <a:rect l="l" t="t" r="r" b="b"/>
            <a:pathLst>
              <a:path w="15875" h="8889">
                <a:moveTo>
                  <a:pt x="0" y="8315"/>
                </a:moveTo>
                <a:lnTo>
                  <a:pt x="7269" y="0"/>
                </a:lnTo>
                <a:lnTo>
                  <a:pt x="15656" y="8315"/>
                </a:lnTo>
              </a:path>
            </a:pathLst>
          </a:custGeom>
          <a:ln w="11035">
            <a:solidFill>
              <a:srgbClr val="3DB549"/>
            </a:solidFill>
          </a:ln>
        </p:spPr>
        <p:txBody>
          <a:bodyPr wrap="square" lIns="0" tIns="0" rIns="0" bIns="0" rtlCol="0"/>
          <a:lstStyle/>
          <a:p>
            <a:endParaRPr/>
          </a:p>
        </p:txBody>
      </p:sp>
      <p:sp>
        <p:nvSpPr>
          <p:cNvPr id="566" name="object 566"/>
          <p:cNvSpPr/>
          <p:nvPr/>
        </p:nvSpPr>
        <p:spPr>
          <a:xfrm>
            <a:off x="7517708" y="5205309"/>
            <a:ext cx="17376" cy="17865"/>
          </a:xfrm>
          <a:custGeom>
            <a:avLst/>
            <a:gdLst/>
            <a:ahLst/>
            <a:cxnLst/>
            <a:rect l="l" t="t" r="r" b="b"/>
            <a:pathLst>
              <a:path w="20320" h="19685">
                <a:moveTo>
                  <a:pt x="0" y="0"/>
                </a:moveTo>
                <a:lnTo>
                  <a:pt x="12860" y="10874"/>
                </a:lnTo>
                <a:lnTo>
                  <a:pt x="20129" y="19190"/>
                </a:lnTo>
              </a:path>
            </a:pathLst>
          </a:custGeom>
          <a:ln w="10685">
            <a:solidFill>
              <a:srgbClr val="3DB549"/>
            </a:solidFill>
            <a:prstDash val="dash"/>
          </a:ln>
        </p:spPr>
        <p:txBody>
          <a:bodyPr wrap="square" lIns="0" tIns="0" rIns="0" bIns="0" rtlCol="0"/>
          <a:lstStyle/>
          <a:p>
            <a:endParaRPr/>
          </a:p>
        </p:txBody>
      </p:sp>
      <p:sp>
        <p:nvSpPr>
          <p:cNvPr id="567" name="object 567"/>
          <p:cNvSpPr/>
          <p:nvPr/>
        </p:nvSpPr>
        <p:spPr>
          <a:xfrm>
            <a:off x="7539224" y="5228530"/>
            <a:ext cx="13032" cy="10950"/>
          </a:xfrm>
          <a:custGeom>
            <a:avLst/>
            <a:gdLst/>
            <a:ahLst/>
            <a:cxnLst/>
            <a:rect l="l" t="t" r="r" b="b"/>
            <a:pathLst>
              <a:path w="15240" h="12064">
                <a:moveTo>
                  <a:pt x="0" y="0"/>
                </a:moveTo>
                <a:lnTo>
                  <a:pt x="5032" y="11514"/>
                </a:lnTo>
                <a:lnTo>
                  <a:pt x="15097" y="5117"/>
                </a:lnTo>
              </a:path>
            </a:pathLst>
          </a:custGeom>
          <a:ln w="10833">
            <a:solidFill>
              <a:srgbClr val="3DB549"/>
            </a:solidFill>
          </a:ln>
        </p:spPr>
        <p:txBody>
          <a:bodyPr wrap="square" lIns="0" tIns="0" rIns="0" bIns="0" rtlCol="0"/>
          <a:lstStyle/>
          <a:p>
            <a:endParaRPr/>
          </a:p>
        </p:txBody>
      </p:sp>
      <p:sp>
        <p:nvSpPr>
          <p:cNvPr id="568" name="object 568"/>
          <p:cNvSpPr/>
          <p:nvPr/>
        </p:nvSpPr>
        <p:spPr>
          <a:xfrm>
            <a:off x="7562653" y="5228530"/>
            <a:ext cx="17376" cy="2305"/>
          </a:xfrm>
          <a:custGeom>
            <a:avLst/>
            <a:gdLst/>
            <a:ahLst/>
            <a:cxnLst/>
            <a:rect l="l" t="t" r="r" b="b"/>
            <a:pathLst>
              <a:path w="20320" h="2539">
                <a:moveTo>
                  <a:pt x="0" y="1919"/>
                </a:moveTo>
                <a:lnTo>
                  <a:pt x="10064" y="0"/>
                </a:lnTo>
                <a:lnTo>
                  <a:pt x="20129" y="1919"/>
                </a:lnTo>
              </a:path>
            </a:pathLst>
          </a:custGeom>
          <a:ln w="11324">
            <a:solidFill>
              <a:srgbClr val="3DB549"/>
            </a:solidFill>
            <a:prstDash val="dash"/>
          </a:ln>
        </p:spPr>
        <p:txBody>
          <a:bodyPr wrap="square" lIns="0" tIns="0" rIns="0" bIns="0" rtlCol="0"/>
          <a:lstStyle/>
          <a:p>
            <a:endParaRPr/>
          </a:p>
        </p:txBody>
      </p:sp>
      <p:sp>
        <p:nvSpPr>
          <p:cNvPr id="569" name="object 569"/>
          <p:cNvSpPr/>
          <p:nvPr/>
        </p:nvSpPr>
        <p:spPr>
          <a:xfrm>
            <a:off x="7586082" y="5230272"/>
            <a:ext cx="15204" cy="9221"/>
          </a:xfrm>
          <a:custGeom>
            <a:avLst/>
            <a:gdLst/>
            <a:ahLst/>
            <a:cxnLst/>
            <a:rect l="l" t="t" r="r" b="b"/>
            <a:pathLst>
              <a:path w="17779" h="10160">
                <a:moveTo>
                  <a:pt x="0" y="3198"/>
                </a:moveTo>
                <a:lnTo>
                  <a:pt x="10064" y="9595"/>
                </a:lnTo>
                <a:lnTo>
                  <a:pt x="17334" y="0"/>
                </a:lnTo>
              </a:path>
            </a:pathLst>
          </a:custGeom>
          <a:ln w="11015">
            <a:solidFill>
              <a:srgbClr val="3DB549"/>
            </a:solidFill>
          </a:ln>
        </p:spPr>
        <p:txBody>
          <a:bodyPr wrap="square" lIns="0" tIns="0" rIns="0" bIns="0" rtlCol="0"/>
          <a:lstStyle/>
          <a:p>
            <a:endParaRPr/>
          </a:p>
        </p:txBody>
      </p:sp>
      <p:sp>
        <p:nvSpPr>
          <p:cNvPr id="570" name="object 570"/>
          <p:cNvSpPr/>
          <p:nvPr/>
        </p:nvSpPr>
        <p:spPr>
          <a:xfrm>
            <a:off x="7613816" y="5176860"/>
            <a:ext cx="49412" cy="41494"/>
          </a:xfrm>
          <a:custGeom>
            <a:avLst/>
            <a:gdLst/>
            <a:ahLst/>
            <a:cxnLst/>
            <a:rect l="l" t="t" r="r" b="b"/>
            <a:pathLst>
              <a:path w="57784" h="45720">
                <a:moveTo>
                  <a:pt x="0" y="45417"/>
                </a:moveTo>
                <a:lnTo>
                  <a:pt x="42496" y="11514"/>
                </a:lnTo>
                <a:lnTo>
                  <a:pt x="57593" y="0"/>
                </a:lnTo>
              </a:path>
            </a:pathLst>
          </a:custGeom>
          <a:ln w="10811">
            <a:solidFill>
              <a:srgbClr val="3DB549"/>
            </a:solidFill>
            <a:prstDash val="dash"/>
          </a:ln>
        </p:spPr>
        <p:txBody>
          <a:bodyPr wrap="square" lIns="0" tIns="0" rIns="0" bIns="0" rtlCol="0"/>
          <a:lstStyle/>
          <a:p>
            <a:endParaRPr/>
          </a:p>
        </p:txBody>
      </p:sp>
      <p:sp>
        <p:nvSpPr>
          <p:cNvPr id="571" name="object 571"/>
          <p:cNvSpPr/>
          <p:nvPr/>
        </p:nvSpPr>
        <p:spPr>
          <a:xfrm>
            <a:off x="7669279" y="5166411"/>
            <a:ext cx="15204" cy="5763"/>
          </a:xfrm>
          <a:custGeom>
            <a:avLst/>
            <a:gdLst/>
            <a:ahLst/>
            <a:cxnLst/>
            <a:rect l="l" t="t" r="r" b="b"/>
            <a:pathLst>
              <a:path w="17779" h="6350">
                <a:moveTo>
                  <a:pt x="0" y="5757"/>
                </a:moveTo>
                <a:lnTo>
                  <a:pt x="10064" y="0"/>
                </a:lnTo>
                <a:lnTo>
                  <a:pt x="17334" y="5757"/>
                </a:lnTo>
              </a:path>
            </a:pathLst>
          </a:custGeom>
          <a:ln w="11201">
            <a:solidFill>
              <a:srgbClr val="3DB549"/>
            </a:solidFill>
          </a:ln>
        </p:spPr>
        <p:txBody>
          <a:bodyPr wrap="square" lIns="0" tIns="0" rIns="0" bIns="0" rtlCol="0"/>
          <a:lstStyle/>
          <a:p>
            <a:endParaRPr/>
          </a:p>
        </p:txBody>
      </p:sp>
      <p:sp>
        <p:nvSpPr>
          <p:cNvPr id="572" name="object 572"/>
          <p:cNvSpPr/>
          <p:nvPr/>
        </p:nvSpPr>
        <p:spPr>
          <a:xfrm>
            <a:off x="7698924" y="4883681"/>
            <a:ext cx="384439" cy="345205"/>
          </a:xfrm>
          <a:custGeom>
            <a:avLst/>
            <a:gdLst/>
            <a:ahLst/>
            <a:cxnLst/>
            <a:rect l="l" t="t" r="r" b="b"/>
            <a:pathLst>
              <a:path w="449579" h="380364">
                <a:moveTo>
                  <a:pt x="0" y="328158"/>
                </a:moveTo>
                <a:lnTo>
                  <a:pt x="10064" y="334555"/>
                </a:lnTo>
                <a:lnTo>
                  <a:pt x="55357" y="379973"/>
                </a:lnTo>
                <a:lnTo>
                  <a:pt x="90025" y="379973"/>
                </a:lnTo>
                <a:lnTo>
                  <a:pt x="122456" y="365260"/>
                </a:lnTo>
                <a:lnTo>
                  <a:pt x="147059" y="311527"/>
                </a:lnTo>
                <a:lnTo>
                  <a:pt x="199621" y="280822"/>
                </a:lnTo>
                <a:lnTo>
                  <a:pt x="269516" y="257793"/>
                </a:lnTo>
                <a:lnTo>
                  <a:pt x="324314" y="209177"/>
                </a:lnTo>
                <a:lnTo>
                  <a:pt x="361778" y="175274"/>
                </a:lnTo>
                <a:lnTo>
                  <a:pt x="389177" y="81879"/>
                </a:lnTo>
                <a:lnTo>
                  <a:pt x="421608" y="24947"/>
                </a:lnTo>
                <a:lnTo>
                  <a:pt x="449007" y="0"/>
                </a:lnTo>
              </a:path>
            </a:pathLst>
          </a:custGeom>
          <a:ln w="10765">
            <a:solidFill>
              <a:srgbClr val="3DB549"/>
            </a:solidFill>
            <a:prstDash val="dash"/>
          </a:ln>
        </p:spPr>
        <p:txBody>
          <a:bodyPr wrap="square" lIns="0" tIns="0" rIns="0" bIns="0" rtlCol="0"/>
          <a:lstStyle/>
          <a:p>
            <a:endParaRPr/>
          </a:p>
        </p:txBody>
      </p:sp>
      <p:sp>
        <p:nvSpPr>
          <p:cNvPr id="573" name="object 573"/>
          <p:cNvSpPr/>
          <p:nvPr/>
        </p:nvSpPr>
        <p:spPr>
          <a:xfrm>
            <a:off x="8089090" y="4860459"/>
            <a:ext cx="7059" cy="15560"/>
          </a:xfrm>
          <a:custGeom>
            <a:avLst/>
            <a:gdLst/>
            <a:ahLst/>
            <a:cxnLst/>
            <a:rect l="l" t="t" r="r" b="b"/>
            <a:pathLst>
              <a:path w="8254" h="17145">
                <a:moveTo>
                  <a:pt x="0" y="16631"/>
                </a:moveTo>
                <a:lnTo>
                  <a:pt x="7828" y="11514"/>
                </a:lnTo>
                <a:lnTo>
                  <a:pt x="7828" y="0"/>
                </a:lnTo>
              </a:path>
            </a:pathLst>
          </a:custGeom>
          <a:ln w="10221">
            <a:solidFill>
              <a:srgbClr val="3DB549"/>
            </a:solidFill>
          </a:ln>
        </p:spPr>
        <p:txBody>
          <a:bodyPr wrap="square" lIns="0" tIns="0" rIns="0" bIns="0" rtlCol="0"/>
          <a:lstStyle/>
          <a:p>
            <a:endParaRPr/>
          </a:p>
        </p:txBody>
      </p:sp>
      <p:sp>
        <p:nvSpPr>
          <p:cNvPr id="574" name="object 574"/>
          <p:cNvSpPr/>
          <p:nvPr/>
        </p:nvSpPr>
        <p:spPr>
          <a:xfrm>
            <a:off x="8095784" y="4746716"/>
            <a:ext cx="42353" cy="93361"/>
          </a:xfrm>
          <a:custGeom>
            <a:avLst/>
            <a:gdLst/>
            <a:ahLst/>
            <a:cxnLst/>
            <a:rect l="l" t="t" r="r" b="b"/>
            <a:pathLst>
              <a:path w="49529" h="102870">
                <a:moveTo>
                  <a:pt x="0" y="102298"/>
                </a:moveTo>
                <a:lnTo>
                  <a:pt x="0" y="88225"/>
                </a:lnTo>
                <a:lnTo>
                  <a:pt x="34668" y="22977"/>
                </a:lnTo>
                <a:lnTo>
                  <a:pt x="49206" y="0"/>
                </a:lnTo>
              </a:path>
            </a:pathLst>
          </a:custGeom>
          <a:ln w="10227">
            <a:solidFill>
              <a:srgbClr val="3DB549"/>
            </a:solidFill>
            <a:prstDash val="dash"/>
          </a:ln>
        </p:spPr>
        <p:txBody>
          <a:bodyPr wrap="square" lIns="0" tIns="0" rIns="0" bIns="0" rtlCol="0"/>
          <a:lstStyle/>
          <a:p>
            <a:endParaRPr/>
          </a:p>
        </p:txBody>
      </p:sp>
      <p:sp>
        <p:nvSpPr>
          <p:cNvPr id="575" name="object 575"/>
          <p:cNvSpPr/>
          <p:nvPr/>
        </p:nvSpPr>
        <p:spPr>
          <a:xfrm>
            <a:off x="8145033" y="4734524"/>
            <a:ext cx="10317" cy="8068"/>
          </a:xfrm>
          <a:custGeom>
            <a:avLst/>
            <a:gdLst/>
            <a:ahLst/>
            <a:cxnLst/>
            <a:rect l="l" t="t" r="r" b="b"/>
            <a:pathLst>
              <a:path w="12065" h="8889">
                <a:moveTo>
                  <a:pt x="0" y="8315"/>
                </a:moveTo>
                <a:lnTo>
                  <a:pt x="4473" y="0"/>
                </a:lnTo>
                <a:lnTo>
                  <a:pt x="11742" y="5117"/>
                </a:lnTo>
              </a:path>
            </a:pathLst>
          </a:custGeom>
          <a:ln w="10878">
            <a:solidFill>
              <a:srgbClr val="3DB549"/>
            </a:solidFill>
          </a:ln>
        </p:spPr>
        <p:txBody>
          <a:bodyPr wrap="square" lIns="0" tIns="0" rIns="0" bIns="0" rtlCol="0"/>
          <a:lstStyle/>
          <a:p>
            <a:endParaRPr/>
          </a:p>
        </p:txBody>
      </p:sp>
      <p:sp>
        <p:nvSpPr>
          <p:cNvPr id="576" name="object 576"/>
          <p:cNvSpPr/>
          <p:nvPr/>
        </p:nvSpPr>
        <p:spPr>
          <a:xfrm>
            <a:off x="8167984" y="4752521"/>
            <a:ext cx="96110" cy="355002"/>
          </a:xfrm>
          <a:custGeom>
            <a:avLst/>
            <a:gdLst/>
            <a:ahLst/>
            <a:cxnLst/>
            <a:rect l="l" t="t" r="r" b="b"/>
            <a:pathLst>
              <a:path w="112395" h="391160">
                <a:moveTo>
                  <a:pt x="0" y="0"/>
                </a:moveTo>
                <a:lnTo>
                  <a:pt x="15097" y="16580"/>
                </a:lnTo>
                <a:lnTo>
                  <a:pt x="32990" y="107416"/>
                </a:lnTo>
                <a:lnTo>
                  <a:pt x="50324" y="218081"/>
                </a:lnTo>
                <a:lnTo>
                  <a:pt x="64862" y="319791"/>
                </a:lnTo>
                <a:lnTo>
                  <a:pt x="97294" y="379282"/>
                </a:lnTo>
                <a:lnTo>
                  <a:pt x="112391" y="390797"/>
                </a:lnTo>
              </a:path>
            </a:pathLst>
          </a:custGeom>
          <a:ln w="10076">
            <a:solidFill>
              <a:srgbClr val="3DB549"/>
            </a:solidFill>
            <a:prstDash val="dash"/>
          </a:ln>
        </p:spPr>
        <p:txBody>
          <a:bodyPr wrap="square" lIns="0" tIns="0" rIns="0" bIns="0" rtlCol="0"/>
          <a:lstStyle/>
          <a:p>
            <a:endParaRPr/>
          </a:p>
        </p:txBody>
      </p:sp>
      <p:sp>
        <p:nvSpPr>
          <p:cNvPr id="577" name="object 577"/>
          <p:cNvSpPr/>
          <p:nvPr/>
        </p:nvSpPr>
        <p:spPr>
          <a:xfrm>
            <a:off x="8270785" y="5112419"/>
            <a:ext cx="12488" cy="5763"/>
          </a:xfrm>
          <a:custGeom>
            <a:avLst/>
            <a:gdLst/>
            <a:ahLst/>
            <a:cxnLst/>
            <a:rect l="l" t="t" r="r" b="b"/>
            <a:pathLst>
              <a:path w="14604" h="6350">
                <a:moveTo>
                  <a:pt x="0" y="0"/>
                </a:moveTo>
                <a:lnTo>
                  <a:pt x="7269" y="5757"/>
                </a:lnTo>
                <a:lnTo>
                  <a:pt x="14538" y="0"/>
                </a:lnTo>
              </a:path>
            </a:pathLst>
          </a:custGeom>
          <a:ln w="11149">
            <a:solidFill>
              <a:srgbClr val="3DB549"/>
            </a:solidFill>
          </a:ln>
        </p:spPr>
        <p:txBody>
          <a:bodyPr wrap="square" lIns="0" tIns="0" rIns="0" bIns="0" rtlCol="0"/>
          <a:lstStyle/>
          <a:p>
            <a:endParaRPr/>
          </a:p>
        </p:txBody>
      </p:sp>
      <p:sp>
        <p:nvSpPr>
          <p:cNvPr id="578" name="object 578"/>
          <p:cNvSpPr/>
          <p:nvPr/>
        </p:nvSpPr>
        <p:spPr>
          <a:xfrm>
            <a:off x="8287998" y="5104872"/>
            <a:ext cx="12488" cy="5763"/>
          </a:xfrm>
          <a:custGeom>
            <a:avLst/>
            <a:gdLst/>
            <a:ahLst/>
            <a:cxnLst/>
            <a:rect l="l" t="t" r="r" b="b"/>
            <a:pathLst>
              <a:path w="14604" h="6350">
                <a:moveTo>
                  <a:pt x="0" y="5757"/>
                </a:moveTo>
                <a:lnTo>
                  <a:pt x="7269" y="0"/>
                </a:lnTo>
                <a:lnTo>
                  <a:pt x="14538" y="5757"/>
                </a:lnTo>
              </a:path>
            </a:pathLst>
          </a:custGeom>
          <a:ln w="11149">
            <a:solidFill>
              <a:srgbClr val="3DB549"/>
            </a:solidFill>
          </a:ln>
        </p:spPr>
        <p:txBody>
          <a:bodyPr wrap="square" lIns="0" tIns="0" rIns="0" bIns="0" rtlCol="0"/>
          <a:lstStyle/>
          <a:p>
            <a:endParaRPr/>
          </a:p>
        </p:txBody>
      </p:sp>
      <p:sp>
        <p:nvSpPr>
          <p:cNvPr id="579" name="object 579"/>
          <p:cNvSpPr/>
          <p:nvPr/>
        </p:nvSpPr>
        <p:spPr>
          <a:xfrm>
            <a:off x="8315252" y="5117644"/>
            <a:ext cx="289958" cy="121600"/>
          </a:xfrm>
          <a:custGeom>
            <a:avLst/>
            <a:gdLst/>
            <a:ahLst/>
            <a:cxnLst/>
            <a:rect l="l" t="t" r="r" b="b"/>
            <a:pathLst>
              <a:path w="339090" h="133985">
                <a:moveTo>
                  <a:pt x="0" y="5117"/>
                </a:moveTo>
                <a:lnTo>
                  <a:pt x="20129" y="23028"/>
                </a:lnTo>
                <a:lnTo>
                  <a:pt x="45292" y="23028"/>
                </a:lnTo>
                <a:lnTo>
                  <a:pt x="87229" y="0"/>
                </a:lnTo>
                <a:lnTo>
                  <a:pt x="136994" y="23028"/>
                </a:lnTo>
                <a:lnTo>
                  <a:pt x="169985" y="76762"/>
                </a:lnTo>
                <a:lnTo>
                  <a:pt x="216955" y="107467"/>
                </a:lnTo>
                <a:lnTo>
                  <a:pt x="268957" y="107467"/>
                </a:lnTo>
                <a:lnTo>
                  <a:pt x="314249" y="133694"/>
                </a:lnTo>
                <a:lnTo>
                  <a:pt x="338852" y="133694"/>
                </a:lnTo>
              </a:path>
            </a:pathLst>
          </a:custGeom>
          <a:ln w="11151">
            <a:solidFill>
              <a:srgbClr val="3DB549"/>
            </a:solidFill>
            <a:prstDash val="dash"/>
          </a:ln>
        </p:spPr>
        <p:txBody>
          <a:bodyPr wrap="square" lIns="0" tIns="0" rIns="0" bIns="0" rtlCol="0"/>
          <a:lstStyle/>
          <a:p>
            <a:endParaRPr/>
          </a:p>
        </p:txBody>
      </p:sp>
      <p:sp>
        <p:nvSpPr>
          <p:cNvPr id="580" name="object 580"/>
          <p:cNvSpPr/>
          <p:nvPr/>
        </p:nvSpPr>
        <p:spPr>
          <a:xfrm>
            <a:off x="8613614" y="5238980"/>
            <a:ext cx="8688" cy="0"/>
          </a:xfrm>
          <a:custGeom>
            <a:avLst/>
            <a:gdLst/>
            <a:ahLst/>
            <a:cxnLst/>
            <a:rect l="l" t="t" r="r" b="b"/>
            <a:pathLst>
              <a:path w="10159">
                <a:moveTo>
                  <a:pt x="0" y="0"/>
                </a:moveTo>
                <a:lnTo>
                  <a:pt x="10064" y="0"/>
                </a:lnTo>
              </a:path>
            </a:pathLst>
          </a:custGeom>
          <a:ln w="11337">
            <a:solidFill>
              <a:srgbClr val="3DB549"/>
            </a:solidFill>
          </a:ln>
        </p:spPr>
        <p:txBody>
          <a:bodyPr wrap="square" lIns="0" tIns="0" rIns="0" bIns="0" rtlCol="0"/>
          <a:lstStyle/>
          <a:p>
            <a:endParaRPr/>
          </a:p>
        </p:txBody>
      </p:sp>
      <p:sp>
        <p:nvSpPr>
          <p:cNvPr id="581" name="object 581"/>
          <p:cNvSpPr/>
          <p:nvPr/>
        </p:nvSpPr>
        <p:spPr>
          <a:xfrm>
            <a:off x="7282940" y="4551649"/>
            <a:ext cx="160183" cy="0"/>
          </a:xfrm>
          <a:custGeom>
            <a:avLst/>
            <a:gdLst/>
            <a:ahLst/>
            <a:cxnLst/>
            <a:rect l="l" t="t" r="r" b="b"/>
            <a:pathLst>
              <a:path w="187325">
                <a:moveTo>
                  <a:pt x="0" y="0"/>
                </a:moveTo>
                <a:lnTo>
                  <a:pt x="186760" y="0"/>
                </a:lnTo>
              </a:path>
            </a:pathLst>
          </a:custGeom>
          <a:ln w="11337">
            <a:solidFill>
              <a:srgbClr val="3DB549"/>
            </a:solidFill>
          </a:ln>
        </p:spPr>
        <p:txBody>
          <a:bodyPr wrap="square" lIns="0" tIns="0" rIns="0" bIns="0" rtlCol="0"/>
          <a:lstStyle/>
          <a:p>
            <a:endParaRPr/>
          </a:p>
        </p:txBody>
      </p:sp>
      <p:sp>
        <p:nvSpPr>
          <p:cNvPr id="582" name="object 582"/>
          <p:cNvSpPr txBox="1"/>
          <p:nvPr/>
        </p:nvSpPr>
        <p:spPr>
          <a:xfrm>
            <a:off x="7020480" y="4256806"/>
            <a:ext cx="99368" cy="92333"/>
          </a:xfrm>
          <a:prstGeom prst="rect">
            <a:avLst/>
          </a:prstGeom>
        </p:spPr>
        <p:txBody>
          <a:bodyPr vert="horz" wrap="square" lIns="0" tIns="0" rIns="0" bIns="0" rtlCol="0">
            <a:spAutoFit/>
          </a:bodyPr>
          <a:lstStyle/>
          <a:p>
            <a:pPr marL="11135"/>
            <a:r>
              <a:rPr sz="600" spc="-35" dirty="0">
                <a:latin typeface="Times New Roman"/>
                <a:cs typeface="Times New Roman"/>
              </a:rPr>
              <a:t>(b)</a:t>
            </a:r>
            <a:endParaRPr sz="600">
              <a:latin typeface="Times New Roman"/>
              <a:cs typeface="Times New Roman"/>
            </a:endParaRPr>
          </a:p>
        </p:txBody>
      </p:sp>
      <p:sp>
        <p:nvSpPr>
          <p:cNvPr id="583" name="object 583"/>
          <p:cNvSpPr txBox="1"/>
          <p:nvPr/>
        </p:nvSpPr>
        <p:spPr>
          <a:xfrm>
            <a:off x="7468023" y="4276312"/>
            <a:ext cx="228057" cy="92333"/>
          </a:xfrm>
          <a:prstGeom prst="rect">
            <a:avLst/>
          </a:prstGeom>
        </p:spPr>
        <p:txBody>
          <a:bodyPr vert="horz" wrap="square" lIns="0" tIns="0" rIns="0" bIns="0" rtlCol="0">
            <a:spAutoFit/>
          </a:bodyPr>
          <a:lstStyle/>
          <a:p>
            <a:pPr marL="11135"/>
            <a:r>
              <a:rPr sz="600" spc="-75" dirty="0">
                <a:latin typeface="Times New Roman"/>
                <a:cs typeface="Times New Roman"/>
              </a:rPr>
              <a:t>M</a:t>
            </a:r>
            <a:r>
              <a:rPr sz="600" spc="-70" dirty="0">
                <a:latin typeface="Times New Roman"/>
                <a:cs typeface="Times New Roman"/>
              </a:rPr>
              <a:t>A</a:t>
            </a:r>
            <a:r>
              <a:rPr sz="600" spc="-53" dirty="0">
                <a:latin typeface="Times New Roman"/>
                <a:cs typeface="Times New Roman"/>
              </a:rPr>
              <a:t>S</a:t>
            </a:r>
            <a:r>
              <a:rPr sz="600" spc="-79" dirty="0">
                <a:latin typeface="Times New Roman"/>
                <a:cs typeface="Times New Roman"/>
              </a:rPr>
              <a:t>W</a:t>
            </a:r>
            <a:endParaRPr sz="600">
              <a:latin typeface="Times New Roman"/>
              <a:cs typeface="Times New Roman"/>
            </a:endParaRPr>
          </a:p>
        </p:txBody>
      </p:sp>
      <p:sp>
        <p:nvSpPr>
          <p:cNvPr id="584" name="object 584"/>
          <p:cNvSpPr txBox="1"/>
          <p:nvPr/>
        </p:nvSpPr>
        <p:spPr>
          <a:xfrm>
            <a:off x="7456548" y="4379768"/>
            <a:ext cx="294302" cy="219571"/>
          </a:xfrm>
          <a:prstGeom prst="rect">
            <a:avLst/>
          </a:prstGeom>
        </p:spPr>
        <p:txBody>
          <a:bodyPr vert="horz" wrap="square" lIns="0" tIns="0" rIns="0" bIns="0" rtlCol="0">
            <a:spAutoFit/>
          </a:bodyPr>
          <a:lstStyle/>
          <a:p>
            <a:pPr marL="11135" marR="4454">
              <a:lnSpc>
                <a:spcPct val="119400"/>
              </a:lnSpc>
            </a:pPr>
            <a:r>
              <a:rPr sz="600" spc="-61" dirty="0">
                <a:latin typeface="Times New Roman"/>
                <a:cs typeface="Times New Roman"/>
              </a:rPr>
              <a:t>DH </a:t>
            </a:r>
            <a:r>
              <a:rPr sz="600" spc="-22" dirty="0">
                <a:latin typeface="Times New Roman"/>
                <a:cs typeface="Times New Roman"/>
              </a:rPr>
              <a:t> </a:t>
            </a:r>
            <a:r>
              <a:rPr sz="600" spc="-35" dirty="0">
                <a:latin typeface="Times New Roman"/>
                <a:cs typeface="Times New Roman"/>
              </a:rPr>
              <a:t>-</a:t>
            </a:r>
            <a:r>
              <a:rPr sz="600" spc="-48" dirty="0">
                <a:latin typeface="Times New Roman"/>
                <a:cs typeface="Times New Roman"/>
              </a:rPr>
              <a:t>45m</a:t>
            </a:r>
            <a:r>
              <a:rPr sz="600" spc="-22" dirty="0">
                <a:latin typeface="Times New Roman"/>
                <a:cs typeface="Times New Roman"/>
              </a:rPr>
              <a:t> </a:t>
            </a:r>
            <a:r>
              <a:rPr sz="600" spc="-70" dirty="0">
                <a:latin typeface="Times New Roman"/>
                <a:cs typeface="Times New Roman"/>
              </a:rPr>
              <a:t>H</a:t>
            </a:r>
            <a:r>
              <a:rPr sz="600" spc="-53" dirty="0">
                <a:latin typeface="Times New Roman"/>
                <a:cs typeface="Times New Roman"/>
              </a:rPr>
              <a:t>VSR</a:t>
            </a:r>
            <a:endParaRPr sz="600">
              <a:latin typeface="Times New Roman"/>
              <a:cs typeface="Times New Roman"/>
            </a:endParaRPr>
          </a:p>
        </p:txBody>
      </p:sp>
      <p:sp>
        <p:nvSpPr>
          <p:cNvPr id="585" name="object 585"/>
          <p:cNvSpPr txBox="1"/>
          <p:nvPr/>
        </p:nvSpPr>
        <p:spPr>
          <a:xfrm>
            <a:off x="4239119" y="4586995"/>
            <a:ext cx="107722" cy="710581"/>
          </a:xfrm>
          <a:prstGeom prst="rect">
            <a:avLst/>
          </a:prstGeom>
        </p:spPr>
        <p:txBody>
          <a:bodyPr vert="vert270" wrap="square" lIns="0" tIns="0" rIns="0" bIns="0" rtlCol="0">
            <a:spAutoFit/>
          </a:bodyPr>
          <a:lstStyle/>
          <a:p>
            <a:pPr marL="11135"/>
            <a:r>
              <a:rPr sz="700" spc="-4" dirty="0">
                <a:latin typeface="Times New Roman"/>
                <a:cs typeface="Times New Roman"/>
              </a:rPr>
              <a:t>p</a:t>
            </a:r>
            <a:r>
              <a:rPr sz="700" dirty="0">
                <a:latin typeface="Times New Roman"/>
                <a:cs typeface="Times New Roman"/>
              </a:rPr>
              <a:t>r</a:t>
            </a:r>
            <a:r>
              <a:rPr sz="700" spc="-4" dirty="0">
                <a:latin typeface="Times New Roman"/>
                <a:cs typeface="Times New Roman"/>
              </a:rPr>
              <a:t>o</a:t>
            </a:r>
            <a:r>
              <a:rPr sz="700" dirty="0">
                <a:latin typeface="Times New Roman"/>
                <a:cs typeface="Times New Roman"/>
              </a:rPr>
              <a:t>f</a:t>
            </a:r>
            <a:r>
              <a:rPr sz="700" spc="-4" dirty="0">
                <a:latin typeface="Times New Roman"/>
                <a:cs typeface="Times New Roman"/>
              </a:rPr>
              <a:t>o</a:t>
            </a:r>
            <a:r>
              <a:rPr sz="700" spc="4" dirty="0">
                <a:latin typeface="Times New Roman"/>
                <a:cs typeface="Times New Roman"/>
              </a:rPr>
              <a:t>n</a:t>
            </a:r>
            <a:r>
              <a:rPr sz="700" spc="-4" dirty="0">
                <a:latin typeface="Times New Roman"/>
                <a:cs typeface="Times New Roman"/>
              </a:rPr>
              <a:t>d</a:t>
            </a:r>
            <a:r>
              <a:rPr sz="700" dirty="0">
                <a:latin typeface="Times New Roman"/>
                <a:cs typeface="Times New Roman"/>
              </a:rPr>
              <a:t>i</a:t>
            </a:r>
            <a:r>
              <a:rPr sz="700" spc="-4" dirty="0">
                <a:latin typeface="Times New Roman"/>
                <a:cs typeface="Times New Roman"/>
              </a:rPr>
              <a:t>t</a:t>
            </a:r>
            <a:r>
              <a:rPr sz="700" dirty="0">
                <a:latin typeface="Times New Roman"/>
                <a:cs typeface="Times New Roman"/>
              </a:rPr>
              <a:t>à,</a:t>
            </a:r>
            <a:r>
              <a:rPr sz="700" spc="22" dirty="0">
                <a:latin typeface="Times New Roman"/>
                <a:cs typeface="Times New Roman"/>
              </a:rPr>
              <a:t> </a:t>
            </a:r>
            <a:r>
              <a:rPr sz="700" dirty="0">
                <a:latin typeface="Times New Roman"/>
                <a:cs typeface="Times New Roman"/>
              </a:rPr>
              <a:t>z</a:t>
            </a:r>
            <a:r>
              <a:rPr sz="700" spc="22" dirty="0">
                <a:latin typeface="Times New Roman"/>
                <a:cs typeface="Times New Roman"/>
              </a:rPr>
              <a:t> </a:t>
            </a:r>
            <a:r>
              <a:rPr sz="700" dirty="0">
                <a:latin typeface="Times New Roman"/>
                <a:cs typeface="Times New Roman"/>
              </a:rPr>
              <a:t>(</a:t>
            </a:r>
            <a:r>
              <a:rPr sz="700" spc="-9" dirty="0">
                <a:latin typeface="Times New Roman"/>
                <a:cs typeface="Times New Roman"/>
              </a:rPr>
              <a:t>m</a:t>
            </a:r>
            <a:r>
              <a:rPr sz="700" dirty="0">
                <a:latin typeface="Times New Roman"/>
                <a:cs typeface="Times New Roman"/>
              </a:rPr>
              <a:t>)</a:t>
            </a:r>
            <a:endParaRPr sz="700">
              <a:latin typeface="Times New Roman"/>
              <a:cs typeface="Times New Roman"/>
            </a:endParaRPr>
          </a:p>
        </p:txBody>
      </p:sp>
      <p:sp>
        <p:nvSpPr>
          <p:cNvPr id="586" name="object 586"/>
          <p:cNvSpPr/>
          <p:nvPr/>
        </p:nvSpPr>
        <p:spPr>
          <a:xfrm>
            <a:off x="4241860" y="3572102"/>
            <a:ext cx="4593720" cy="2359959"/>
          </a:xfrm>
          <a:custGeom>
            <a:avLst/>
            <a:gdLst/>
            <a:ahLst/>
            <a:cxnLst/>
            <a:rect l="l" t="t" r="r" b="b"/>
            <a:pathLst>
              <a:path w="5372100" h="2600325">
                <a:moveTo>
                  <a:pt x="0" y="2599944"/>
                </a:moveTo>
                <a:lnTo>
                  <a:pt x="5372100" y="2599944"/>
                </a:lnTo>
                <a:lnTo>
                  <a:pt x="5372100" y="0"/>
                </a:lnTo>
                <a:lnTo>
                  <a:pt x="0" y="0"/>
                </a:lnTo>
                <a:lnTo>
                  <a:pt x="0" y="2599944"/>
                </a:lnTo>
                <a:close/>
              </a:path>
            </a:pathLst>
          </a:custGeom>
          <a:ln w="9144">
            <a:solidFill>
              <a:srgbClr val="000000"/>
            </a:solidFill>
          </a:ln>
        </p:spPr>
        <p:txBody>
          <a:bodyPr wrap="square" lIns="0" tIns="0" rIns="0" bIns="0" rtlCol="0"/>
          <a:lstStyle/>
          <a:p>
            <a:endParaRPr/>
          </a:p>
        </p:txBody>
      </p:sp>
      <p:graphicFrame>
        <p:nvGraphicFramePr>
          <p:cNvPr id="296" name="object 296"/>
          <p:cNvGraphicFramePr>
            <a:graphicFrameLocks noGrp="1"/>
          </p:cNvGraphicFramePr>
          <p:nvPr>
            <p:extLst>
              <p:ext uri="{D42A27DB-BD31-4B8C-83A1-F6EECF244321}">
                <p14:modId xmlns:p14="http://schemas.microsoft.com/office/powerpoint/2010/main" val="299406968"/>
              </p:ext>
            </p:extLst>
          </p:nvPr>
        </p:nvGraphicFramePr>
        <p:xfrm>
          <a:off x="2220765" y="4864114"/>
          <a:ext cx="366029" cy="706033"/>
        </p:xfrm>
        <a:graphic>
          <a:graphicData uri="http://schemas.openxmlformats.org/drawingml/2006/table">
            <a:tbl>
              <a:tblPr firstRow="1" bandRow="1">
                <a:tableStyleId>{2D5ABB26-0587-4C30-8999-92F81FD0307C}</a:tableStyleId>
              </a:tblPr>
              <a:tblGrid>
                <a:gridCol w="366029"/>
              </a:tblGrid>
              <a:tr h="64955">
                <a:tc>
                  <a:txBody>
                    <a:bodyPr/>
                    <a:lstStyle/>
                    <a:p>
                      <a:endParaRPr sz="200">
                        <a:latin typeface="Arial"/>
                        <a:cs typeface="Arial"/>
                      </a:endParaRPr>
                    </a:p>
                  </a:txBody>
                  <a:tcPr marL="0" marR="0" marT="0" marB="0">
                    <a:lnL w="3648">
                      <a:solidFill>
                        <a:srgbClr val="000000"/>
                      </a:solidFill>
                      <a:prstDash val="solid"/>
                    </a:lnL>
                    <a:lnR w="3647">
                      <a:solidFill>
                        <a:srgbClr val="000000"/>
                      </a:solidFill>
                      <a:prstDash val="solid"/>
                    </a:lnR>
                    <a:lnT w="5104">
                      <a:solidFill>
                        <a:srgbClr val="000000"/>
                      </a:solidFill>
                      <a:prstDash val="solid"/>
                    </a:lnT>
                    <a:lnB w="5104">
                      <a:solidFill>
                        <a:srgbClr val="000000"/>
                      </a:solidFill>
                      <a:prstDash val="solid"/>
                    </a:lnB>
                  </a:tcPr>
                </a:tc>
              </a:tr>
              <a:tr h="66115">
                <a:tc>
                  <a:txBody>
                    <a:bodyPr/>
                    <a:lstStyle/>
                    <a:p>
                      <a:endParaRPr sz="200">
                        <a:latin typeface="Arial"/>
                        <a:cs typeface="Arial"/>
                      </a:endParaRPr>
                    </a:p>
                  </a:txBody>
                  <a:tcPr marL="0" marR="0" marT="0" marB="0">
                    <a:lnL w="3648">
                      <a:solidFill>
                        <a:srgbClr val="000000"/>
                      </a:solidFill>
                      <a:prstDash val="solid"/>
                    </a:lnL>
                    <a:lnR w="3647">
                      <a:solidFill>
                        <a:srgbClr val="000000"/>
                      </a:solidFill>
                      <a:prstDash val="solid"/>
                    </a:lnR>
                    <a:lnT w="5104">
                      <a:solidFill>
                        <a:srgbClr val="000000"/>
                      </a:solidFill>
                      <a:prstDash val="solid"/>
                    </a:lnT>
                    <a:lnB w="5104">
                      <a:solidFill>
                        <a:srgbClr val="000000"/>
                      </a:solidFill>
                      <a:prstDash val="solid"/>
                    </a:lnB>
                  </a:tcPr>
                </a:tc>
              </a:tr>
              <a:tr h="150780">
                <a:tc>
                  <a:txBody>
                    <a:bodyPr/>
                    <a:lstStyle/>
                    <a:p>
                      <a:pPr marL="47625">
                        <a:lnSpc>
                          <a:spcPct val="100000"/>
                        </a:lnSpc>
                      </a:pPr>
                      <a:r>
                        <a:rPr sz="700" b="1" baseline="10101" dirty="0">
                          <a:latin typeface="Calibri"/>
                          <a:cs typeface="Calibri"/>
                        </a:rPr>
                        <a:t>h</a:t>
                      </a:r>
                      <a:r>
                        <a:rPr sz="300" b="1" spc="-10" dirty="0">
                          <a:latin typeface="Calibri"/>
                          <a:cs typeface="Calibri"/>
                        </a:rPr>
                        <a:t>i</a:t>
                      </a:r>
                      <a:r>
                        <a:rPr sz="700" b="1" baseline="10101" dirty="0">
                          <a:latin typeface="Calibri"/>
                          <a:cs typeface="Calibri"/>
                        </a:rPr>
                        <a:t>,</a:t>
                      </a:r>
                      <a:r>
                        <a:rPr sz="700" b="1" spc="-30" baseline="10101" dirty="0">
                          <a:latin typeface="Calibri"/>
                          <a:cs typeface="Calibri"/>
                        </a:rPr>
                        <a:t> </a:t>
                      </a:r>
                      <a:r>
                        <a:rPr sz="700" b="1" spc="15" baseline="10101" dirty="0">
                          <a:latin typeface="Symbol"/>
                          <a:cs typeface="Symbol"/>
                        </a:rPr>
                        <a:t></a:t>
                      </a:r>
                      <a:r>
                        <a:rPr sz="300" b="1" dirty="0">
                          <a:latin typeface="Calibri"/>
                          <a:cs typeface="Calibri"/>
                        </a:rPr>
                        <a:t>i</a:t>
                      </a:r>
                      <a:r>
                        <a:rPr sz="700" b="1" baseline="10101" dirty="0">
                          <a:latin typeface="Calibri"/>
                          <a:cs typeface="Calibri"/>
                        </a:rPr>
                        <a:t>,</a:t>
                      </a:r>
                      <a:r>
                        <a:rPr sz="700" b="1" spc="-30" baseline="10101" dirty="0">
                          <a:latin typeface="Calibri"/>
                          <a:cs typeface="Calibri"/>
                        </a:rPr>
                        <a:t> </a:t>
                      </a:r>
                      <a:r>
                        <a:rPr sz="700" b="1" spc="-7" baseline="10101" dirty="0">
                          <a:latin typeface="Calibri"/>
                          <a:cs typeface="Calibri"/>
                        </a:rPr>
                        <a:t>V</a:t>
                      </a:r>
                      <a:r>
                        <a:rPr sz="300" b="1" spc="-10" dirty="0">
                          <a:latin typeface="Calibri"/>
                          <a:cs typeface="Calibri"/>
                        </a:rPr>
                        <a:t>Si</a:t>
                      </a:r>
                      <a:r>
                        <a:rPr sz="700" b="1" baseline="10101" dirty="0">
                          <a:latin typeface="Calibri"/>
                          <a:cs typeface="Calibri"/>
                        </a:rPr>
                        <a:t>,</a:t>
                      </a:r>
                      <a:r>
                        <a:rPr sz="700" b="1" spc="-30" baseline="10101" dirty="0">
                          <a:latin typeface="Calibri"/>
                          <a:cs typeface="Calibri"/>
                        </a:rPr>
                        <a:t> </a:t>
                      </a:r>
                      <a:r>
                        <a:rPr sz="700" b="1" spc="-7" baseline="10101" dirty="0">
                          <a:latin typeface="Calibri"/>
                          <a:cs typeface="Calibri"/>
                        </a:rPr>
                        <a:t>D</a:t>
                      </a:r>
                      <a:r>
                        <a:rPr sz="300" b="1" dirty="0">
                          <a:latin typeface="Calibri"/>
                          <a:cs typeface="Calibri"/>
                        </a:rPr>
                        <a:t>i</a:t>
                      </a:r>
                      <a:endParaRPr sz="300">
                        <a:latin typeface="Calibri"/>
                        <a:cs typeface="Calibri"/>
                      </a:endParaRPr>
                    </a:p>
                  </a:txBody>
                  <a:tcPr marL="0" marR="0" marT="0" marB="0">
                    <a:lnL w="3648">
                      <a:solidFill>
                        <a:srgbClr val="000000"/>
                      </a:solidFill>
                      <a:prstDash val="solid"/>
                    </a:lnL>
                    <a:lnR w="3647">
                      <a:solidFill>
                        <a:srgbClr val="000000"/>
                      </a:solidFill>
                      <a:prstDash val="solid"/>
                    </a:lnR>
                    <a:lnT w="5104">
                      <a:solidFill>
                        <a:srgbClr val="000000"/>
                      </a:solidFill>
                      <a:prstDash val="solid"/>
                    </a:lnT>
                    <a:lnB w="5104">
                      <a:solidFill>
                        <a:srgbClr val="000000"/>
                      </a:solidFill>
                      <a:prstDash val="solid"/>
                    </a:lnB>
                  </a:tcPr>
                </a:tc>
              </a:tr>
              <a:tr h="424183">
                <a:tc>
                  <a:txBody>
                    <a:bodyPr/>
                    <a:lstStyle/>
                    <a:p>
                      <a:endParaRPr sz="300">
                        <a:latin typeface="Calibri"/>
                        <a:cs typeface="Calibri"/>
                      </a:endParaRPr>
                    </a:p>
                  </a:txBody>
                  <a:tcPr marL="0" marR="0" marT="0" marB="0">
                    <a:lnL w="3648">
                      <a:solidFill>
                        <a:srgbClr val="000000"/>
                      </a:solidFill>
                      <a:prstDash val="solid"/>
                    </a:lnL>
                    <a:lnR w="3647">
                      <a:solidFill>
                        <a:srgbClr val="000000"/>
                      </a:solidFill>
                      <a:prstDash val="solid"/>
                    </a:lnR>
                    <a:lnT w="5104">
                      <a:solidFill>
                        <a:srgbClr val="000000"/>
                      </a:solidFill>
                      <a:prstDash val="solid"/>
                    </a:lnT>
                    <a:lnB w="3826">
                      <a:solidFill>
                        <a:srgbClr val="000000"/>
                      </a:solidFill>
                      <a:prstDash val="solid"/>
                    </a:lnB>
                  </a:tcPr>
                </a:tc>
              </a:tr>
            </a:tbl>
          </a:graphicData>
        </a:graphic>
      </p:graphicFrame>
    </p:spTree>
    <p:extLst>
      <p:ext uri="{BB962C8B-B14F-4D97-AF65-F5344CB8AC3E}">
        <p14:creationId xmlns:p14="http://schemas.microsoft.com/office/powerpoint/2010/main" val="20407197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3528" y="133676"/>
            <a:ext cx="4390327" cy="615553"/>
          </a:xfrm>
          <a:prstGeom prst="rect">
            <a:avLst/>
          </a:prstGeom>
        </p:spPr>
        <p:txBody>
          <a:bodyPr vert="horz" wrap="square" lIns="0" tIns="0" rIns="0" bIns="0" rtlCol="0">
            <a:spAutoFit/>
          </a:bodyPr>
          <a:lstStyle/>
          <a:p>
            <a:pPr marL="11135"/>
            <a:r>
              <a:rPr sz="4000" b="1" spc="-9" dirty="0">
                <a:solidFill>
                  <a:srgbClr val="FF9900"/>
                </a:solidFill>
                <a:effectLst>
                  <a:outerShdw blurRad="38100" dist="38100" dir="2700000" algn="tl">
                    <a:srgbClr val="000000">
                      <a:alpha val="43137"/>
                    </a:srgbClr>
                  </a:outerShdw>
                </a:effectLst>
                <a:latin typeface="Calibri"/>
                <a:cs typeface="Calibri"/>
              </a:rPr>
              <a:t>Risul</a:t>
            </a:r>
            <a:r>
              <a:rPr sz="4000" b="1" spc="-35" dirty="0">
                <a:solidFill>
                  <a:srgbClr val="FF9900"/>
                </a:solidFill>
                <a:effectLst>
                  <a:outerShdw blurRad="38100" dist="38100" dir="2700000" algn="tl">
                    <a:srgbClr val="000000">
                      <a:alpha val="43137"/>
                    </a:srgbClr>
                  </a:outerShdw>
                </a:effectLst>
                <a:latin typeface="Calibri"/>
                <a:cs typeface="Calibri"/>
              </a:rPr>
              <a:t>ta</a:t>
            </a:r>
            <a:r>
              <a:rPr sz="4000" b="1" spc="-9" dirty="0">
                <a:solidFill>
                  <a:srgbClr val="FF9900"/>
                </a:solidFill>
                <a:effectLst>
                  <a:outerShdw blurRad="38100" dist="38100" dir="2700000" algn="tl">
                    <a:srgbClr val="000000">
                      <a:alpha val="43137"/>
                    </a:srgbClr>
                  </a:outerShdw>
                </a:effectLst>
                <a:latin typeface="Calibri"/>
                <a:cs typeface="Calibri"/>
              </a:rPr>
              <a:t>ti</a:t>
            </a:r>
            <a:endParaRPr sz="4000" dirty="0">
              <a:solidFill>
                <a:srgbClr val="FF9900"/>
              </a:solidFill>
              <a:effectLst>
                <a:outerShdw blurRad="38100" dist="38100" dir="2700000" algn="tl">
                  <a:srgbClr val="000000">
                    <a:alpha val="43137"/>
                  </a:srgbClr>
                </a:outerShdw>
              </a:effectLst>
              <a:latin typeface="Calibri"/>
              <a:cs typeface="Calibri"/>
            </a:endParaRPr>
          </a:p>
        </p:txBody>
      </p:sp>
      <p:sp>
        <p:nvSpPr>
          <p:cNvPr id="3" name="object 3"/>
          <p:cNvSpPr txBox="1">
            <a:spLocks noGrp="1"/>
          </p:cNvSpPr>
          <p:nvPr>
            <p:ph type="body" idx="1"/>
          </p:nvPr>
        </p:nvSpPr>
        <p:spPr>
          <a:xfrm>
            <a:off x="539552" y="981336"/>
            <a:ext cx="7772400" cy="2499146"/>
          </a:xfrm>
          <a:prstGeom prst="rect">
            <a:avLst/>
          </a:prstGeom>
        </p:spPr>
        <p:txBody>
          <a:bodyPr vert="horz" wrap="square" lIns="0" tIns="0" rIns="0" bIns="0" rtlCol="0">
            <a:spAutoFit/>
          </a:bodyPr>
          <a:lstStyle/>
          <a:p>
            <a:pPr marL="0" marR="7795" indent="0" algn="just">
              <a:buNone/>
            </a:pPr>
            <a:r>
              <a:rPr sz="1400" b="1" dirty="0">
                <a:solidFill>
                  <a:schemeClr val="accent4">
                    <a:lumMod val="75000"/>
                    <a:lumOff val="25000"/>
                  </a:schemeClr>
                </a:solidFill>
                <a:latin typeface="Arial" panose="020B0604020202020204" pitchFamily="34" charset="0"/>
                <a:cs typeface="Arial" panose="020B0604020202020204" pitchFamily="34" charset="0"/>
              </a:rPr>
              <a:t>Ai</a:t>
            </a:r>
            <a:r>
              <a:rPr sz="1400" b="1" spc="171"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a:solidFill>
                  <a:schemeClr val="accent4">
                    <a:lumMod val="75000"/>
                    <a:lumOff val="25000"/>
                  </a:schemeClr>
                </a:solidFill>
                <a:latin typeface="Arial" panose="020B0604020202020204" pitchFamily="34" charset="0"/>
                <a:cs typeface="Arial" panose="020B0604020202020204" pitchFamily="34" charset="0"/>
              </a:rPr>
              <a:t>fin</a:t>
            </a:r>
            <a:r>
              <a:rPr sz="1400" b="1" dirty="0" err="1">
                <a:solidFill>
                  <a:schemeClr val="accent4">
                    <a:lumMod val="75000"/>
                    <a:lumOff val="25000"/>
                  </a:schemeClr>
                </a:solidFill>
                <a:latin typeface="Arial" panose="020B0604020202020204" pitchFamily="34" charset="0"/>
                <a:cs typeface="Arial" panose="020B0604020202020204" pitchFamily="34" charset="0"/>
              </a:rPr>
              <a:t>i</a:t>
            </a:r>
            <a:r>
              <a:rPr sz="1400" b="1" spc="171"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a:solidFill>
                  <a:schemeClr val="accent4">
                    <a:lumMod val="75000"/>
                    <a:lumOff val="25000"/>
                  </a:schemeClr>
                </a:solidFill>
                <a:latin typeface="Arial" panose="020B0604020202020204" pitchFamily="34" charset="0"/>
                <a:cs typeface="Arial" panose="020B0604020202020204" pitchFamily="34" charset="0"/>
              </a:rPr>
              <a:t>de</a:t>
            </a:r>
            <a:r>
              <a:rPr sz="1400" b="1" spc="4" dirty="0" err="1">
                <a:solidFill>
                  <a:schemeClr val="accent4">
                    <a:lumMod val="75000"/>
                    <a:lumOff val="25000"/>
                  </a:schemeClr>
                </a:solidFill>
                <a:latin typeface="Arial" panose="020B0604020202020204" pitchFamily="34" charset="0"/>
                <a:cs typeface="Arial" panose="020B0604020202020204" pitchFamily="34" charset="0"/>
              </a:rPr>
              <a:t>l</a:t>
            </a:r>
            <a:r>
              <a:rPr sz="1400" b="1" spc="-9" dirty="0" err="1">
                <a:solidFill>
                  <a:schemeClr val="accent4">
                    <a:lumMod val="75000"/>
                    <a:lumOff val="25000"/>
                  </a:schemeClr>
                </a:solidFill>
                <a:latin typeface="Arial" panose="020B0604020202020204" pitchFamily="34" charset="0"/>
                <a:cs typeface="Arial" panose="020B0604020202020204" pitchFamily="34" charset="0"/>
              </a:rPr>
              <a:t>l</a:t>
            </a:r>
            <a:r>
              <a:rPr sz="1400" b="1" dirty="0" err="1">
                <a:solidFill>
                  <a:schemeClr val="accent4">
                    <a:lumMod val="75000"/>
                    <a:lumOff val="25000"/>
                  </a:schemeClr>
                </a:solidFill>
                <a:latin typeface="Arial" panose="020B0604020202020204" pitchFamily="34" charset="0"/>
                <a:cs typeface="Arial" panose="020B0604020202020204" pitchFamily="34" charset="0"/>
              </a:rPr>
              <a:t>a</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75" dirty="0">
                <a:solidFill>
                  <a:schemeClr val="accent4">
                    <a:lumMod val="75000"/>
                    <a:lumOff val="25000"/>
                  </a:schemeClr>
                </a:solidFill>
                <a:latin typeface="Arial" panose="020B0604020202020204" pitchFamily="34" charset="0"/>
                <a:cs typeface="Arial" panose="020B0604020202020204" pitchFamily="34" charset="0"/>
              </a:rPr>
              <a:t> </a:t>
            </a:r>
            <a:r>
              <a:rPr sz="1400" b="1" spc="-26" dirty="0" err="1">
                <a:solidFill>
                  <a:schemeClr val="accent4">
                    <a:lumMod val="75000"/>
                    <a:lumOff val="25000"/>
                  </a:schemeClr>
                </a:solidFill>
                <a:latin typeface="Arial" panose="020B0604020202020204" pitchFamily="34" charset="0"/>
                <a:cs typeface="Arial" panose="020B0604020202020204" pitchFamily="34" charset="0"/>
              </a:rPr>
              <a:t>r</a:t>
            </a:r>
            <a:r>
              <a:rPr sz="1400" b="1" dirty="0" err="1">
                <a:solidFill>
                  <a:schemeClr val="accent4">
                    <a:lumMod val="75000"/>
                    <a:lumOff val="25000"/>
                  </a:schemeClr>
                </a:solidFill>
                <a:latin typeface="Arial" panose="020B0604020202020204" pitchFamily="34" charset="0"/>
                <a:cs typeface="Arial" panose="020B0604020202020204" pitchFamily="34" charset="0"/>
              </a:rPr>
              <a:t>e</a:t>
            </a:r>
            <a:r>
              <a:rPr sz="1400" b="1" spc="-18" dirty="0" err="1">
                <a:solidFill>
                  <a:schemeClr val="accent4">
                    <a:lumMod val="75000"/>
                    <a:lumOff val="25000"/>
                  </a:schemeClr>
                </a:solidFill>
                <a:latin typeface="Arial" panose="020B0604020202020204" pitchFamily="34" charset="0"/>
                <a:cs typeface="Arial" panose="020B0604020202020204" pitchFamily="34" charset="0"/>
              </a:rPr>
              <a:t>s</a:t>
            </a:r>
            <a:r>
              <a:rPr sz="1400" b="1" spc="4" dirty="0" err="1">
                <a:solidFill>
                  <a:schemeClr val="accent4">
                    <a:lumMod val="75000"/>
                    <a:lumOff val="25000"/>
                  </a:schemeClr>
                </a:solidFill>
                <a:latin typeface="Arial" panose="020B0604020202020204" pitchFamily="34" charset="0"/>
                <a:cs typeface="Arial" panose="020B0604020202020204" pitchFamily="34" charset="0"/>
              </a:rPr>
              <a:t>t</a:t>
            </a:r>
            <a:r>
              <a:rPr sz="1400" b="1" spc="-9" dirty="0" err="1">
                <a:solidFill>
                  <a:schemeClr val="accent4">
                    <a:lumMod val="75000"/>
                    <a:lumOff val="25000"/>
                  </a:schemeClr>
                </a:solidFill>
                <a:latin typeface="Arial" panose="020B0604020202020204" pitchFamily="34" charset="0"/>
                <a:cs typeface="Arial" panose="020B0604020202020204" pitchFamily="34" charset="0"/>
              </a:rPr>
              <a:t>i</a:t>
            </a:r>
            <a:r>
              <a:rPr sz="1400" b="1" dirty="0" err="1">
                <a:solidFill>
                  <a:schemeClr val="accent4">
                    <a:lumMod val="75000"/>
                    <a:lumOff val="25000"/>
                  </a:schemeClr>
                </a:solidFill>
                <a:latin typeface="Arial" panose="020B0604020202020204" pitchFamily="34" charset="0"/>
                <a:cs typeface="Arial" panose="020B0604020202020204" pitchFamily="34" charset="0"/>
              </a:rPr>
              <a:t>tu</a:t>
            </a:r>
            <a:r>
              <a:rPr sz="1400" b="1" spc="-9" dirty="0" err="1">
                <a:solidFill>
                  <a:schemeClr val="accent4">
                    <a:lumMod val="75000"/>
                    <a:lumOff val="25000"/>
                  </a:schemeClr>
                </a:solidFill>
                <a:latin typeface="Arial" panose="020B0604020202020204" pitchFamily="34" charset="0"/>
                <a:cs typeface="Arial" panose="020B0604020202020204" pitchFamily="34" charset="0"/>
              </a:rPr>
              <a:t>zi</a:t>
            </a:r>
            <a:r>
              <a:rPr sz="1400" b="1" spc="4" dirty="0" err="1">
                <a:solidFill>
                  <a:schemeClr val="accent4">
                    <a:lumMod val="75000"/>
                    <a:lumOff val="25000"/>
                  </a:schemeClr>
                </a:solidFill>
                <a:latin typeface="Arial" panose="020B0604020202020204" pitchFamily="34" charset="0"/>
                <a:cs typeface="Arial" panose="020B0604020202020204" pitchFamily="34" charset="0"/>
              </a:rPr>
              <a:t>o</a:t>
            </a:r>
            <a:r>
              <a:rPr sz="1400" b="1" spc="-4" dirty="0" err="1">
                <a:solidFill>
                  <a:schemeClr val="accent4">
                    <a:lumMod val="75000"/>
                    <a:lumOff val="25000"/>
                  </a:schemeClr>
                </a:solidFill>
                <a:latin typeface="Arial" panose="020B0604020202020204" pitchFamily="34" charset="0"/>
                <a:cs typeface="Arial" panose="020B0604020202020204" pitchFamily="34" charset="0"/>
              </a:rPr>
              <a:t>n</a:t>
            </a:r>
            <a:r>
              <a:rPr sz="1400" b="1" dirty="0" err="1">
                <a:solidFill>
                  <a:schemeClr val="accent4">
                    <a:lumMod val="75000"/>
                    <a:lumOff val="25000"/>
                  </a:schemeClr>
                </a:solidFill>
                <a:latin typeface="Arial" panose="020B0604020202020204" pitchFamily="34" charset="0"/>
                <a:cs typeface="Arial" panose="020B0604020202020204" pitchFamily="34" charset="0"/>
              </a:rPr>
              <a:t>e</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71"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fina</a:t>
            </a:r>
            <a:r>
              <a:rPr sz="1400" b="1" spc="-9" dirty="0">
                <a:solidFill>
                  <a:schemeClr val="accent4">
                    <a:lumMod val="75000"/>
                    <a:lumOff val="25000"/>
                  </a:schemeClr>
                </a:solidFill>
                <a:latin typeface="Arial" panose="020B0604020202020204" pitchFamily="34" charset="0"/>
                <a:cs typeface="Arial" panose="020B0604020202020204" pitchFamily="34" charset="0"/>
              </a:rPr>
              <a:t>l</a:t>
            </a:r>
            <a:r>
              <a:rPr sz="1400" b="1" dirty="0">
                <a:solidFill>
                  <a:schemeClr val="accent4">
                    <a:lumMod val="75000"/>
                    <a:lumOff val="25000"/>
                  </a:schemeClr>
                </a:solidFill>
                <a:latin typeface="Arial" panose="020B0604020202020204" pitchFamily="34" charset="0"/>
                <a:cs typeface="Arial" panose="020B0604020202020204" pitchFamily="34" charset="0"/>
              </a:rPr>
              <a:t>e </a:t>
            </a:r>
            <a:r>
              <a:rPr sz="1400" b="1" spc="-167" dirty="0">
                <a:solidFill>
                  <a:schemeClr val="accent4">
                    <a:lumMod val="75000"/>
                    <a:lumOff val="25000"/>
                  </a:schemeClr>
                </a:solidFill>
                <a:latin typeface="Arial" panose="020B0604020202020204" pitchFamily="34" charset="0"/>
                <a:cs typeface="Arial" panose="020B0604020202020204" pitchFamily="34" charset="0"/>
              </a:rPr>
              <a:t> </a:t>
            </a:r>
            <a:r>
              <a:rPr sz="1400" b="1" dirty="0" err="1" smtClean="0">
                <a:solidFill>
                  <a:schemeClr val="accent4">
                    <a:lumMod val="75000"/>
                    <a:lumOff val="25000"/>
                  </a:schemeClr>
                </a:solidFill>
                <a:latin typeface="Arial" panose="020B0604020202020204" pitchFamily="34" charset="0"/>
                <a:cs typeface="Arial" panose="020B0604020202020204" pitchFamily="34" charset="0"/>
              </a:rPr>
              <a:t>i</a:t>
            </a:r>
            <a:r>
              <a:rPr sz="1400" b="1" spc="171" dirty="0" smtClean="0">
                <a:solidFill>
                  <a:schemeClr val="accent4">
                    <a:lumMod val="75000"/>
                    <a:lumOff val="25000"/>
                  </a:schemeClr>
                </a:solidFill>
                <a:latin typeface="Arial" panose="020B0604020202020204" pitchFamily="34" charset="0"/>
                <a:cs typeface="Arial" panose="020B0604020202020204" pitchFamily="34" charset="0"/>
              </a:rPr>
              <a:t> </a:t>
            </a:r>
            <a:r>
              <a:rPr sz="1400" b="1" spc="4" dirty="0" err="1" smtClean="0">
                <a:solidFill>
                  <a:schemeClr val="accent4">
                    <a:lumMod val="75000"/>
                    <a:lumOff val="25000"/>
                  </a:schemeClr>
                </a:solidFill>
                <a:latin typeface="Arial" panose="020B0604020202020204" pitchFamily="34" charset="0"/>
                <a:cs typeface="Arial" panose="020B0604020202020204" pitchFamily="34" charset="0"/>
              </a:rPr>
              <a:t>r</a:t>
            </a:r>
            <a:r>
              <a:rPr sz="1400" b="1" spc="-9" dirty="0" err="1" smtClean="0">
                <a:solidFill>
                  <a:schemeClr val="accent4">
                    <a:lumMod val="75000"/>
                    <a:lumOff val="25000"/>
                  </a:schemeClr>
                </a:solidFill>
                <a:latin typeface="Arial" panose="020B0604020202020204" pitchFamily="34" charset="0"/>
                <a:cs typeface="Arial" panose="020B0604020202020204" pitchFamily="34" charset="0"/>
              </a:rPr>
              <a:t>i</a:t>
            </a:r>
            <a:r>
              <a:rPr sz="1400" b="1" spc="-4" dirty="0" err="1" smtClean="0">
                <a:solidFill>
                  <a:schemeClr val="accent4">
                    <a:lumMod val="75000"/>
                    <a:lumOff val="25000"/>
                  </a:schemeClr>
                </a:solidFill>
                <a:latin typeface="Arial" panose="020B0604020202020204" pitchFamily="34" charset="0"/>
                <a:cs typeface="Arial" panose="020B0604020202020204" pitchFamily="34" charset="0"/>
              </a:rPr>
              <a:t>sul</a:t>
            </a:r>
            <a:r>
              <a:rPr sz="1400" b="1" spc="-26" dirty="0" err="1" smtClean="0">
                <a:solidFill>
                  <a:schemeClr val="accent4">
                    <a:lumMod val="75000"/>
                    <a:lumOff val="25000"/>
                  </a:schemeClr>
                </a:solidFill>
                <a:latin typeface="Arial" panose="020B0604020202020204" pitchFamily="34" charset="0"/>
                <a:cs typeface="Arial" panose="020B0604020202020204" pitchFamily="34" charset="0"/>
              </a:rPr>
              <a:t>t</a:t>
            </a:r>
            <a:r>
              <a:rPr sz="1400" b="1" spc="-13" dirty="0" err="1" smtClean="0">
                <a:solidFill>
                  <a:schemeClr val="accent4">
                    <a:lumMod val="75000"/>
                    <a:lumOff val="25000"/>
                  </a:schemeClr>
                </a:solidFill>
                <a:latin typeface="Arial" panose="020B0604020202020204" pitchFamily="34" charset="0"/>
                <a:cs typeface="Arial" panose="020B0604020202020204" pitchFamily="34" charset="0"/>
              </a:rPr>
              <a:t>a</a:t>
            </a:r>
            <a:r>
              <a:rPr sz="1400" b="1" dirty="0" err="1" smtClean="0">
                <a:solidFill>
                  <a:schemeClr val="accent4">
                    <a:lumMod val="75000"/>
                    <a:lumOff val="25000"/>
                  </a:schemeClr>
                </a:solidFill>
                <a:latin typeface="Arial" panose="020B0604020202020204" pitchFamily="34" charset="0"/>
                <a:cs typeface="Arial" panose="020B0604020202020204" pitchFamily="34" charset="0"/>
              </a:rPr>
              <a:t>t</a:t>
            </a:r>
            <a:r>
              <a:rPr sz="1400" b="1" spc="-9" dirty="0" err="1" smtClean="0">
                <a:solidFill>
                  <a:schemeClr val="accent4">
                    <a:lumMod val="75000"/>
                    <a:lumOff val="25000"/>
                  </a:schemeClr>
                </a:solidFill>
                <a:latin typeface="Arial" panose="020B0604020202020204" pitchFamily="34" charset="0"/>
                <a:cs typeface="Arial" panose="020B0604020202020204" pitchFamily="34" charset="0"/>
              </a:rPr>
              <a:t>i</a:t>
            </a:r>
            <a:r>
              <a:rPr lang="it-IT" sz="1400" b="1" spc="-4"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smtClean="0">
                <a:solidFill>
                  <a:schemeClr val="accent4">
                    <a:lumMod val="75000"/>
                    <a:lumOff val="25000"/>
                  </a:schemeClr>
                </a:solidFill>
                <a:latin typeface="Arial" panose="020B0604020202020204" pitchFamily="34" charset="0"/>
                <a:cs typeface="Arial" panose="020B0604020202020204" pitchFamily="34" charset="0"/>
              </a:rPr>
              <a:t>son</a:t>
            </a:r>
            <a:r>
              <a:rPr sz="1400" b="1" dirty="0" err="1" smtClean="0">
                <a:solidFill>
                  <a:schemeClr val="accent4">
                    <a:lumMod val="75000"/>
                    <a:lumOff val="25000"/>
                  </a:schemeClr>
                </a:solidFill>
                <a:latin typeface="Arial" panose="020B0604020202020204" pitchFamily="34" charset="0"/>
                <a:cs typeface="Arial" panose="020B0604020202020204" pitchFamily="34" charset="0"/>
              </a:rPr>
              <a:t>o</a:t>
            </a:r>
            <a:r>
              <a:rPr sz="1400" b="1" dirty="0" smtClean="0">
                <a:solidFill>
                  <a:schemeClr val="accent4">
                    <a:lumMod val="75000"/>
                    <a:lumOff val="25000"/>
                  </a:schemeClr>
                </a:solidFill>
                <a:latin typeface="Arial" panose="020B0604020202020204" pitchFamily="34" charset="0"/>
                <a:cs typeface="Arial" panose="020B0604020202020204" pitchFamily="34" charset="0"/>
              </a:rPr>
              <a:t> </a:t>
            </a:r>
            <a:r>
              <a:rPr sz="1400" b="1" spc="-179" dirty="0" smtClean="0">
                <a:solidFill>
                  <a:schemeClr val="accent4">
                    <a:lumMod val="75000"/>
                    <a:lumOff val="25000"/>
                  </a:schemeClr>
                </a:solidFill>
                <a:latin typeface="Arial" panose="020B0604020202020204" pitchFamily="34" charset="0"/>
                <a:cs typeface="Arial" panose="020B0604020202020204" pitchFamily="34" charset="0"/>
              </a:rPr>
              <a:t> </a:t>
            </a:r>
            <a:r>
              <a:rPr sz="1400" b="1" dirty="0" err="1">
                <a:solidFill>
                  <a:schemeClr val="accent4">
                    <a:lumMod val="75000"/>
                    <a:lumOff val="25000"/>
                  </a:schemeClr>
                </a:solidFill>
                <a:latin typeface="Arial" panose="020B0604020202020204" pitchFamily="34" charset="0"/>
                <a:cs typeface="Arial" panose="020B0604020202020204" pitchFamily="34" charset="0"/>
              </a:rPr>
              <a:t>es</a:t>
            </a:r>
            <a:r>
              <a:rPr sz="1400" b="1" spc="-4" dirty="0" err="1">
                <a:solidFill>
                  <a:schemeClr val="accent4">
                    <a:lumMod val="75000"/>
                    <a:lumOff val="25000"/>
                  </a:schemeClr>
                </a:solidFill>
                <a:latin typeface="Arial" panose="020B0604020202020204" pitchFamily="34" charset="0"/>
                <a:cs typeface="Arial" panose="020B0604020202020204" pitchFamily="34" charset="0"/>
              </a:rPr>
              <a:t>p</a:t>
            </a:r>
            <a:r>
              <a:rPr sz="1400" b="1" spc="-26" dirty="0" err="1">
                <a:solidFill>
                  <a:schemeClr val="accent4">
                    <a:lumMod val="75000"/>
                    <a:lumOff val="25000"/>
                  </a:schemeClr>
                </a:solidFill>
                <a:latin typeface="Arial" panose="020B0604020202020204" pitchFamily="34" charset="0"/>
                <a:cs typeface="Arial" panose="020B0604020202020204" pitchFamily="34" charset="0"/>
              </a:rPr>
              <a:t>r</a:t>
            </a:r>
            <a:r>
              <a:rPr sz="1400" b="1" dirty="0" err="1">
                <a:solidFill>
                  <a:schemeClr val="accent4">
                    <a:lumMod val="75000"/>
                    <a:lumOff val="25000"/>
                  </a:schemeClr>
                </a:solidFill>
                <a:latin typeface="Arial" panose="020B0604020202020204" pitchFamily="34" charset="0"/>
                <a:cs typeface="Arial" panose="020B0604020202020204" pitchFamily="34" charset="0"/>
              </a:rPr>
              <a:t>es</a:t>
            </a:r>
            <a:r>
              <a:rPr sz="1400" b="1" spc="-4" dirty="0" err="1">
                <a:solidFill>
                  <a:schemeClr val="accent4">
                    <a:lumMod val="75000"/>
                    <a:lumOff val="25000"/>
                  </a:schemeClr>
                </a:solidFill>
                <a:latin typeface="Arial" panose="020B0604020202020204" pitchFamily="34" charset="0"/>
                <a:cs typeface="Arial" panose="020B0604020202020204" pitchFamily="34" charset="0"/>
              </a:rPr>
              <a:t>s</a:t>
            </a:r>
            <a:r>
              <a:rPr sz="1400" b="1" dirty="0" err="1">
                <a:solidFill>
                  <a:schemeClr val="accent4">
                    <a:lumMod val="75000"/>
                    <a:lumOff val="25000"/>
                  </a:schemeClr>
                </a:solidFill>
                <a:latin typeface="Arial" panose="020B0604020202020204" pitchFamily="34" charset="0"/>
                <a:cs typeface="Arial" panose="020B0604020202020204" pitchFamily="34" charset="0"/>
              </a:rPr>
              <a:t>i</a:t>
            </a:r>
            <a:r>
              <a:rPr sz="1400" b="1" spc="171"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a:solidFill>
                  <a:schemeClr val="accent4">
                    <a:lumMod val="75000"/>
                    <a:lumOff val="25000"/>
                  </a:schemeClr>
                </a:solidFill>
                <a:latin typeface="Arial" panose="020B0604020202020204" pitchFamily="34" charset="0"/>
                <a:cs typeface="Arial" panose="020B0604020202020204" pitchFamily="34" charset="0"/>
              </a:rPr>
              <a:t>si</a:t>
            </a:r>
            <a:r>
              <a:rPr sz="1400" b="1" dirty="0" err="1">
                <a:solidFill>
                  <a:schemeClr val="accent4">
                    <a:lumMod val="75000"/>
                    <a:lumOff val="25000"/>
                  </a:schemeClr>
                </a:solidFill>
                <a:latin typeface="Arial" panose="020B0604020202020204" pitchFamily="34" charset="0"/>
                <a:cs typeface="Arial" panose="020B0604020202020204" pitchFamily="34" charset="0"/>
              </a:rPr>
              <a:t>a</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79"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in </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dirty="0">
                <a:solidFill>
                  <a:schemeClr val="accent4">
                    <a:lumMod val="75000"/>
                    <a:lumOff val="25000"/>
                  </a:schemeClr>
                </a:solidFill>
                <a:latin typeface="Arial" panose="020B0604020202020204" pitchFamily="34" charset="0"/>
                <a:cs typeface="Arial" panose="020B0604020202020204" pitchFamily="34" charset="0"/>
              </a:rPr>
              <a:t>ermini</a:t>
            </a:r>
            <a:r>
              <a:rPr sz="1400" b="1" spc="53"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d</a:t>
            </a:r>
            <a:r>
              <a:rPr sz="1400" b="1" dirty="0">
                <a:solidFill>
                  <a:schemeClr val="accent4">
                    <a:lumMod val="75000"/>
                    <a:lumOff val="25000"/>
                  </a:schemeClr>
                </a:solidFill>
                <a:latin typeface="Arial" panose="020B0604020202020204" pitchFamily="34" charset="0"/>
                <a:cs typeface="Arial" panose="020B0604020202020204" pitchFamily="34" charset="0"/>
              </a:rPr>
              <a:t>i</a:t>
            </a:r>
            <a:r>
              <a:rPr sz="1400" b="1" spc="57" dirty="0">
                <a:solidFill>
                  <a:schemeClr val="accent4">
                    <a:lumMod val="75000"/>
                    <a:lumOff val="25000"/>
                  </a:schemeClr>
                </a:solidFill>
                <a:latin typeface="Arial" panose="020B0604020202020204" pitchFamily="34" charset="0"/>
                <a:cs typeface="Arial" panose="020B0604020202020204" pitchFamily="34" charset="0"/>
              </a:rPr>
              <a:t> </a:t>
            </a:r>
            <a:r>
              <a:rPr sz="1400" b="1" spc="-44" dirty="0">
                <a:solidFill>
                  <a:schemeClr val="accent4">
                    <a:lumMod val="75000"/>
                    <a:lumOff val="25000"/>
                  </a:schemeClr>
                </a:solidFill>
                <a:latin typeface="Arial" panose="020B0604020202020204" pitchFamily="34" charset="0"/>
                <a:cs typeface="Arial" panose="020B0604020202020204" pitchFamily="34" charset="0"/>
              </a:rPr>
              <a:t>F</a:t>
            </a:r>
            <a:r>
              <a:rPr sz="1400" b="1" spc="-13" dirty="0">
                <a:solidFill>
                  <a:schemeClr val="accent4">
                    <a:lumMod val="75000"/>
                    <a:lumOff val="25000"/>
                  </a:schemeClr>
                </a:solidFill>
                <a:latin typeface="Arial" panose="020B0604020202020204" pitchFamily="34" charset="0"/>
                <a:cs typeface="Arial" panose="020B0604020202020204" pitchFamily="34" charset="0"/>
              </a:rPr>
              <a:t>a</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spc="-22" dirty="0">
                <a:solidFill>
                  <a:schemeClr val="accent4">
                    <a:lumMod val="75000"/>
                    <a:lumOff val="25000"/>
                  </a:schemeClr>
                </a:solidFill>
                <a:latin typeface="Arial" panose="020B0604020202020204" pitchFamily="34" charset="0"/>
                <a:cs typeface="Arial" panose="020B0604020202020204" pitchFamily="34" charset="0"/>
              </a:rPr>
              <a:t>t</a:t>
            </a:r>
            <a:r>
              <a:rPr sz="1400" b="1" spc="-13" dirty="0">
                <a:solidFill>
                  <a:schemeClr val="accent4">
                    <a:lumMod val="75000"/>
                    <a:lumOff val="25000"/>
                  </a:schemeClr>
                </a:solidFill>
                <a:latin typeface="Arial" panose="020B0604020202020204" pitchFamily="34" charset="0"/>
                <a:cs typeface="Arial" panose="020B0604020202020204" pitchFamily="34" charset="0"/>
              </a:rPr>
              <a:t>o</a:t>
            </a:r>
            <a:r>
              <a:rPr sz="1400" b="1" spc="-35" dirty="0">
                <a:solidFill>
                  <a:schemeClr val="accent4">
                    <a:lumMod val="75000"/>
                    <a:lumOff val="25000"/>
                  </a:schemeClr>
                </a:solidFill>
                <a:latin typeface="Arial" panose="020B0604020202020204" pitchFamily="34" charset="0"/>
                <a:cs typeface="Arial" panose="020B0604020202020204" pitchFamily="34" charset="0"/>
              </a:rPr>
              <a:t>r</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70"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di</a:t>
            </a:r>
            <a:r>
              <a:rPr sz="1400" b="1" spc="57"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err="1">
                <a:solidFill>
                  <a:schemeClr val="accent4">
                    <a:lumMod val="75000"/>
                    <a:lumOff val="25000"/>
                  </a:schemeClr>
                </a:solidFill>
                <a:latin typeface="Arial" panose="020B0604020202020204" pitchFamily="34" charset="0"/>
                <a:cs typeface="Arial" panose="020B0604020202020204" pitchFamily="34" charset="0"/>
              </a:rPr>
              <a:t>Amp</a:t>
            </a:r>
            <a:r>
              <a:rPr sz="1400" b="1" spc="-4" dirty="0" err="1">
                <a:solidFill>
                  <a:schemeClr val="accent4">
                    <a:lumMod val="75000"/>
                    <a:lumOff val="25000"/>
                  </a:schemeClr>
                </a:solidFill>
                <a:latin typeface="Arial" panose="020B0604020202020204" pitchFamily="34" charset="0"/>
                <a:cs typeface="Arial" panose="020B0604020202020204" pitchFamily="34" charset="0"/>
              </a:rPr>
              <a:t>lifi</a:t>
            </a:r>
            <a:r>
              <a:rPr sz="1400" b="1" spc="-18" dirty="0" err="1">
                <a:solidFill>
                  <a:schemeClr val="accent4">
                    <a:lumMod val="75000"/>
                    <a:lumOff val="25000"/>
                  </a:schemeClr>
                </a:solidFill>
                <a:latin typeface="Arial" panose="020B0604020202020204" pitchFamily="34" charset="0"/>
                <a:cs typeface="Arial" panose="020B0604020202020204" pitchFamily="34" charset="0"/>
              </a:rPr>
              <a:t>c</a:t>
            </a:r>
            <a:r>
              <a:rPr sz="1400" b="1" spc="9" dirty="0" err="1">
                <a:solidFill>
                  <a:schemeClr val="accent4">
                    <a:lumMod val="75000"/>
                    <a:lumOff val="25000"/>
                  </a:schemeClr>
                </a:solidFill>
                <a:latin typeface="Arial" panose="020B0604020202020204" pitchFamily="34" charset="0"/>
                <a:cs typeface="Arial" panose="020B0604020202020204" pitchFamily="34" charset="0"/>
              </a:rPr>
              <a:t>a</a:t>
            </a:r>
            <a:r>
              <a:rPr sz="1400" b="1" dirty="0" err="1">
                <a:solidFill>
                  <a:schemeClr val="accent4">
                    <a:lumMod val="75000"/>
                    <a:lumOff val="25000"/>
                  </a:schemeClr>
                </a:solidFill>
                <a:latin typeface="Arial" panose="020B0604020202020204" pitchFamily="34" charset="0"/>
                <a:cs typeface="Arial" panose="020B0604020202020204" pitchFamily="34" charset="0"/>
              </a:rPr>
              <a:t>z</a:t>
            </a:r>
            <a:r>
              <a:rPr sz="1400" b="1" spc="-9" dirty="0" err="1">
                <a:solidFill>
                  <a:schemeClr val="accent4">
                    <a:lumMod val="75000"/>
                    <a:lumOff val="25000"/>
                  </a:schemeClr>
                </a:solidFill>
                <a:latin typeface="Arial" panose="020B0604020202020204" pitchFamily="34" charset="0"/>
                <a:cs typeface="Arial" panose="020B0604020202020204" pitchFamily="34" charset="0"/>
              </a:rPr>
              <a:t>i</a:t>
            </a:r>
            <a:r>
              <a:rPr sz="1400" b="1" spc="4" dirty="0" err="1">
                <a:solidFill>
                  <a:schemeClr val="accent4">
                    <a:lumMod val="75000"/>
                    <a:lumOff val="25000"/>
                  </a:schemeClr>
                </a:solidFill>
                <a:latin typeface="Arial" panose="020B0604020202020204" pitchFamily="34" charset="0"/>
                <a:cs typeface="Arial" panose="020B0604020202020204" pitchFamily="34" charset="0"/>
              </a:rPr>
              <a:t>o</a:t>
            </a:r>
            <a:r>
              <a:rPr sz="1400" b="1" spc="-13" dirty="0" err="1">
                <a:solidFill>
                  <a:schemeClr val="accent4">
                    <a:lumMod val="75000"/>
                    <a:lumOff val="25000"/>
                  </a:schemeClr>
                </a:solidFill>
                <a:latin typeface="Arial" panose="020B0604020202020204" pitchFamily="34" charset="0"/>
                <a:cs typeface="Arial" panose="020B0604020202020204" pitchFamily="34" charset="0"/>
              </a:rPr>
              <a:t>n</a:t>
            </a:r>
            <a:r>
              <a:rPr sz="1400" b="1" spc="-4" dirty="0" err="1">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a:solidFill>
                  <a:schemeClr val="accent4">
                    <a:lumMod val="75000"/>
                    <a:lumOff val="25000"/>
                  </a:schemeClr>
                </a:solidFill>
                <a:latin typeface="Arial" panose="020B0604020202020204" pitchFamily="34" charset="0"/>
                <a:cs typeface="Arial" panose="020B0604020202020204" pitchFamily="34" charset="0"/>
              </a:rPr>
              <a:t>si</a:t>
            </a:r>
            <a:r>
              <a:rPr sz="1400" b="1" dirty="0" err="1">
                <a:solidFill>
                  <a:schemeClr val="accent4">
                    <a:lumMod val="75000"/>
                    <a:lumOff val="25000"/>
                  </a:schemeClr>
                </a:solidFill>
                <a:latin typeface="Arial" panose="020B0604020202020204" pitchFamily="34" charset="0"/>
                <a:cs typeface="Arial" panose="020B0604020202020204" pitchFamily="34" charset="0"/>
              </a:rPr>
              <a:t>a</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i</a:t>
            </a:r>
            <a:r>
              <a:rPr sz="1400" b="1" dirty="0">
                <a:solidFill>
                  <a:schemeClr val="accent4">
                    <a:lumMod val="75000"/>
                    <a:lumOff val="25000"/>
                  </a:schemeClr>
                </a:solidFill>
                <a:latin typeface="Arial" panose="020B0604020202020204" pitchFamily="34" charset="0"/>
                <a:cs typeface="Arial" panose="020B0604020202020204" pitchFamily="34" charset="0"/>
              </a:rPr>
              <a:t>n</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spc="-9" dirty="0">
                <a:solidFill>
                  <a:schemeClr val="accent4">
                    <a:lumMod val="75000"/>
                    <a:lumOff val="25000"/>
                  </a:schemeClr>
                </a:solidFill>
                <a:latin typeface="Arial" panose="020B0604020202020204" pitchFamily="34" charset="0"/>
                <a:cs typeface="Arial" panose="020B0604020202020204" pitchFamily="34" charset="0"/>
              </a:rPr>
              <a:t>er</a:t>
            </a:r>
            <a:r>
              <a:rPr sz="1400" b="1" spc="-4" dirty="0">
                <a:solidFill>
                  <a:schemeClr val="accent4">
                    <a:lumMod val="75000"/>
                    <a:lumOff val="25000"/>
                  </a:schemeClr>
                </a:solidFill>
                <a:latin typeface="Arial" panose="020B0604020202020204" pitchFamily="34" charset="0"/>
                <a:cs typeface="Arial" panose="020B0604020202020204" pitchFamily="34" charset="0"/>
              </a:rPr>
              <a:t>mi</a:t>
            </a:r>
            <a:r>
              <a:rPr sz="1400" b="1" spc="9" dirty="0">
                <a:solidFill>
                  <a:schemeClr val="accent4">
                    <a:lumMod val="75000"/>
                    <a:lumOff val="25000"/>
                  </a:schemeClr>
                </a:solidFill>
                <a:latin typeface="Arial" panose="020B0604020202020204" pitchFamily="34" charset="0"/>
                <a:cs typeface="Arial" panose="020B0604020202020204" pitchFamily="34" charset="0"/>
              </a:rPr>
              <a:t>n</a:t>
            </a:r>
            <a:r>
              <a:rPr sz="1400" b="1" dirty="0">
                <a:solidFill>
                  <a:schemeClr val="accent4">
                    <a:lumMod val="75000"/>
                    <a:lumOff val="25000"/>
                  </a:schemeClr>
                </a:solidFill>
                <a:latin typeface="Arial" panose="020B0604020202020204" pitchFamily="34" charset="0"/>
                <a:cs typeface="Arial" panose="020B0604020202020204" pitchFamily="34" charset="0"/>
              </a:rPr>
              <a:t>i</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di</a:t>
            </a:r>
            <a:r>
              <a:rPr sz="1400" b="1" spc="57"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a:solidFill>
                  <a:schemeClr val="accent4">
                    <a:lumMod val="75000"/>
                    <a:lumOff val="25000"/>
                  </a:schemeClr>
                </a:solidFill>
                <a:latin typeface="Arial" panose="020B0604020202020204" pitchFamily="34" charset="0"/>
                <a:cs typeface="Arial" panose="020B0604020202020204" pitchFamily="34" charset="0"/>
              </a:rPr>
              <a:t>s</a:t>
            </a:r>
            <a:r>
              <a:rPr sz="1400" b="1" dirty="0" err="1">
                <a:solidFill>
                  <a:schemeClr val="accent4">
                    <a:lumMod val="75000"/>
                    <a:lumOff val="25000"/>
                  </a:schemeClr>
                </a:solidFill>
                <a:latin typeface="Arial" panose="020B0604020202020204" pitchFamily="34" charset="0"/>
                <a:cs typeface="Arial" panose="020B0604020202020204" pitchFamily="34" charset="0"/>
              </a:rPr>
              <a:t>p</a:t>
            </a:r>
            <a:r>
              <a:rPr sz="1400" b="1" spc="-18" dirty="0" err="1">
                <a:solidFill>
                  <a:schemeClr val="accent4">
                    <a:lumMod val="75000"/>
                    <a:lumOff val="25000"/>
                  </a:schemeClr>
                </a:solidFill>
                <a:latin typeface="Arial" panose="020B0604020202020204" pitchFamily="34" charset="0"/>
                <a:cs typeface="Arial" panose="020B0604020202020204" pitchFamily="34" charset="0"/>
              </a:rPr>
              <a:t>e</a:t>
            </a:r>
            <a:r>
              <a:rPr sz="1400" b="1" spc="-35" dirty="0" err="1">
                <a:solidFill>
                  <a:schemeClr val="accent4">
                    <a:lumMod val="75000"/>
                    <a:lumOff val="25000"/>
                  </a:schemeClr>
                </a:solidFill>
                <a:latin typeface="Arial" panose="020B0604020202020204" pitchFamily="34" charset="0"/>
                <a:cs typeface="Arial" panose="020B0604020202020204" pitchFamily="34" charset="0"/>
              </a:rPr>
              <a:t>t</a:t>
            </a:r>
            <a:r>
              <a:rPr sz="1400" b="1" spc="-9" dirty="0" err="1">
                <a:solidFill>
                  <a:schemeClr val="accent4">
                    <a:lumMod val="75000"/>
                    <a:lumOff val="25000"/>
                  </a:schemeClr>
                </a:solidFill>
                <a:latin typeface="Arial" panose="020B0604020202020204" pitchFamily="34" charset="0"/>
                <a:cs typeface="Arial" panose="020B0604020202020204" pitchFamily="34" charset="0"/>
              </a:rPr>
              <a:t>t</a:t>
            </a:r>
            <a:r>
              <a:rPr sz="1400" b="1" spc="-35" dirty="0" err="1">
                <a:solidFill>
                  <a:schemeClr val="accent4">
                    <a:lumMod val="75000"/>
                    <a:lumOff val="25000"/>
                  </a:schemeClr>
                </a:solidFill>
                <a:latin typeface="Arial" panose="020B0604020202020204" pitchFamily="34" charset="0"/>
                <a:cs typeface="Arial" panose="020B0604020202020204" pitchFamily="34" charset="0"/>
              </a:rPr>
              <a:t>r</a:t>
            </a:r>
            <a:r>
              <a:rPr sz="1400" b="1" dirty="0" err="1">
                <a:solidFill>
                  <a:schemeClr val="accent4">
                    <a:lumMod val="75000"/>
                    <a:lumOff val="25000"/>
                  </a:schemeClr>
                </a:solidFill>
                <a:latin typeface="Arial" panose="020B0604020202020204" pitchFamily="34" charset="0"/>
                <a:cs typeface="Arial" panose="020B0604020202020204" pitchFamily="34" charset="0"/>
              </a:rPr>
              <a:t>o</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di</a:t>
            </a:r>
            <a:r>
              <a:rPr sz="1400" b="1" spc="57"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a:solidFill>
                  <a:schemeClr val="accent4">
                    <a:lumMod val="75000"/>
                    <a:lumOff val="25000"/>
                  </a:schemeClr>
                </a:solidFill>
                <a:latin typeface="Arial" panose="020B0604020202020204" pitchFamily="34" charset="0"/>
                <a:cs typeface="Arial" panose="020B0604020202020204" pitchFamily="34" charset="0"/>
              </a:rPr>
              <a:t>ris</a:t>
            </a:r>
            <a:r>
              <a:rPr sz="1400" b="1" dirty="0" err="1">
                <a:solidFill>
                  <a:schemeClr val="accent4">
                    <a:lumMod val="75000"/>
                    <a:lumOff val="25000"/>
                  </a:schemeClr>
                </a:solidFill>
                <a:latin typeface="Arial" panose="020B0604020202020204" pitchFamily="34" charset="0"/>
                <a:cs typeface="Arial" panose="020B0604020202020204" pitchFamily="34" charset="0"/>
              </a:rPr>
              <a:t>p</a:t>
            </a:r>
            <a:r>
              <a:rPr sz="1400" b="1" spc="-4" dirty="0" err="1">
                <a:solidFill>
                  <a:schemeClr val="accent4">
                    <a:lumMod val="75000"/>
                    <a:lumOff val="25000"/>
                  </a:schemeClr>
                </a:solidFill>
                <a:latin typeface="Arial" panose="020B0604020202020204" pitchFamily="34" charset="0"/>
                <a:cs typeface="Arial" panose="020B0604020202020204" pitchFamily="34" charset="0"/>
              </a:rPr>
              <a:t>o</a:t>
            </a:r>
            <a:r>
              <a:rPr sz="1400" b="1" spc="-18" dirty="0" err="1">
                <a:solidFill>
                  <a:schemeClr val="accent4">
                    <a:lumMod val="75000"/>
                    <a:lumOff val="25000"/>
                  </a:schemeClr>
                </a:solidFill>
                <a:latin typeface="Arial" panose="020B0604020202020204" pitchFamily="34" charset="0"/>
                <a:cs typeface="Arial" panose="020B0604020202020204" pitchFamily="34" charset="0"/>
              </a:rPr>
              <a:t>s</a:t>
            </a:r>
            <a:r>
              <a:rPr sz="1400" b="1" spc="-35" dirty="0" err="1">
                <a:solidFill>
                  <a:schemeClr val="accent4">
                    <a:lumMod val="75000"/>
                    <a:lumOff val="25000"/>
                  </a:schemeClr>
                </a:solidFill>
                <a:latin typeface="Arial" panose="020B0604020202020204" pitchFamily="34" charset="0"/>
                <a:cs typeface="Arial" panose="020B0604020202020204" pitchFamily="34" charset="0"/>
              </a:rPr>
              <a:t>t</a:t>
            </a:r>
            <a:r>
              <a:rPr sz="1400" b="1" dirty="0" err="1">
                <a:solidFill>
                  <a:schemeClr val="accent4">
                    <a:lumMod val="75000"/>
                    <a:lumOff val="25000"/>
                  </a:schemeClr>
                </a:solidFill>
                <a:latin typeface="Arial" panose="020B0604020202020204" pitchFamily="34" charset="0"/>
                <a:cs typeface="Arial" panose="020B0604020202020204" pitchFamily="34" charset="0"/>
              </a:rPr>
              <a:t>a</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dirty="0" err="1">
                <a:solidFill>
                  <a:schemeClr val="accent4">
                    <a:lumMod val="75000"/>
                    <a:lumOff val="25000"/>
                  </a:schemeClr>
                </a:solidFill>
                <a:latin typeface="Arial" panose="020B0604020202020204" pitchFamily="34" charset="0"/>
                <a:cs typeface="Arial" panose="020B0604020202020204" pitchFamily="34" charset="0"/>
              </a:rPr>
              <a:t>ela</a:t>
            </a:r>
            <a:r>
              <a:rPr sz="1400" b="1" spc="-22" dirty="0" err="1">
                <a:solidFill>
                  <a:schemeClr val="accent4">
                    <a:lumMod val="75000"/>
                    <a:lumOff val="25000"/>
                  </a:schemeClr>
                </a:solidFill>
                <a:latin typeface="Arial" panose="020B0604020202020204" pitchFamily="34" charset="0"/>
                <a:cs typeface="Arial" panose="020B0604020202020204" pitchFamily="34" charset="0"/>
              </a:rPr>
              <a:t>s</a:t>
            </a:r>
            <a:r>
              <a:rPr sz="1400" b="1" dirty="0" err="1">
                <a:solidFill>
                  <a:schemeClr val="accent4">
                    <a:lumMod val="75000"/>
                    <a:lumOff val="25000"/>
                  </a:schemeClr>
                </a:solidFill>
                <a:latin typeface="Arial" panose="020B0604020202020204" pitchFamily="34" charset="0"/>
                <a:cs typeface="Arial" panose="020B0604020202020204" pitchFamily="34" charset="0"/>
              </a:rPr>
              <a:t>t</a:t>
            </a:r>
            <a:r>
              <a:rPr sz="1400" b="1" spc="-9" dirty="0" err="1">
                <a:solidFill>
                  <a:schemeClr val="accent4">
                    <a:lumMod val="75000"/>
                    <a:lumOff val="25000"/>
                  </a:schemeClr>
                </a:solidFill>
                <a:latin typeface="Arial" panose="020B0604020202020204" pitchFamily="34" charset="0"/>
                <a:cs typeface="Arial" panose="020B0604020202020204" pitchFamily="34" charset="0"/>
              </a:rPr>
              <a:t>i</a:t>
            </a:r>
            <a:r>
              <a:rPr sz="1400" b="1" spc="-26" dirty="0" err="1">
                <a:solidFill>
                  <a:schemeClr val="accent4">
                    <a:lumMod val="75000"/>
                    <a:lumOff val="25000"/>
                  </a:schemeClr>
                </a:solidFill>
                <a:latin typeface="Arial" panose="020B0604020202020204" pitchFamily="34" charset="0"/>
                <a:cs typeface="Arial" panose="020B0604020202020204" pitchFamily="34" charset="0"/>
              </a:rPr>
              <a:t>c</a:t>
            </a:r>
            <a:r>
              <a:rPr sz="1400" b="1" dirty="0" err="1">
                <a:solidFill>
                  <a:schemeClr val="accent4">
                    <a:lumMod val="75000"/>
                    <a:lumOff val="25000"/>
                  </a:schemeClr>
                </a:solidFill>
                <a:latin typeface="Arial" panose="020B0604020202020204" pitchFamily="34" charset="0"/>
                <a:cs typeface="Arial" panose="020B0604020202020204" pitchFamily="34" charset="0"/>
              </a:rPr>
              <a:t>o</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i</a:t>
            </a:r>
            <a:r>
              <a:rPr sz="1400" b="1" dirty="0">
                <a:solidFill>
                  <a:schemeClr val="accent4">
                    <a:lumMod val="75000"/>
                    <a:lumOff val="25000"/>
                  </a:schemeClr>
                </a:solidFill>
                <a:latin typeface="Arial" panose="020B0604020202020204" pitchFamily="34" charset="0"/>
                <a:cs typeface="Arial" panose="020B0604020202020204" pitchFamily="34" charset="0"/>
              </a:rPr>
              <a:t>n</a:t>
            </a:r>
            <a:r>
              <a:rPr sz="1400" b="1" spc="75"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err="1">
                <a:solidFill>
                  <a:schemeClr val="accent4">
                    <a:lumMod val="75000"/>
                    <a:lumOff val="25000"/>
                  </a:schemeClr>
                </a:solidFill>
                <a:latin typeface="Arial" panose="020B0604020202020204" pitchFamily="34" charset="0"/>
                <a:cs typeface="Arial" panose="020B0604020202020204" pitchFamily="34" charset="0"/>
              </a:rPr>
              <a:t>ac</a:t>
            </a:r>
            <a:r>
              <a:rPr sz="1400" b="1" spc="-18" dirty="0" err="1">
                <a:solidFill>
                  <a:schemeClr val="accent4">
                    <a:lumMod val="75000"/>
                    <a:lumOff val="25000"/>
                  </a:schemeClr>
                </a:solidFill>
                <a:latin typeface="Arial" panose="020B0604020202020204" pitchFamily="34" charset="0"/>
                <a:cs typeface="Arial" panose="020B0604020202020204" pitchFamily="34" charset="0"/>
              </a:rPr>
              <a:t>c</a:t>
            </a:r>
            <a:r>
              <a:rPr sz="1400" b="1" spc="-9" dirty="0" err="1">
                <a:solidFill>
                  <a:schemeClr val="accent4">
                    <a:lumMod val="75000"/>
                    <a:lumOff val="25000"/>
                  </a:schemeClr>
                </a:solidFill>
                <a:latin typeface="Arial" panose="020B0604020202020204" pitchFamily="34" charset="0"/>
                <a:cs typeface="Arial" panose="020B0604020202020204" pitchFamily="34" charset="0"/>
              </a:rPr>
              <a:t>ele</a:t>
            </a:r>
            <a:r>
              <a:rPr sz="1400" b="1" spc="-44" dirty="0" err="1">
                <a:solidFill>
                  <a:schemeClr val="accent4">
                    <a:lumMod val="75000"/>
                    <a:lumOff val="25000"/>
                  </a:schemeClr>
                </a:solidFill>
                <a:latin typeface="Arial" panose="020B0604020202020204" pitchFamily="34" charset="0"/>
                <a:cs typeface="Arial" panose="020B0604020202020204" pitchFamily="34" charset="0"/>
              </a:rPr>
              <a:t>r</a:t>
            </a:r>
            <a:r>
              <a:rPr sz="1400" b="1" spc="9" dirty="0" err="1">
                <a:solidFill>
                  <a:schemeClr val="accent4">
                    <a:lumMod val="75000"/>
                    <a:lumOff val="25000"/>
                  </a:schemeClr>
                </a:solidFill>
                <a:latin typeface="Arial" panose="020B0604020202020204" pitchFamily="34" charset="0"/>
                <a:cs typeface="Arial" panose="020B0604020202020204" pitchFamily="34" charset="0"/>
              </a:rPr>
              <a:t>a</a:t>
            </a:r>
            <a:r>
              <a:rPr sz="1400" b="1" dirty="0" err="1">
                <a:solidFill>
                  <a:schemeClr val="accent4">
                    <a:lumMod val="75000"/>
                    <a:lumOff val="25000"/>
                  </a:schemeClr>
                </a:solidFill>
                <a:latin typeface="Arial" panose="020B0604020202020204" pitchFamily="34" charset="0"/>
                <a:cs typeface="Arial" panose="020B0604020202020204" pitchFamily="34" charset="0"/>
              </a:rPr>
              <a:t>z</a:t>
            </a:r>
            <a:r>
              <a:rPr sz="1400" b="1" spc="-9" dirty="0" err="1">
                <a:solidFill>
                  <a:schemeClr val="accent4">
                    <a:lumMod val="75000"/>
                    <a:lumOff val="25000"/>
                  </a:schemeClr>
                </a:solidFill>
                <a:latin typeface="Arial" panose="020B0604020202020204" pitchFamily="34" charset="0"/>
                <a:cs typeface="Arial" panose="020B0604020202020204" pitchFamily="34" charset="0"/>
              </a:rPr>
              <a:t>i</a:t>
            </a:r>
            <a:r>
              <a:rPr sz="1400" b="1" spc="-4" dirty="0" err="1">
                <a:solidFill>
                  <a:schemeClr val="accent4">
                    <a:lumMod val="75000"/>
                    <a:lumOff val="25000"/>
                  </a:schemeClr>
                </a:solidFill>
                <a:latin typeface="Arial" panose="020B0604020202020204" pitchFamily="34" charset="0"/>
                <a:cs typeface="Arial" panose="020B0604020202020204" pitchFamily="34" charset="0"/>
              </a:rPr>
              <a:t>on</a:t>
            </a:r>
            <a:r>
              <a:rPr sz="1400" b="1" dirty="0" err="1">
                <a:solidFill>
                  <a:schemeClr val="accent4">
                    <a:lumMod val="75000"/>
                    <a:lumOff val="25000"/>
                  </a:schemeClr>
                </a:solidFill>
                <a:latin typeface="Arial" panose="020B0604020202020204" pitchFamily="34" charset="0"/>
                <a:cs typeface="Arial" panose="020B0604020202020204" pitchFamily="34" charset="0"/>
              </a:rPr>
              <a:t>e</a:t>
            </a:r>
            <a:r>
              <a:rPr sz="1400" b="1" spc="70"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a</a:t>
            </a:r>
            <a:r>
              <a:rPr sz="1400" b="1" dirty="0">
                <a:solidFill>
                  <a:schemeClr val="accent4">
                    <a:lumMod val="75000"/>
                    <a:lumOff val="25000"/>
                  </a:schemeClr>
                </a:solidFill>
                <a:latin typeface="Arial" panose="020B0604020202020204" pitchFamily="34" charset="0"/>
                <a:cs typeface="Arial" panose="020B0604020202020204" pitchFamily="34" charset="0"/>
              </a:rPr>
              <a:t>l</a:t>
            </a:r>
            <a:r>
              <a:rPr sz="1400" b="1" spc="70"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5%</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err="1">
                <a:solidFill>
                  <a:schemeClr val="accent4">
                    <a:lumMod val="75000"/>
                    <a:lumOff val="25000"/>
                  </a:schemeClr>
                </a:solidFill>
                <a:latin typeface="Arial" panose="020B0604020202020204" pitchFamily="34" charset="0"/>
                <a:cs typeface="Arial" panose="020B0604020202020204" pitchFamily="34" charset="0"/>
              </a:rPr>
              <a:t>d</a:t>
            </a:r>
            <a:r>
              <a:rPr sz="1400" b="1" spc="-4" dirty="0" err="1">
                <a:solidFill>
                  <a:schemeClr val="accent4">
                    <a:lumMod val="75000"/>
                    <a:lumOff val="25000"/>
                  </a:schemeClr>
                </a:solidFill>
                <a:latin typeface="Arial" panose="020B0604020202020204" pitchFamily="34" charset="0"/>
                <a:cs typeface="Arial" panose="020B0604020202020204" pitchFamily="34" charset="0"/>
              </a:rPr>
              <a:t>el</a:t>
            </a:r>
            <a:r>
              <a:rPr sz="1400" b="1" dirty="0" err="1">
                <a:solidFill>
                  <a:schemeClr val="accent4">
                    <a:lumMod val="75000"/>
                    <a:lumOff val="25000"/>
                  </a:schemeClr>
                </a:solidFill>
                <a:latin typeface="Arial" panose="020B0604020202020204" pitchFamily="34" charset="0"/>
                <a:cs typeface="Arial" panose="020B0604020202020204" pitchFamily="34" charset="0"/>
              </a:rPr>
              <a:t>lo</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err="1">
                <a:solidFill>
                  <a:schemeClr val="accent4">
                    <a:lumMod val="75000"/>
                    <a:lumOff val="25000"/>
                  </a:schemeClr>
                </a:solidFill>
                <a:latin typeface="Arial" panose="020B0604020202020204" pitchFamily="34" charset="0"/>
                <a:cs typeface="Arial" panose="020B0604020202020204" pitchFamily="34" charset="0"/>
              </a:rPr>
              <a:t>smor</a:t>
            </a:r>
            <a:r>
              <a:rPr sz="1400" b="1" spc="-39" dirty="0" err="1">
                <a:solidFill>
                  <a:schemeClr val="accent4">
                    <a:lumMod val="75000"/>
                    <a:lumOff val="25000"/>
                  </a:schemeClr>
                </a:solidFill>
                <a:latin typeface="Arial" panose="020B0604020202020204" pitchFamily="34" charset="0"/>
                <a:cs typeface="Arial" panose="020B0604020202020204" pitchFamily="34" charset="0"/>
              </a:rPr>
              <a:t>z</a:t>
            </a:r>
            <a:r>
              <a:rPr sz="1400" b="1" spc="-13" dirty="0" err="1">
                <a:solidFill>
                  <a:schemeClr val="accent4">
                    <a:lumMod val="75000"/>
                    <a:lumOff val="25000"/>
                  </a:schemeClr>
                </a:solidFill>
                <a:latin typeface="Arial" panose="020B0604020202020204" pitchFamily="34" charset="0"/>
                <a:cs typeface="Arial" panose="020B0604020202020204" pitchFamily="34" charset="0"/>
              </a:rPr>
              <a:t>am</a:t>
            </a:r>
            <a:r>
              <a:rPr sz="1400" b="1" spc="-4" dirty="0" err="1">
                <a:solidFill>
                  <a:schemeClr val="accent4">
                    <a:lumMod val="75000"/>
                    <a:lumOff val="25000"/>
                  </a:schemeClr>
                </a:solidFill>
                <a:latin typeface="Arial" panose="020B0604020202020204" pitchFamily="34" charset="0"/>
                <a:cs typeface="Arial" panose="020B0604020202020204" pitchFamily="34" charset="0"/>
              </a:rPr>
              <a:t>e</a:t>
            </a:r>
            <a:r>
              <a:rPr sz="1400" b="1" spc="-9" dirty="0" err="1">
                <a:solidFill>
                  <a:schemeClr val="accent4">
                    <a:lumMod val="75000"/>
                    <a:lumOff val="25000"/>
                  </a:schemeClr>
                </a:solidFill>
                <a:latin typeface="Arial" panose="020B0604020202020204" pitchFamily="34" charset="0"/>
                <a:cs typeface="Arial" panose="020B0604020202020204" pitchFamily="34" charset="0"/>
              </a:rPr>
              <a:t>n</a:t>
            </a:r>
            <a:r>
              <a:rPr sz="1400" b="1" spc="-22" dirty="0" err="1">
                <a:solidFill>
                  <a:schemeClr val="accent4">
                    <a:lumMod val="75000"/>
                    <a:lumOff val="25000"/>
                  </a:schemeClr>
                </a:solidFill>
                <a:latin typeface="Arial" panose="020B0604020202020204" pitchFamily="34" charset="0"/>
                <a:cs typeface="Arial" panose="020B0604020202020204" pitchFamily="34" charset="0"/>
              </a:rPr>
              <a:t>t</a:t>
            </a:r>
            <a:r>
              <a:rPr sz="1400" b="1" dirty="0" err="1">
                <a:solidFill>
                  <a:schemeClr val="accent4">
                    <a:lumMod val="75000"/>
                    <a:lumOff val="25000"/>
                  </a:schemeClr>
                </a:solidFill>
                <a:latin typeface="Arial" panose="020B0604020202020204" pitchFamily="34" charset="0"/>
                <a:cs typeface="Arial" panose="020B0604020202020204" pitchFamily="34" charset="0"/>
              </a:rPr>
              <a:t>o</a:t>
            </a:r>
            <a:r>
              <a:rPr sz="1400" b="1" spc="-4" dirty="0">
                <a:solidFill>
                  <a:schemeClr val="accent4">
                    <a:lumMod val="75000"/>
                    <a:lumOff val="25000"/>
                  </a:schemeClr>
                </a:solidFill>
                <a:latin typeface="Arial" panose="020B0604020202020204" pitchFamily="34" charset="0"/>
                <a:cs typeface="Arial" panose="020B0604020202020204" pitchFamily="34" charset="0"/>
              </a:rPr>
              <a:t> </a:t>
            </a:r>
            <a:r>
              <a:rPr sz="1400" b="1" spc="-18" dirty="0" err="1">
                <a:solidFill>
                  <a:schemeClr val="accent4">
                    <a:lumMod val="75000"/>
                    <a:lumOff val="25000"/>
                  </a:schemeClr>
                </a:solidFill>
                <a:latin typeface="Arial" panose="020B0604020202020204" pitchFamily="34" charset="0"/>
                <a:cs typeface="Arial" panose="020B0604020202020204" pitchFamily="34" charset="0"/>
              </a:rPr>
              <a:t>c</a:t>
            </a:r>
            <a:r>
              <a:rPr sz="1400" b="1" dirty="0" err="1">
                <a:solidFill>
                  <a:schemeClr val="accent4">
                    <a:lumMod val="75000"/>
                    <a:lumOff val="25000"/>
                  </a:schemeClr>
                </a:solidFill>
                <a:latin typeface="Arial" panose="020B0604020202020204" pitchFamily="34" charset="0"/>
                <a:cs typeface="Arial" panose="020B0604020202020204" pitchFamily="34" charset="0"/>
              </a:rPr>
              <a:t>r</a:t>
            </a:r>
            <a:r>
              <a:rPr sz="1400" b="1" spc="-9" dirty="0" err="1">
                <a:solidFill>
                  <a:schemeClr val="accent4">
                    <a:lumMod val="75000"/>
                    <a:lumOff val="25000"/>
                  </a:schemeClr>
                </a:solidFill>
                <a:latin typeface="Arial" panose="020B0604020202020204" pitchFamily="34" charset="0"/>
                <a:cs typeface="Arial" panose="020B0604020202020204" pitchFamily="34" charset="0"/>
              </a:rPr>
              <a:t>i</a:t>
            </a:r>
            <a:r>
              <a:rPr sz="1400" b="1" dirty="0" err="1">
                <a:solidFill>
                  <a:schemeClr val="accent4">
                    <a:lumMod val="75000"/>
                    <a:lumOff val="25000"/>
                  </a:schemeClr>
                </a:solidFill>
                <a:latin typeface="Arial" panose="020B0604020202020204" pitchFamily="34" charset="0"/>
                <a:cs typeface="Arial" panose="020B0604020202020204" pitchFamily="34" charset="0"/>
              </a:rPr>
              <a:t>t</a:t>
            </a:r>
            <a:r>
              <a:rPr sz="1400" b="1" spc="-9" dirty="0" err="1">
                <a:solidFill>
                  <a:schemeClr val="accent4">
                    <a:lumMod val="75000"/>
                    <a:lumOff val="25000"/>
                  </a:schemeClr>
                </a:solidFill>
                <a:latin typeface="Arial" panose="020B0604020202020204" pitchFamily="34" charset="0"/>
                <a:cs typeface="Arial" panose="020B0604020202020204" pitchFamily="34" charset="0"/>
              </a:rPr>
              <a:t>i</a:t>
            </a:r>
            <a:r>
              <a:rPr sz="1400" b="1" spc="-26" dirty="0" err="1">
                <a:solidFill>
                  <a:schemeClr val="accent4">
                    <a:lumMod val="75000"/>
                    <a:lumOff val="25000"/>
                  </a:schemeClr>
                </a:solidFill>
                <a:latin typeface="Arial" panose="020B0604020202020204" pitchFamily="34" charset="0"/>
                <a:cs typeface="Arial" panose="020B0604020202020204" pitchFamily="34" charset="0"/>
              </a:rPr>
              <a:t>c</a:t>
            </a:r>
            <a:r>
              <a:rPr sz="1400" b="1" dirty="0" err="1">
                <a:solidFill>
                  <a:schemeClr val="accent4">
                    <a:lumMod val="75000"/>
                    <a:lumOff val="25000"/>
                  </a:schemeClr>
                </a:solidFill>
                <a:latin typeface="Arial" panose="020B0604020202020204" pitchFamily="34" charset="0"/>
                <a:cs typeface="Arial" panose="020B0604020202020204" pitchFamily="34" charset="0"/>
              </a:rPr>
              <a:t>o</a:t>
            </a:r>
            <a:r>
              <a:rPr sz="1400" b="1" dirty="0">
                <a:solidFill>
                  <a:schemeClr val="accent4">
                    <a:lumMod val="75000"/>
                    <a:lumOff val="25000"/>
                  </a:schemeClr>
                </a:solidFill>
                <a:latin typeface="Arial" panose="020B0604020202020204" pitchFamily="34" charset="0"/>
                <a:cs typeface="Arial" panose="020B0604020202020204" pitchFamily="34" charset="0"/>
              </a:rPr>
              <a:t>.</a:t>
            </a:r>
          </a:p>
          <a:p>
            <a:pPr marL="0" marR="7795" indent="0" algn="just">
              <a:buNone/>
            </a:pPr>
            <a:r>
              <a:rPr sz="1400" b="1" dirty="0">
                <a:solidFill>
                  <a:schemeClr val="accent4">
                    <a:lumMod val="75000"/>
                    <a:lumOff val="25000"/>
                  </a:schemeClr>
                </a:solidFill>
                <a:latin typeface="Arial" panose="020B0604020202020204" pitchFamily="34" charset="0"/>
                <a:cs typeface="Arial" panose="020B0604020202020204" pitchFamily="34" charset="0"/>
              </a:rPr>
              <a:t>In</a:t>
            </a:r>
            <a:r>
              <a:rPr sz="1400" b="1" spc="127"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part</a:t>
            </a:r>
            <a:r>
              <a:rPr sz="1400" b="1" spc="-9" dirty="0">
                <a:solidFill>
                  <a:schemeClr val="accent4">
                    <a:lumMod val="75000"/>
                    <a:lumOff val="25000"/>
                  </a:schemeClr>
                </a:solidFill>
                <a:latin typeface="Arial" panose="020B0604020202020204" pitchFamily="34" charset="0"/>
                <a:cs typeface="Arial" panose="020B0604020202020204" pitchFamily="34" charset="0"/>
              </a:rPr>
              <a:t>i</a:t>
            </a:r>
            <a:r>
              <a:rPr sz="1400" b="1" spc="-26" dirty="0">
                <a:solidFill>
                  <a:schemeClr val="accent4">
                    <a:lumMod val="75000"/>
                    <a:lumOff val="25000"/>
                  </a:schemeClr>
                </a:solidFill>
                <a:latin typeface="Arial" panose="020B0604020202020204" pitchFamily="34" charset="0"/>
                <a:cs typeface="Arial" panose="020B0604020202020204" pitchFamily="34" charset="0"/>
              </a:rPr>
              <a:t>c</a:t>
            </a:r>
            <a:r>
              <a:rPr sz="1400" b="1" spc="4" dirty="0">
                <a:solidFill>
                  <a:schemeClr val="accent4">
                    <a:lumMod val="75000"/>
                    <a:lumOff val="25000"/>
                  </a:schemeClr>
                </a:solidFill>
                <a:latin typeface="Arial" panose="020B0604020202020204" pitchFamily="34" charset="0"/>
                <a:cs typeface="Arial" panose="020B0604020202020204" pitchFamily="34" charset="0"/>
              </a:rPr>
              <a:t>o</a:t>
            </a:r>
            <a:r>
              <a:rPr sz="1400" b="1" spc="-4" dirty="0">
                <a:solidFill>
                  <a:schemeClr val="accent4">
                    <a:lumMod val="75000"/>
                    <a:lumOff val="25000"/>
                  </a:schemeClr>
                </a:solidFill>
                <a:latin typeface="Arial" panose="020B0604020202020204" pitchFamily="34" charset="0"/>
                <a:cs typeface="Arial" panose="020B0604020202020204" pitchFamily="34" charset="0"/>
              </a:rPr>
              <a:t>l</a:t>
            </a:r>
            <a:r>
              <a:rPr sz="1400" b="1" spc="-9" dirty="0">
                <a:solidFill>
                  <a:schemeClr val="accent4">
                    <a:lumMod val="75000"/>
                    <a:lumOff val="25000"/>
                  </a:schemeClr>
                </a:solidFill>
                <a:latin typeface="Arial" panose="020B0604020202020204" pitchFamily="34" charset="0"/>
                <a:cs typeface="Arial" panose="020B0604020202020204" pitchFamily="34" charset="0"/>
              </a:rPr>
              <a:t>a</a:t>
            </a:r>
            <a:r>
              <a:rPr sz="1400" b="1" spc="-35" dirty="0">
                <a:solidFill>
                  <a:schemeClr val="accent4">
                    <a:lumMod val="75000"/>
                    <a:lumOff val="25000"/>
                  </a:schemeClr>
                </a:solidFill>
                <a:latin typeface="Arial" panose="020B0604020202020204" pitchFamily="34" charset="0"/>
                <a:cs typeface="Arial" panose="020B0604020202020204" pitchFamily="34" charset="0"/>
              </a:rPr>
              <a:t>r</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149"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l</a:t>
            </a:r>
            <a:r>
              <a:rPr sz="1400" b="1" dirty="0">
                <a:solidFill>
                  <a:schemeClr val="accent4">
                    <a:lumMod val="75000"/>
                    <a:lumOff val="25000"/>
                  </a:schemeClr>
                </a:solidFill>
                <a:latin typeface="Arial" panose="020B0604020202020204" pitchFamily="34" charset="0"/>
                <a:cs typeface="Arial" panose="020B0604020202020204" pitchFamily="34" charset="0"/>
              </a:rPr>
              <a:t>a</a:t>
            </a:r>
            <a:r>
              <a:rPr sz="1400" b="1" spc="127"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p</a:t>
            </a:r>
            <a:r>
              <a:rPr sz="1400" b="1" spc="-22" dirty="0">
                <a:solidFill>
                  <a:schemeClr val="accent4">
                    <a:lumMod val="75000"/>
                    <a:lumOff val="25000"/>
                  </a:schemeClr>
                </a:solidFill>
                <a:latin typeface="Arial" panose="020B0604020202020204" pitchFamily="34" charset="0"/>
                <a:cs typeface="Arial" panose="020B0604020202020204" pitchFamily="34" charset="0"/>
              </a:rPr>
              <a:t>r</a:t>
            </a:r>
            <a:r>
              <a:rPr sz="1400" b="1" spc="-4" dirty="0">
                <a:solidFill>
                  <a:schemeClr val="accent4">
                    <a:lumMod val="75000"/>
                    <a:lumOff val="25000"/>
                  </a:schemeClr>
                </a:solidFill>
                <a:latin typeface="Arial" panose="020B0604020202020204" pitchFamily="34" charset="0"/>
                <a:cs typeface="Arial" panose="020B0604020202020204" pitchFamily="34" charset="0"/>
              </a:rPr>
              <a:t>o</a:t>
            </a:r>
            <a:r>
              <a:rPr sz="1400" b="1" spc="-9" dirty="0">
                <a:solidFill>
                  <a:schemeClr val="accent4">
                    <a:lumMod val="75000"/>
                    <a:lumOff val="25000"/>
                  </a:schemeClr>
                </a:solidFill>
                <a:latin typeface="Arial" panose="020B0604020202020204" pitchFamily="34" charset="0"/>
                <a:cs typeface="Arial" panose="020B0604020202020204" pitchFamily="34" charset="0"/>
              </a:rPr>
              <a:t>c</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d</a:t>
            </a:r>
            <a:r>
              <a:rPr sz="1400" b="1" dirty="0">
                <a:solidFill>
                  <a:schemeClr val="accent4">
                    <a:lumMod val="75000"/>
                    <a:lumOff val="25000"/>
                  </a:schemeClr>
                </a:solidFill>
                <a:latin typeface="Arial" panose="020B0604020202020204" pitchFamily="34" charset="0"/>
                <a:cs typeface="Arial" panose="020B0604020202020204" pitchFamily="34" charset="0"/>
              </a:rPr>
              <a:t>u</a:t>
            </a:r>
            <a:r>
              <a:rPr sz="1400" b="1" spc="-44" dirty="0">
                <a:solidFill>
                  <a:schemeClr val="accent4">
                    <a:lumMod val="75000"/>
                    <a:lumOff val="25000"/>
                  </a:schemeClr>
                </a:solidFill>
                <a:latin typeface="Arial" panose="020B0604020202020204" pitchFamily="34" charset="0"/>
                <a:cs typeface="Arial" panose="020B0604020202020204" pitchFamily="34" charset="0"/>
              </a:rPr>
              <a:t>r</a:t>
            </a:r>
            <a:r>
              <a:rPr sz="1400" b="1" dirty="0">
                <a:solidFill>
                  <a:schemeClr val="accent4">
                    <a:lumMod val="75000"/>
                    <a:lumOff val="25000"/>
                  </a:schemeClr>
                </a:solidFill>
                <a:latin typeface="Arial" panose="020B0604020202020204" pitchFamily="34" charset="0"/>
                <a:cs typeface="Arial" panose="020B0604020202020204" pitchFamily="34" charset="0"/>
              </a:rPr>
              <a:t>a</a:t>
            </a:r>
            <a:r>
              <a:rPr sz="1400" b="1" spc="140"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di</a:t>
            </a:r>
            <a:r>
              <a:rPr sz="1400" b="1" spc="132"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l</a:t>
            </a:r>
            <a:r>
              <a:rPr sz="1400" b="1" dirty="0">
                <a:solidFill>
                  <a:schemeClr val="accent4">
                    <a:lumMod val="75000"/>
                    <a:lumOff val="25000"/>
                  </a:schemeClr>
                </a:solidFill>
                <a:latin typeface="Arial" panose="020B0604020202020204" pitchFamily="34" charset="0"/>
                <a:cs typeface="Arial" panose="020B0604020202020204" pitchFamily="34" charset="0"/>
              </a:rPr>
              <a:t>abo</a:t>
            </a:r>
            <a:r>
              <a:rPr sz="1400" b="1" spc="-35" dirty="0">
                <a:solidFill>
                  <a:schemeClr val="accent4">
                    <a:lumMod val="75000"/>
                    <a:lumOff val="25000"/>
                  </a:schemeClr>
                </a:solidFill>
                <a:latin typeface="Arial" panose="020B0604020202020204" pitchFamily="34" charset="0"/>
                <a:cs typeface="Arial" panose="020B0604020202020204" pitchFamily="34" charset="0"/>
              </a:rPr>
              <a:t>r</a:t>
            </a:r>
            <a:r>
              <a:rPr sz="1400" b="1" dirty="0">
                <a:solidFill>
                  <a:schemeClr val="accent4">
                    <a:lumMod val="75000"/>
                    <a:lumOff val="25000"/>
                  </a:schemeClr>
                </a:solidFill>
                <a:latin typeface="Arial" panose="020B0604020202020204" pitchFamily="34" charset="0"/>
                <a:cs typeface="Arial" panose="020B0604020202020204" pitchFamily="34" charset="0"/>
              </a:rPr>
              <a:t>az</a:t>
            </a:r>
            <a:r>
              <a:rPr sz="1400" b="1" spc="-9" dirty="0">
                <a:solidFill>
                  <a:schemeClr val="accent4">
                    <a:lumMod val="75000"/>
                    <a:lumOff val="25000"/>
                  </a:schemeClr>
                </a:solidFill>
                <a:latin typeface="Arial" panose="020B0604020202020204" pitchFamily="34" charset="0"/>
                <a:cs typeface="Arial" panose="020B0604020202020204" pitchFamily="34" charset="0"/>
              </a:rPr>
              <a:t>i</a:t>
            </a:r>
            <a:r>
              <a:rPr sz="1400" b="1" spc="-4" dirty="0">
                <a:solidFill>
                  <a:schemeClr val="accent4">
                    <a:lumMod val="75000"/>
                    <a:lumOff val="25000"/>
                  </a:schemeClr>
                </a:solidFill>
                <a:latin typeface="Arial" panose="020B0604020202020204" pitchFamily="34" charset="0"/>
                <a:cs typeface="Arial" panose="020B0604020202020204" pitchFamily="34" charset="0"/>
              </a:rPr>
              <a:t>on</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145"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d</a:t>
            </a:r>
            <a:r>
              <a:rPr sz="1400" b="1" dirty="0">
                <a:solidFill>
                  <a:schemeClr val="accent4">
                    <a:lumMod val="75000"/>
                    <a:lumOff val="25000"/>
                  </a:schemeClr>
                </a:solidFill>
                <a:latin typeface="Arial" panose="020B0604020202020204" pitchFamily="34" charset="0"/>
                <a:cs typeface="Arial" panose="020B0604020202020204" pitchFamily="34" charset="0"/>
              </a:rPr>
              <a:t>ei</a:t>
            </a:r>
            <a:r>
              <a:rPr sz="1400" b="1" spc="123"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ris</a:t>
            </a:r>
            <a:r>
              <a:rPr sz="1400" b="1" dirty="0">
                <a:solidFill>
                  <a:schemeClr val="accent4">
                    <a:lumMod val="75000"/>
                    <a:lumOff val="25000"/>
                  </a:schemeClr>
                </a:solidFill>
                <a:latin typeface="Arial" panose="020B0604020202020204" pitchFamily="34" charset="0"/>
                <a:cs typeface="Arial" panose="020B0604020202020204" pitchFamily="34" charset="0"/>
              </a:rPr>
              <a:t>u</a:t>
            </a:r>
            <a:r>
              <a:rPr sz="1400" b="1" spc="-4" dirty="0">
                <a:solidFill>
                  <a:schemeClr val="accent4">
                    <a:lumMod val="75000"/>
                    <a:lumOff val="25000"/>
                  </a:schemeClr>
                </a:solidFill>
                <a:latin typeface="Arial" panose="020B0604020202020204" pitchFamily="34" charset="0"/>
                <a:cs typeface="Arial" panose="020B0604020202020204" pitchFamily="34" charset="0"/>
              </a:rPr>
              <a:t>l</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spc="-13" dirty="0">
                <a:solidFill>
                  <a:schemeClr val="accent4">
                    <a:lumMod val="75000"/>
                    <a:lumOff val="25000"/>
                  </a:schemeClr>
                </a:solidFill>
                <a:latin typeface="Arial" panose="020B0604020202020204" pitchFamily="34" charset="0"/>
                <a:cs typeface="Arial" panose="020B0604020202020204" pitchFamily="34" charset="0"/>
              </a:rPr>
              <a:t>a</a:t>
            </a:r>
            <a:r>
              <a:rPr sz="1400" b="1" dirty="0">
                <a:solidFill>
                  <a:schemeClr val="accent4">
                    <a:lumMod val="75000"/>
                    <a:lumOff val="25000"/>
                  </a:schemeClr>
                </a:solidFill>
                <a:latin typeface="Arial" panose="020B0604020202020204" pitchFamily="34" charset="0"/>
                <a:cs typeface="Arial" panose="020B0604020202020204" pitchFamily="34" charset="0"/>
              </a:rPr>
              <a:t>ti</a:t>
            </a:r>
            <a:r>
              <a:rPr sz="1400" b="1" spc="123"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d</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ll</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140"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a</a:t>
            </a:r>
            <a:r>
              <a:rPr sz="1400" b="1" spc="9" dirty="0">
                <a:solidFill>
                  <a:schemeClr val="accent4">
                    <a:lumMod val="75000"/>
                    <a:lumOff val="25000"/>
                  </a:schemeClr>
                </a:solidFill>
                <a:latin typeface="Arial" panose="020B0604020202020204" pitchFamily="34" charset="0"/>
                <a:cs typeface="Arial" panose="020B0604020202020204" pitchFamily="34" charset="0"/>
              </a:rPr>
              <a:t>n</a:t>
            </a:r>
            <a:r>
              <a:rPr sz="1400" b="1" dirty="0">
                <a:solidFill>
                  <a:schemeClr val="accent4">
                    <a:lumMod val="75000"/>
                    <a:lumOff val="25000"/>
                  </a:schemeClr>
                </a:solidFill>
                <a:latin typeface="Arial" panose="020B0604020202020204" pitchFamily="34" charset="0"/>
                <a:cs typeface="Arial" panose="020B0604020202020204" pitchFamily="34" charset="0"/>
              </a:rPr>
              <a:t>al</a:t>
            </a:r>
            <a:r>
              <a:rPr sz="1400" b="1" spc="-9" dirty="0">
                <a:solidFill>
                  <a:schemeClr val="accent4">
                    <a:lumMod val="75000"/>
                    <a:lumOff val="25000"/>
                  </a:schemeClr>
                </a:solidFill>
                <a:latin typeface="Arial" panose="020B0604020202020204" pitchFamily="34" charset="0"/>
                <a:cs typeface="Arial" panose="020B0604020202020204" pitchFamily="34" charset="0"/>
              </a:rPr>
              <a:t>i</a:t>
            </a:r>
            <a:r>
              <a:rPr sz="1400" b="1" spc="-4" dirty="0">
                <a:solidFill>
                  <a:schemeClr val="accent4">
                    <a:lumMod val="75000"/>
                    <a:lumOff val="25000"/>
                  </a:schemeClr>
                </a:solidFill>
                <a:latin typeface="Arial" panose="020B0604020202020204" pitchFamily="34" charset="0"/>
                <a:cs typeface="Arial" panose="020B0604020202020204" pitchFamily="34" charset="0"/>
              </a:rPr>
              <a:t>s</a:t>
            </a:r>
            <a:r>
              <a:rPr sz="1400" b="1" dirty="0">
                <a:solidFill>
                  <a:schemeClr val="accent4">
                    <a:lumMod val="75000"/>
                    <a:lumOff val="25000"/>
                  </a:schemeClr>
                </a:solidFill>
                <a:latin typeface="Arial" panose="020B0604020202020204" pitchFamily="34" charset="0"/>
                <a:cs typeface="Arial" panose="020B0604020202020204" pitchFamily="34" charset="0"/>
              </a:rPr>
              <a:t>i</a:t>
            </a:r>
            <a:r>
              <a:rPr sz="1400" b="1" spc="127"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1D</a:t>
            </a:r>
            <a:r>
              <a:rPr sz="1400" b="1" spc="132"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140"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2</a:t>
            </a:r>
            <a:r>
              <a:rPr sz="1400" b="1" dirty="0">
                <a:solidFill>
                  <a:schemeClr val="accent4">
                    <a:lumMod val="75000"/>
                    <a:lumOff val="25000"/>
                  </a:schemeClr>
                </a:solidFill>
                <a:latin typeface="Arial" panose="020B0604020202020204" pitchFamily="34" charset="0"/>
                <a:cs typeface="Arial" panose="020B0604020202020204" pitchFamily="34" charset="0"/>
              </a:rPr>
              <a:t>D</a:t>
            </a:r>
            <a:r>
              <a:rPr sz="1400" b="1" spc="136"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d</a:t>
            </a:r>
            <a:r>
              <a:rPr sz="1400" b="1" dirty="0">
                <a:solidFill>
                  <a:schemeClr val="accent4">
                    <a:lumMod val="75000"/>
                    <a:lumOff val="25000"/>
                  </a:schemeClr>
                </a:solidFill>
                <a:latin typeface="Arial" panose="020B0604020202020204" pitchFamily="34" charset="0"/>
                <a:cs typeface="Arial" panose="020B0604020202020204" pitchFamily="34" charset="0"/>
              </a:rPr>
              <a:t>el</a:t>
            </a:r>
            <a:r>
              <a:rPr sz="1400" b="1" spc="-4" dirty="0">
                <a:solidFill>
                  <a:schemeClr val="accent4">
                    <a:lumMod val="75000"/>
                    <a:lumOff val="25000"/>
                  </a:schemeClr>
                </a:solidFill>
                <a:latin typeface="Arial" panose="020B0604020202020204" pitchFamily="34" charset="0"/>
                <a:cs typeface="Arial" panose="020B0604020202020204" pitchFamily="34" charset="0"/>
              </a:rPr>
              <a:t>l</a:t>
            </a:r>
            <a:r>
              <a:rPr sz="1400" b="1" dirty="0">
                <a:solidFill>
                  <a:schemeClr val="accent4">
                    <a:lumMod val="75000"/>
                    <a:lumOff val="25000"/>
                  </a:schemeClr>
                </a:solidFill>
                <a:latin typeface="Arial" panose="020B0604020202020204" pitchFamily="34" charset="0"/>
                <a:cs typeface="Arial" panose="020B0604020202020204" pitchFamily="34" charset="0"/>
              </a:rPr>
              <a:t>a</a:t>
            </a:r>
            <a:r>
              <a:rPr sz="1400" b="1" spc="132" dirty="0">
                <a:solidFill>
                  <a:schemeClr val="accent4">
                    <a:lumMod val="75000"/>
                    <a:lumOff val="25000"/>
                  </a:schemeClr>
                </a:solidFill>
                <a:latin typeface="Arial" panose="020B0604020202020204" pitchFamily="34" charset="0"/>
                <a:cs typeface="Arial" panose="020B0604020202020204" pitchFamily="34" charset="0"/>
              </a:rPr>
              <a:t> </a:t>
            </a:r>
            <a:r>
              <a:rPr sz="1400" b="1" spc="-35" dirty="0">
                <a:solidFill>
                  <a:schemeClr val="accent4">
                    <a:lumMod val="75000"/>
                    <a:lumOff val="25000"/>
                  </a:schemeClr>
                </a:solidFill>
                <a:latin typeface="Arial" panose="020B0604020202020204" pitchFamily="34" charset="0"/>
                <a:cs typeface="Arial" panose="020B0604020202020204" pitchFamily="34" charset="0"/>
              </a:rPr>
              <a:t>R</a:t>
            </a:r>
            <a:r>
              <a:rPr sz="1400" b="1" spc="9" dirty="0">
                <a:solidFill>
                  <a:schemeClr val="accent4">
                    <a:lumMod val="75000"/>
                    <a:lumOff val="25000"/>
                  </a:schemeClr>
                </a:solidFill>
                <a:latin typeface="Arial" panose="020B0604020202020204" pitchFamily="34" charset="0"/>
                <a:cs typeface="Arial" panose="020B0604020202020204" pitchFamily="34" charset="0"/>
              </a:rPr>
              <a:t>SL</a:t>
            </a:r>
            <a:r>
              <a:rPr sz="1400" b="1" spc="-4" dirty="0">
                <a:solidFill>
                  <a:schemeClr val="accent4">
                    <a:lumMod val="75000"/>
                    <a:lumOff val="25000"/>
                  </a:schemeClr>
                </a:solidFill>
                <a:latin typeface="Arial" panose="020B0604020202020204" pitchFamily="34" charset="0"/>
                <a:cs typeface="Arial" panose="020B0604020202020204" pitchFamily="34" charset="0"/>
              </a:rPr>
              <a:t>,</a:t>
            </a:r>
            <a:r>
              <a:rPr sz="1400" b="1" spc="132"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p</a:t>
            </a:r>
            <a:r>
              <a:rPr sz="1400" b="1" spc="-35" dirty="0">
                <a:solidFill>
                  <a:schemeClr val="accent4">
                    <a:lumMod val="75000"/>
                    <a:lumOff val="25000"/>
                  </a:schemeClr>
                </a:solidFill>
                <a:latin typeface="Arial" panose="020B0604020202020204" pitchFamily="34" charset="0"/>
                <a:cs typeface="Arial" panose="020B0604020202020204" pitchFamily="34" charset="0"/>
              </a:rPr>
              <a:t>r</a:t>
            </a:r>
            <a:r>
              <a:rPr sz="1400" b="1" spc="-18" dirty="0">
                <a:solidFill>
                  <a:schemeClr val="accent4">
                    <a:lumMod val="75000"/>
                    <a:lumOff val="25000"/>
                  </a:schemeClr>
                </a:solidFill>
                <a:latin typeface="Arial" panose="020B0604020202020204" pitchFamily="34" charset="0"/>
                <a:cs typeface="Arial" panose="020B0604020202020204" pitchFamily="34" charset="0"/>
              </a:rPr>
              <a:t>ev</a:t>
            </a:r>
            <a:r>
              <a:rPr sz="1400" b="1" spc="-9" dirty="0">
                <a:solidFill>
                  <a:schemeClr val="accent4">
                    <a:lumMod val="75000"/>
                    <a:lumOff val="25000"/>
                  </a:schemeClr>
                </a:solidFill>
                <a:latin typeface="Arial" panose="020B0604020202020204" pitchFamily="34" charset="0"/>
                <a:cs typeface="Arial" panose="020B0604020202020204" pitchFamily="34" charset="0"/>
              </a:rPr>
              <a:t>ede</a:t>
            </a:r>
            <a:r>
              <a:rPr sz="1400" b="1" spc="145"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i</a:t>
            </a:r>
            <a:r>
              <a:rPr sz="1400" b="1" spc="123"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s</a:t>
            </a:r>
            <a:r>
              <a:rPr sz="1400" b="1" spc="-4" dirty="0">
                <a:solidFill>
                  <a:schemeClr val="accent4">
                    <a:lumMod val="75000"/>
                    <a:lumOff val="25000"/>
                  </a:schemeClr>
                </a:solidFill>
                <a:latin typeface="Arial" panose="020B0604020202020204" pitchFamily="34" charset="0"/>
                <a:cs typeface="Arial" panose="020B0604020202020204" pitchFamily="34" charset="0"/>
              </a:rPr>
              <a:t>e</a:t>
            </a:r>
            <a:r>
              <a:rPr sz="1400" b="1" dirty="0">
                <a:solidFill>
                  <a:schemeClr val="accent4">
                    <a:lumMod val="75000"/>
                    <a:lumOff val="25000"/>
                  </a:schemeClr>
                </a:solidFill>
                <a:latin typeface="Arial" panose="020B0604020202020204" pitchFamily="34" charset="0"/>
                <a:cs typeface="Arial" panose="020B0604020202020204" pitchFamily="34" charset="0"/>
              </a:rPr>
              <a:t>gu</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18" dirty="0">
                <a:solidFill>
                  <a:schemeClr val="accent4">
                    <a:lumMod val="75000"/>
                    <a:lumOff val="25000"/>
                  </a:schemeClr>
                </a:solidFill>
                <a:latin typeface="Arial" panose="020B0604020202020204" pitchFamily="34" charset="0"/>
                <a:cs typeface="Arial" panose="020B0604020202020204" pitchFamily="34" charset="0"/>
              </a:rPr>
              <a:t>n</a:t>
            </a:r>
            <a:r>
              <a:rPr sz="1400" b="1" spc="-4" dirty="0">
                <a:solidFill>
                  <a:schemeClr val="accent4">
                    <a:lumMod val="75000"/>
                    <a:lumOff val="25000"/>
                  </a:schemeClr>
                </a:solidFill>
                <a:latin typeface="Arial" panose="020B0604020202020204" pitchFamily="34" charset="0"/>
                <a:cs typeface="Arial" panose="020B0604020202020204" pitchFamily="34" charset="0"/>
              </a:rPr>
              <a:t>t</a:t>
            </a:r>
            <a:r>
              <a:rPr sz="1400" b="1" dirty="0">
                <a:solidFill>
                  <a:schemeClr val="accent4">
                    <a:lumMod val="75000"/>
                    <a:lumOff val="25000"/>
                  </a:schemeClr>
                </a:solidFill>
                <a:latin typeface="Arial" panose="020B0604020202020204" pitchFamily="34" charset="0"/>
                <a:cs typeface="Arial" panose="020B0604020202020204" pitchFamily="34" charset="0"/>
              </a:rPr>
              <a:t>i </a:t>
            </a:r>
            <a:r>
              <a:rPr sz="1400" b="1" spc="-4" dirty="0">
                <a:solidFill>
                  <a:schemeClr val="accent4">
                    <a:lumMod val="75000"/>
                    <a:lumOff val="25000"/>
                  </a:schemeClr>
                </a:solidFill>
                <a:latin typeface="Arial" panose="020B0604020202020204" pitchFamily="34" charset="0"/>
                <a:cs typeface="Arial" panose="020B0604020202020204" pitchFamily="34" charset="0"/>
              </a:rPr>
              <a:t>pa</a:t>
            </a:r>
            <a:r>
              <a:rPr sz="1400" b="1" spc="4" dirty="0">
                <a:solidFill>
                  <a:schemeClr val="accent4">
                    <a:lumMod val="75000"/>
                    <a:lumOff val="25000"/>
                  </a:schemeClr>
                </a:solidFill>
                <a:latin typeface="Arial" panose="020B0604020202020204" pitchFamily="34" charset="0"/>
                <a:cs typeface="Arial" panose="020B0604020202020204" pitchFamily="34" charset="0"/>
              </a:rPr>
              <a:t>s</a:t>
            </a:r>
            <a:r>
              <a:rPr sz="1400" b="1" spc="-4" dirty="0">
                <a:solidFill>
                  <a:schemeClr val="accent4">
                    <a:lumMod val="75000"/>
                    <a:lumOff val="25000"/>
                  </a:schemeClr>
                </a:solidFill>
                <a:latin typeface="Arial" panose="020B0604020202020204" pitchFamily="34" charset="0"/>
                <a:cs typeface="Arial" panose="020B0604020202020204" pitchFamily="34" charset="0"/>
              </a:rPr>
              <a:t>s</a:t>
            </a:r>
            <a:r>
              <a:rPr sz="1400" b="1" dirty="0">
                <a:solidFill>
                  <a:schemeClr val="accent4">
                    <a:lumMod val="75000"/>
                    <a:lumOff val="25000"/>
                  </a:schemeClr>
                </a:solidFill>
                <a:latin typeface="Arial" panose="020B0604020202020204" pitchFamily="34" charset="0"/>
                <a:cs typeface="Arial" panose="020B0604020202020204" pitchFamily="34" charset="0"/>
              </a:rPr>
              <a:t>i</a:t>
            </a:r>
            <a:r>
              <a:rPr sz="1400" b="1" spc="-4" dirty="0">
                <a:solidFill>
                  <a:schemeClr val="accent4">
                    <a:lumMod val="75000"/>
                    <a:lumOff val="25000"/>
                  </a:schemeClr>
                </a:solidFill>
                <a:latin typeface="Arial" panose="020B0604020202020204" pitchFamily="34" charset="0"/>
                <a:cs typeface="Arial" panose="020B0604020202020204" pitchFamily="34" charset="0"/>
              </a:rPr>
              <a:t>:</a:t>
            </a:r>
          </a:p>
          <a:p>
            <a:pPr marL="0" indent="0">
              <a:spcBef>
                <a:spcPts val="31"/>
              </a:spcBef>
              <a:buNone/>
            </a:pPr>
            <a:endParaRPr sz="1400" b="1" dirty="0">
              <a:solidFill>
                <a:schemeClr val="accent4">
                  <a:lumMod val="75000"/>
                  <a:lumOff val="25000"/>
                </a:schemeClr>
              </a:solidFill>
              <a:latin typeface="Arial" panose="020B0604020202020204" pitchFamily="34" charset="0"/>
              <a:cs typeface="Arial" panose="020B0604020202020204" pitchFamily="34" charset="0"/>
            </a:endParaRPr>
          </a:p>
          <a:p>
            <a:pPr marL="0" indent="0" algn="just">
              <a:buNone/>
            </a:pPr>
            <a:r>
              <a:rPr sz="1400" b="1" u="heavy" spc="-18" dirty="0">
                <a:solidFill>
                  <a:schemeClr val="accent4">
                    <a:lumMod val="75000"/>
                    <a:lumOff val="25000"/>
                  </a:schemeClr>
                </a:solidFill>
                <a:latin typeface="Arial" panose="020B0604020202020204" pitchFamily="34" charset="0"/>
                <a:cs typeface="Arial" panose="020B0604020202020204" pitchFamily="34" charset="0"/>
              </a:rPr>
              <a:t>De</a:t>
            </a:r>
            <a:r>
              <a:rPr sz="1400" b="1" u="heavy" spc="-4" dirty="0">
                <a:solidFill>
                  <a:schemeClr val="accent4">
                    <a:lumMod val="75000"/>
                    <a:lumOff val="25000"/>
                  </a:schemeClr>
                </a:solidFill>
                <a:latin typeface="Arial" panose="020B0604020202020204" pitchFamily="34" charset="0"/>
                <a:cs typeface="Arial" panose="020B0604020202020204" pitchFamily="34" charset="0"/>
              </a:rPr>
              <a:t>fini</a:t>
            </a:r>
            <a:r>
              <a:rPr sz="1400" b="1" u="heavy" dirty="0">
                <a:solidFill>
                  <a:schemeClr val="accent4">
                    <a:lumMod val="75000"/>
                    <a:lumOff val="25000"/>
                  </a:schemeClr>
                </a:solidFill>
                <a:latin typeface="Arial" panose="020B0604020202020204" pitchFamily="34" charset="0"/>
                <a:cs typeface="Arial" panose="020B0604020202020204" pitchFamily="34" charset="0"/>
              </a:rPr>
              <a:t>z</a:t>
            </a:r>
            <a:r>
              <a:rPr sz="1400" b="1" u="heavy" spc="-9" dirty="0">
                <a:solidFill>
                  <a:schemeClr val="accent4">
                    <a:lumMod val="75000"/>
                    <a:lumOff val="25000"/>
                  </a:schemeClr>
                </a:solidFill>
                <a:latin typeface="Arial" panose="020B0604020202020204" pitchFamily="34" charset="0"/>
                <a:cs typeface="Arial" panose="020B0604020202020204" pitchFamily="34" charset="0"/>
              </a:rPr>
              <a:t>i</a:t>
            </a:r>
            <a:r>
              <a:rPr sz="1400" b="1" u="heavy" spc="-4" dirty="0">
                <a:solidFill>
                  <a:schemeClr val="accent4">
                    <a:lumMod val="75000"/>
                    <a:lumOff val="25000"/>
                  </a:schemeClr>
                </a:solidFill>
                <a:latin typeface="Arial" panose="020B0604020202020204" pitchFamily="34" charset="0"/>
                <a:cs typeface="Arial" panose="020B0604020202020204" pitchFamily="34" charset="0"/>
              </a:rPr>
              <a:t>one</a:t>
            </a:r>
            <a:r>
              <a:rPr sz="1400" b="1" u="heavy" spc="35" dirty="0">
                <a:solidFill>
                  <a:schemeClr val="accent4">
                    <a:lumMod val="75000"/>
                    <a:lumOff val="25000"/>
                  </a:schemeClr>
                </a:solidFill>
                <a:latin typeface="Arial" panose="020B0604020202020204" pitchFamily="34" charset="0"/>
                <a:cs typeface="Arial" panose="020B0604020202020204" pitchFamily="34" charset="0"/>
              </a:rPr>
              <a:t> </a:t>
            </a:r>
            <a:r>
              <a:rPr sz="1400" b="1" u="heavy" dirty="0">
                <a:solidFill>
                  <a:schemeClr val="accent4">
                    <a:lumMod val="75000"/>
                    <a:lumOff val="25000"/>
                  </a:schemeClr>
                </a:solidFill>
                <a:latin typeface="Arial" panose="020B0604020202020204" pitchFamily="34" charset="0"/>
                <a:cs typeface="Arial" panose="020B0604020202020204" pitchFamily="34" charset="0"/>
              </a:rPr>
              <a:t>del</a:t>
            </a:r>
            <a:r>
              <a:rPr sz="1400" b="1" u="heavy" spc="-4" dirty="0">
                <a:solidFill>
                  <a:schemeClr val="accent4">
                    <a:lumMod val="75000"/>
                    <a:lumOff val="25000"/>
                  </a:schemeClr>
                </a:solidFill>
                <a:latin typeface="Arial" panose="020B0604020202020204" pitchFamily="34" charset="0"/>
                <a:cs typeface="Arial" panose="020B0604020202020204" pitchFamily="34" charset="0"/>
              </a:rPr>
              <a:t> </a:t>
            </a:r>
            <a:r>
              <a:rPr sz="1400" b="1" u="heavy" spc="-31" dirty="0">
                <a:solidFill>
                  <a:schemeClr val="accent4">
                    <a:lumMod val="75000"/>
                    <a:lumOff val="25000"/>
                  </a:schemeClr>
                </a:solidFill>
                <a:latin typeface="Arial" panose="020B0604020202020204" pitchFamily="34" charset="0"/>
                <a:cs typeface="Arial" panose="020B0604020202020204" pitchFamily="34" charset="0"/>
              </a:rPr>
              <a:t>f</a:t>
            </a:r>
            <a:r>
              <a:rPr sz="1400" b="1" u="heavy" spc="-13" dirty="0">
                <a:solidFill>
                  <a:schemeClr val="accent4">
                    <a:lumMod val="75000"/>
                    <a:lumOff val="25000"/>
                  </a:schemeClr>
                </a:solidFill>
                <a:latin typeface="Arial" panose="020B0604020202020204" pitchFamily="34" charset="0"/>
                <a:cs typeface="Arial" panose="020B0604020202020204" pitchFamily="34" charset="0"/>
              </a:rPr>
              <a:t>a</a:t>
            </a:r>
            <a:r>
              <a:rPr sz="1400" b="1" u="heavy" spc="-35" dirty="0">
                <a:solidFill>
                  <a:schemeClr val="accent4">
                    <a:lumMod val="75000"/>
                    <a:lumOff val="25000"/>
                  </a:schemeClr>
                </a:solidFill>
                <a:latin typeface="Arial" panose="020B0604020202020204" pitchFamily="34" charset="0"/>
                <a:cs typeface="Arial" panose="020B0604020202020204" pitchFamily="34" charset="0"/>
              </a:rPr>
              <a:t>t</a:t>
            </a:r>
            <a:r>
              <a:rPr sz="1400" b="1" u="heavy" spc="-22" dirty="0">
                <a:solidFill>
                  <a:schemeClr val="accent4">
                    <a:lumMod val="75000"/>
                    <a:lumOff val="25000"/>
                  </a:schemeClr>
                </a:solidFill>
                <a:latin typeface="Arial" panose="020B0604020202020204" pitchFamily="34" charset="0"/>
                <a:cs typeface="Arial" panose="020B0604020202020204" pitchFamily="34" charset="0"/>
              </a:rPr>
              <a:t>t</a:t>
            </a:r>
            <a:r>
              <a:rPr sz="1400" b="1" u="heavy" spc="-13" dirty="0">
                <a:solidFill>
                  <a:schemeClr val="accent4">
                    <a:lumMod val="75000"/>
                    <a:lumOff val="25000"/>
                  </a:schemeClr>
                </a:solidFill>
                <a:latin typeface="Arial" panose="020B0604020202020204" pitchFamily="34" charset="0"/>
                <a:cs typeface="Arial" panose="020B0604020202020204" pitchFamily="34" charset="0"/>
              </a:rPr>
              <a:t>o</a:t>
            </a:r>
            <a:r>
              <a:rPr sz="1400" b="1" u="heavy" spc="-35" dirty="0">
                <a:solidFill>
                  <a:schemeClr val="accent4">
                    <a:lumMod val="75000"/>
                    <a:lumOff val="25000"/>
                  </a:schemeClr>
                </a:solidFill>
                <a:latin typeface="Arial" panose="020B0604020202020204" pitchFamily="34" charset="0"/>
                <a:cs typeface="Arial" panose="020B0604020202020204" pitchFamily="34" charset="0"/>
              </a:rPr>
              <a:t>r</a:t>
            </a:r>
            <a:r>
              <a:rPr sz="1400" b="1" u="heavy" spc="-9" dirty="0">
                <a:solidFill>
                  <a:schemeClr val="accent4">
                    <a:lumMod val="75000"/>
                    <a:lumOff val="25000"/>
                  </a:schemeClr>
                </a:solidFill>
                <a:latin typeface="Arial" panose="020B0604020202020204" pitchFamily="34" charset="0"/>
                <a:cs typeface="Arial" panose="020B0604020202020204" pitchFamily="34" charset="0"/>
              </a:rPr>
              <a:t>e</a:t>
            </a:r>
            <a:r>
              <a:rPr sz="1400" b="1" u="heavy" dirty="0">
                <a:solidFill>
                  <a:schemeClr val="accent4">
                    <a:lumMod val="75000"/>
                    <a:lumOff val="25000"/>
                  </a:schemeClr>
                </a:solidFill>
                <a:latin typeface="Arial" panose="020B0604020202020204" pitchFamily="34" charset="0"/>
                <a:cs typeface="Arial" panose="020B0604020202020204" pitchFamily="34" charset="0"/>
              </a:rPr>
              <a:t> di</a:t>
            </a:r>
            <a:r>
              <a:rPr sz="1400" b="1" u="heavy" spc="4" dirty="0">
                <a:solidFill>
                  <a:schemeClr val="accent4">
                    <a:lumMod val="75000"/>
                    <a:lumOff val="25000"/>
                  </a:schemeClr>
                </a:solidFill>
                <a:latin typeface="Arial" panose="020B0604020202020204" pitchFamily="34" charset="0"/>
                <a:cs typeface="Arial" panose="020B0604020202020204" pitchFamily="34" charset="0"/>
              </a:rPr>
              <a:t> </a:t>
            </a:r>
            <a:r>
              <a:rPr sz="1400" b="1" u="heavy" dirty="0">
                <a:solidFill>
                  <a:schemeClr val="accent4">
                    <a:lumMod val="75000"/>
                    <a:lumOff val="25000"/>
                  </a:schemeClr>
                </a:solidFill>
                <a:latin typeface="Arial" panose="020B0604020202020204" pitchFamily="34" charset="0"/>
                <a:cs typeface="Arial" panose="020B0604020202020204" pitchFamily="34" charset="0"/>
              </a:rPr>
              <a:t>am</a:t>
            </a:r>
            <a:r>
              <a:rPr sz="1400" b="1" u="heavy" spc="4" dirty="0">
                <a:solidFill>
                  <a:schemeClr val="accent4">
                    <a:lumMod val="75000"/>
                    <a:lumOff val="25000"/>
                  </a:schemeClr>
                </a:solidFill>
                <a:latin typeface="Arial" panose="020B0604020202020204" pitchFamily="34" charset="0"/>
                <a:cs typeface="Arial" panose="020B0604020202020204" pitchFamily="34" charset="0"/>
              </a:rPr>
              <a:t>p</a:t>
            </a:r>
            <a:r>
              <a:rPr sz="1400" b="1" u="heavy" spc="-4" dirty="0">
                <a:solidFill>
                  <a:schemeClr val="accent4">
                    <a:lumMod val="75000"/>
                    <a:lumOff val="25000"/>
                  </a:schemeClr>
                </a:solidFill>
                <a:latin typeface="Arial" panose="020B0604020202020204" pitchFamily="34" charset="0"/>
                <a:cs typeface="Arial" panose="020B0604020202020204" pitchFamily="34" charset="0"/>
              </a:rPr>
              <a:t>lifi</a:t>
            </a:r>
            <a:r>
              <a:rPr sz="1400" b="1" u="heavy" spc="-18" dirty="0">
                <a:solidFill>
                  <a:schemeClr val="accent4">
                    <a:lumMod val="75000"/>
                    <a:lumOff val="25000"/>
                  </a:schemeClr>
                </a:solidFill>
                <a:latin typeface="Arial" panose="020B0604020202020204" pitchFamily="34" charset="0"/>
                <a:cs typeface="Arial" panose="020B0604020202020204" pitchFamily="34" charset="0"/>
              </a:rPr>
              <a:t>c</a:t>
            </a:r>
            <a:r>
              <a:rPr sz="1400" b="1" u="heavy" dirty="0">
                <a:solidFill>
                  <a:schemeClr val="accent4">
                    <a:lumMod val="75000"/>
                    <a:lumOff val="25000"/>
                  </a:schemeClr>
                </a:solidFill>
                <a:latin typeface="Arial" panose="020B0604020202020204" pitchFamily="34" charset="0"/>
                <a:cs typeface="Arial" panose="020B0604020202020204" pitchFamily="34" charset="0"/>
              </a:rPr>
              <a:t>az</a:t>
            </a:r>
            <a:r>
              <a:rPr sz="1400" b="1" u="heavy" spc="-9" dirty="0">
                <a:solidFill>
                  <a:schemeClr val="accent4">
                    <a:lumMod val="75000"/>
                    <a:lumOff val="25000"/>
                  </a:schemeClr>
                </a:solidFill>
                <a:latin typeface="Arial" panose="020B0604020202020204" pitchFamily="34" charset="0"/>
                <a:cs typeface="Arial" panose="020B0604020202020204" pitchFamily="34" charset="0"/>
              </a:rPr>
              <a:t>i</a:t>
            </a:r>
            <a:r>
              <a:rPr sz="1400" b="1" u="heavy" spc="-4" dirty="0">
                <a:solidFill>
                  <a:schemeClr val="accent4">
                    <a:lumMod val="75000"/>
                    <a:lumOff val="25000"/>
                  </a:schemeClr>
                </a:solidFill>
                <a:latin typeface="Arial" panose="020B0604020202020204" pitchFamily="34" charset="0"/>
                <a:cs typeface="Arial" panose="020B0604020202020204" pitchFamily="34" charset="0"/>
              </a:rPr>
              <a:t>one</a:t>
            </a:r>
            <a:r>
              <a:rPr sz="1400" b="1" u="heavy" spc="26" dirty="0">
                <a:solidFill>
                  <a:schemeClr val="accent4">
                    <a:lumMod val="75000"/>
                    <a:lumOff val="25000"/>
                  </a:schemeClr>
                </a:solidFill>
                <a:latin typeface="Arial" panose="020B0604020202020204" pitchFamily="34" charset="0"/>
                <a:cs typeface="Arial" panose="020B0604020202020204" pitchFamily="34" charset="0"/>
              </a:rPr>
              <a:t> </a:t>
            </a:r>
            <a:r>
              <a:rPr sz="1400" b="1" u="heavy" spc="-4" dirty="0">
                <a:solidFill>
                  <a:schemeClr val="accent4">
                    <a:lumMod val="75000"/>
                    <a:lumOff val="25000"/>
                  </a:schemeClr>
                </a:solidFill>
                <a:latin typeface="Arial" panose="020B0604020202020204" pitchFamily="34" charset="0"/>
                <a:cs typeface="Arial" panose="020B0604020202020204" pitchFamily="34" charset="0"/>
              </a:rPr>
              <a:t>(</a:t>
            </a:r>
            <a:r>
              <a:rPr sz="1400" b="1" u="heavy" spc="-88" dirty="0">
                <a:solidFill>
                  <a:schemeClr val="accent4">
                    <a:lumMod val="75000"/>
                    <a:lumOff val="25000"/>
                  </a:schemeClr>
                </a:solidFill>
                <a:latin typeface="Arial" panose="020B0604020202020204" pitchFamily="34" charset="0"/>
                <a:cs typeface="Arial" panose="020B0604020202020204" pitchFamily="34" charset="0"/>
              </a:rPr>
              <a:t>F</a:t>
            </a:r>
            <a:r>
              <a:rPr sz="1400" b="1" u="heavy" spc="-13" dirty="0">
                <a:solidFill>
                  <a:schemeClr val="accent4">
                    <a:lumMod val="75000"/>
                    <a:lumOff val="25000"/>
                  </a:schemeClr>
                </a:solidFill>
                <a:latin typeface="Arial" panose="020B0604020202020204" pitchFamily="34" charset="0"/>
                <a:cs typeface="Arial" panose="020B0604020202020204" pitchFamily="34" charset="0"/>
              </a:rPr>
              <a:t>A)</a:t>
            </a:r>
            <a:r>
              <a:rPr sz="1400" b="1" u="heavy" dirty="0">
                <a:solidFill>
                  <a:schemeClr val="accent4">
                    <a:lumMod val="75000"/>
                    <a:lumOff val="25000"/>
                  </a:schemeClr>
                </a:solidFill>
                <a:latin typeface="Arial" panose="020B0604020202020204" pitchFamily="34" charset="0"/>
                <a:cs typeface="Arial" panose="020B0604020202020204" pitchFamily="34" charset="0"/>
              </a:rPr>
              <a:t>.</a:t>
            </a:r>
          </a:p>
          <a:p>
            <a:pPr marL="0" marR="4454" indent="0" algn="just">
              <a:buNone/>
            </a:pPr>
            <a:r>
              <a:rPr sz="1400" b="1" spc="-48" dirty="0">
                <a:solidFill>
                  <a:schemeClr val="accent4">
                    <a:lumMod val="75000"/>
                    <a:lumOff val="25000"/>
                  </a:schemeClr>
                </a:solidFill>
                <a:latin typeface="Arial" panose="020B0604020202020204" pitchFamily="34" charset="0"/>
                <a:cs typeface="Arial" panose="020B0604020202020204" pitchFamily="34" charset="0"/>
              </a:rPr>
              <a:t>P</a:t>
            </a:r>
            <a:r>
              <a:rPr sz="1400" b="1" spc="-9" dirty="0">
                <a:solidFill>
                  <a:schemeClr val="accent4">
                    <a:lumMod val="75000"/>
                    <a:lumOff val="25000"/>
                  </a:schemeClr>
                </a:solidFill>
                <a:latin typeface="Arial" panose="020B0604020202020204" pitchFamily="34" charset="0"/>
                <a:cs typeface="Arial" panose="020B0604020202020204" pitchFamily="34" charset="0"/>
              </a:rPr>
              <a:t>er</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og</a:t>
            </a:r>
            <a:r>
              <a:rPr sz="1400" b="1" spc="4" dirty="0">
                <a:solidFill>
                  <a:schemeClr val="accent4">
                    <a:lumMod val="75000"/>
                    <a:lumOff val="25000"/>
                  </a:schemeClr>
                </a:solidFill>
                <a:latin typeface="Arial" panose="020B0604020202020204" pitchFamily="34" charset="0"/>
                <a:cs typeface="Arial" panose="020B0604020202020204" pitchFamily="34" charset="0"/>
              </a:rPr>
              <a:t>n</a:t>
            </a:r>
            <a:r>
              <a:rPr sz="1400" b="1" dirty="0">
                <a:solidFill>
                  <a:schemeClr val="accent4">
                    <a:lumMod val="75000"/>
                    <a:lumOff val="25000"/>
                  </a:schemeClr>
                </a:solidFill>
                <a:latin typeface="Arial" panose="020B0604020202020204" pitchFamily="34" charset="0"/>
                <a:cs typeface="Arial" panose="020B0604020202020204" pitchFamily="34" charset="0"/>
              </a:rPr>
              <a:t>i</a:t>
            </a:r>
            <a:r>
              <a:rPr sz="1400" b="1" spc="70"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in</a:t>
            </a:r>
            <a:r>
              <a:rPr sz="1400" b="1" dirty="0">
                <a:solidFill>
                  <a:schemeClr val="accent4">
                    <a:lumMod val="75000"/>
                    <a:lumOff val="25000"/>
                  </a:schemeClr>
                </a:solidFill>
                <a:latin typeface="Arial" panose="020B0604020202020204" pitchFamily="34" charset="0"/>
                <a:cs typeface="Arial" panose="020B0604020202020204" pitchFamily="34" charset="0"/>
              </a:rPr>
              <a:t>p</a:t>
            </a:r>
            <a:r>
              <a:rPr sz="1400" b="1" spc="-4" dirty="0">
                <a:solidFill>
                  <a:schemeClr val="accent4">
                    <a:lumMod val="75000"/>
                    <a:lumOff val="25000"/>
                  </a:schemeClr>
                </a:solidFill>
                <a:latin typeface="Arial" panose="020B0604020202020204" pitchFamily="34" charset="0"/>
                <a:cs typeface="Arial" panose="020B0604020202020204" pitchFamily="34" charset="0"/>
              </a:rPr>
              <a:t>u</a:t>
            </a:r>
            <a:r>
              <a:rPr sz="1400" b="1" dirty="0">
                <a:solidFill>
                  <a:schemeClr val="accent4">
                    <a:lumMod val="75000"/>
                    <a:lumOff val="25000"/>
                  </a:schemeClr>
                </a:solidFill>
                <a:latin typeface="Arial" panose="020B0604020202020204" pitchFamily="34" charset="0"/>
                <a:cs typeface="Arial" panose="020B0604020202020204" pitchFamily="34" charset="0"/>
              </a:rPr>
              <a:t>t</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s</a:t>
            </a:r>
            <a:r>
              <a:rPr sz="1400" b="1" spc="9" dirty="0">
                <a:solidFill>
                  <a:schemeClr val="accent4">
                    <a:lumMod val="75000"/>
                    <a:lumOff val="25000"/>
                  </a:schemeClr>
                </a:solidFill>
                <a:latin typeface="Arial" panose="020B0604020202020204" pitchFamily="34" charset="0"/>
                <a:cs typeface="Arial" panose="020B0604020202020204" pitchFamily="34" charset="0"/>
              </a:rPr>
              <a:t>i</a:t>
            </a:r>
            <a:r>
              <a:rPr sz="1400" b="1" spc="-13" dirty="0">
                <a:solidFill>
                  <a:schemeClr val="accent4">
                    <a:lumMod val="75000"/>
                    <a:lumOff val="25000"/>
                  </a:schemeClr>
                </a:solidFill>
                <a:latin typeface="Arial" panose="020B0604020202020204" pitchFamily="34" charset="0"/>
                <a:cs typeface="Arial" panose="020B0604020202020204" pitchFamily="34" charset="0"/>
              </a:rPr>
              <a:t>sm</a:t>
            </a:r>
            <a:r>
              <a:rPr sz="1400" b="1" spc="-4" dirty="0">
                <a:solidFill>
                  <a:schemeClr val="accent4">
                    <a:lumMod val="75000"/>
                    <a:lumOff val="25000"/>
                  </a:schemeClr>
                </a:solidFill>
                <a:latin typeface="Arial" panose="020B0604020202020204" pitchFamily="34" charset="0"/>
                <a:cs typeface="Arial" panose="020B0604020202020204" pitchFamily="34" charset="0"/>
              </a:rPr>
              <a:t>i</a:t>
            </a:r>
            <a:r>
              <a:rPr sz="1400" b="1" spc="-26" dirty="0">
                <a:solidFill>
                  <a:schemeClr val="accent4">
                    <a:lumMod val="75000"/>
                    <a:lumOff val="25000"/>
                  </a:schemeClr>
                </a:solidFill>
                <a:latin typeface="Arial" panose="020B0604020202020204" pitchFamily="34" charset="0"/>
                <a:cs typeface="Arial" panose="020B0604020202020204" pitchFamily="34" charset="0"/>
              </a:rPr>
              <a:t>c</a:t>
            </a:r>
            <a:r>
              <a:rPr sz="1400" b="1" spc="-35" dirty="0">
                <a:solidFill>
                  <a:schemeClr val="accent4">
                    <a:lumMod val="75000"/>
                    <a:lumOff val="25000"/>
                  </a:schemeClr>
                </a:solidFill>
                <a:latin typeface="Arial" panose="020B0604020202020204" pitchFamily="34" charset="0"/>
                <a:cs typeface="Arial" panose="020B0604020202020204" pitchFamily="34" charset="0"/>
              </a:rPr>
              <a:t>o</a:t>
            </a:r>
            <a:r>
              <a:rPr sz="1400" b="1" spc="-4" dirty="0">
                <a:solidFill>
                  <a:schemeClr val="accent4">
                    <a:lumMod val="75000"/>
                    <a:lumOff val="25000"/>
                  </a:schemeClr>
                </a:solidFill>
                <a:latin typeface="Arial" panose="020B0604020202020204" pitchFamily="34" charset="0"/>
                <a:cs typeface="Arial" panose="020B0604020202020204" pitchFamily="34" charset="0"/>
              </a:rPr>
              <a:t>,</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83" dirty="0">
                <a:solidFill>
                  <a:schemeClr val="accent4">
                    <a:lumMod val="75000"/>
                    <a:lumOff val="25000"/>
                  </a:schemeClr>
                </a:solidFill>
                <a:latin typeface="Arial" panose="020B0604020202020204" pitchFamily="34" charset="0"/>
                <a:cs typeface="Arial" panose="020B0604020202020204" pitchFamily="34" charset="0"/>
              </a:rPr>
              <a:t>F</a:t>
            </a:r>
            <a:r>
              <a:rPr sz="1400" b="1" dirty="0">
                <a:solidFill>
                  <a:schemeClr val="accent4">
                    <a:lumMod val="75000"/>
                    <a:lumOff val="25000"/>
                  </a:schemeClr>
                </a:solidFill>
                <a:latin typeface="Arial" panose="020B0604020202020204" pitchFamily="34" charset="0"/>
                <a:cs typeface="Arial" panose="020B0604020202020204" pitchFamily="34" charset="0"/>
              </a:rPr>
              <a:t>A</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è</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o</a:t>
            </a:r>
            <a:r>
              <a:rPr sz="1400" b="1" spc="-26" dirty="0">
                <a:solidFill>
                  <a:schemeClr val="accent4">
                    <a:lumMod val="75000"/>
                    <a:lumOff val="25000"/>
                  </a:schemeClr>
                </a:solidFill>
                <a:latin typeface="Arial" panose="020B0604020202020204" pitchFamily="34" charset="0"/>
                <a:cs typeface="Arial" panose="020B0604020202020204" pitchFamily="34" charset="0"/>
              </a:rPr>
              <a:t>t</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n</a:t>
            </a:r>
            <a:r>
              <a:rPr sz="1400" b="1" dirty="0">
                <a:solidFill>
                  <a:schemeClr val="accent4">
                    <a:lumMod val="75000"/>
                    <a:lumOff val="25000"/>
                  </a:schemeClr>
                </a:solidFill>
                <a:latin typeface="Arial" panose="020B0604020202020204" pitchFamily="34" charset="0"/>
                <a:cs typeface="Arial" panose="020B0604020202020204" pitchFamily="34" charset="0"/>
              </a:rPr>
              <a:t>u</a:t>
            </a:r>
            <a:r>
              <a:rPr sz="1400" b="1" spc="-22" dirty="0">
                <a:solidFill>
                  <a:schemeClr val="accent4">
                    <a:lumMod val="75000"/>
                    <a:lumOff val="25000"/>
                  </a:schemeClr>
                </a:solidFill>
                <a:latin typeface="Arial" panose="020B0604020202020204" pitchFamily="34" charset="0"/>
                <a:cs typeface="Arial" panose="020B0604020202020204" pitchFamily="34" charset="0"/>
              </a:rPr>
              <a:t>t</a:t>
            </a:r>
            <a:r>
              <a:rPr sz="1400" b="1" dirty="0">
                <a:solidFill>
                  <a:schemeClr val="accent4">
                    <a:lumMod val="75000"/>
                    <a:lumOff val="25000"/>
                  </a:schemeClr>
                </a:solidFill>
                <a:latin typeface="Arial" panose="020B0604020202020204" pitchFamily="34" charset="0"/>
                <a:cs typeface="Arial" panose="020B0604020202020204" pitchFamily="34" charset="0"/>
              </a:rPr>
              <a:t>o</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26" dirty="0">
                <a:solidFill>
                  <a:schemeClr val="accent4">
                    <a:lumMod val="75000"/>
                    <a:lumOff val="25000"/>
                  </a:schemeClr>
                </a:solidFill>
                <a:latin typeface="Arial" panose="020B0604020202020204" pitchFamily="34" charset="0"/>
                <a:cs typeface="Arial" panose="020B0604020202020204" pitchFamily="34" charset="0"/>
              </a:rPr>
              <a:t>c</a:t>
            </a:r>
            <a:r>
              <a:rPr sz="1400" b="1" spc="-18" dirty="0">
                <a:solidFill>
                  <a:schemeClr val="accent4">
                    <a:lumMod val="75000"/>
                    <a:lumOff val="25000"/>
                  </a:schemeClr>
                </a:solidFill>
                <a:latin typeface="Arial" panose="020B0604020202020204" pitchFamily="34" charset="0"/>
                <a:cs typeface="Arial" panose="020B0604020202020204" pitchFamily="34" charset="0"/>
              </a:rPr>
              <a:t>om</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70" dirty="0">
                <a:solidFill>
                  <a:schemeClr val="accent4">
                    <a:lumMod val="75000"/>
                    <a:lumOff val="25000"/>
                  </a:schemeClr>
                </a:solidFill>
                <a:latin typeface="Arial" panose="020B0604020202020204" pitchFamily="34" charset="0"/>
                <a:cs typeface="Arial" panose="020B0604020202020204" pitchFamily="34" charset="0"/>
              </a:rPr>
              <a:t> </a:t>
            </a:r>
            <a:r>
              <a:rPr sz="1400" b="1" spc="-44" dirty="0">
                <a:solidFill>
                  <a:schemeClr val="accent4">
                    <a:lumMod val="75000"/>
                    <a:lumOff val="25000"/>
                  </a:schemeClr>
                </a:solidFill>
                <a:latin typeface="Arial" panose="020B0604020202020204" pitchFamily="34" charset="0"/>
                <a:cs typeface="Arial" panose="020B0604020202020204" pitchFamily="34" charset="0"/>
              </a:rPr>
              <a:t>r</a:t>
            </a:r>
            <a:r>
              <a:rPr sz="1400" b="1" dirty="0">
                <a:solidFill>
                  <a:schemeClr val="accent4">
                    <a:lumMod val="75000"/>
                    <a:lumOff val="25000"/>
                  </a:schemeClr>
                </a:solidFill>
                <a:latin typeface="Arial" panose="020B0604020202020204" pitchFamily="34" charset="0"/>
                <a:cs typeface="Arial" panose="020B0604020202020204" pitchFamily="34" charset="0"/>
              </a:rPr>
              <a:t>ap</a:t>
            </a:r>
            <a:r>
              <a:rPr sz="1400" b="1" spc="13" dirty="0">
                <a:solidFill>
                  <a:schemeClr val="accent4">
                    <a:lumMod val="75000"/>
                    <a:lumOff val="25000"/>
                  </a:schemeClr>
                </a:solidFill>
                <a:latin typeface="Arial" panose="020B0604020202020204" pitchFamily="34" charset="0"/>
                <a:cs typeface="Arial" panose="020B0604020202020204" pitchFamily="34" charset="0"/>
              </a:rPr>
              <a:t>p</a:t>
            </a:r>
            <a:r>
              <a:rPr sz="1400" b="1" spc="-13" dirty="0">
                <a:solidFill>
                  <a:schemeClr val="accent4">
                    <a:lumMod val="75000"/>
                    <a:lumOff val="25000"/>
                  </a:schemeClr>
                </a:solidFill>
                <a:latin typeface="Arial" panose="020B0604020202020204" pitchFamily="34" charset="0"/>
                <a:cs typeface="Arial" panose="020B0604020202020204" pitchFamily="34" charset="0"/>
              </a:rPr>
              <a:t>or</a:t>
            </a:r>
            <a:r>
              <a:rPr sz="1400" b="1" spc="-26" dirty="0">
                <a:solidFill>
                  <a:schemeClr val="accent4">
                    <a:lumMod val="75000"/>
                    <a:lumOff val="25000"/>
                  </a:schemeClr>
                </a:solidFill>
                <a:latin typeface="Arial" panose="020B0604020202020204" pitchFamily="34" charset="0"/>
                <a:cs typeface="Arial" panose="020B0604020202020204" pitchFamily="34" charset="0"/>
              </a:rPr>
              <a:t>t</a:t>
            </a:r>
            <a:r>
              <a:rPr sz="1400" b="1" dirty="0">
                <a:solidFill>
                  <a:schemeClr val="accent4">
                    <a:lumMod val="75000"/>
                    <a:lumOff val="25000"/>
                  </a:schemeClr>
                </a:solidFill>
                <a:latin typeface="Arial" panose="020B0604020202020204" pitchFamily="34" charset="0"/>
                <a:cs typeface="Arial" panose="020B0604020202020204" pitchFamily="34" charset="0"/>
              </a:rPr>
              <a:t>o</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t</a:t>
            </a:r>
            <a:r>
              <a:rPr sz="1400" b="1" spc="-48" dirty="0">
                <a:solidFill>
                  <a:schemeClr val="accent4">
                    <a:lumMod val="75000"/>
                    <a:lumOff val="25000"/>
                  </a:schemeClr>
                </a:solidFill>
                <a:latin typeface="Arial" panose="020B0604020202020204" pitchFamily="34" charset="0"/>
                <a:cs typeface="Arial" panose="020B0604020202020204" pitchFamily="34" charset="0"/>
              </a:rPr>
              <a:t>r</a:t>
            </a:r>
            <a:r>
              <a:rPr sz="1400" b="1" dirty="0">
                <a:solidFill>
                  <a:schemeClr val="accent4">
                    <a:lumMod val="75000"/>
                    <a:lumOff val="25000"/>
                  </a:schemeClr>
                </a:solidFill>
                <a:latin typeface="Arial" panose="020B0604020202020204" pitchFamily="34" charset="0"/>
                <a:cs typeface="Arial" panose="020B0604020202020204" pitchFamily="34" charset="0"/>
              </a:rPr>
              <a:t>a</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l</a:t>
            </a:r>
            <a:r>
              <a:rPr sz="1400" b="1" dirty="0">
                <a:solidFill>
                  <a:schemeClr val="accent4">
                    <a:lumMod val="75000"/>
                    <a:lumOff val="25000"/>
                  </a:schemeClr>
                </a:solidFill>
                <a:latin typeface="Arial" panose="020B0604020202020204" pitchFamily="34" charset="0"/>
                <a:cs typeface="Arial" panose="020B0604020202020204" pitchFamily="34" charset="0"/>
              </a:rPr>
              <a:t>’</a:t>
            </a:r>
            <a:r>
              <a:rPr sz="1400" b="1" spc="-9" dirty="0">
                <a:solidFill>
                  <a:schemeClr val="accent4">
                    <a:lumMod val="75000"/>
                    <a:lumOff val="25000"/>
                  </a:schemeClr>
                </a:solidFill>
                <a:latin typeface="Arial" panose="020B0604020202020204" pitchFamily="34" charset="0"/>
                <a:cs typeface="Arial" panose="020B0604020202020204" pitchFamily="34" charset="0"/>
              </a:rPr>
              <a:t>in</a:t>
            </a:r>
            <a:r>
              <a:rPr sz="1400" b="1" spc="-26" dirty="0">
                <a:solidFill>
                  <a:schemeClr val="accent4">
                    <a:lumMod val="75000"/>
                    <a:lumOff val="25000"/>
                  </a:schemeClr>
                </a:solidFill>
                <a:latin typeface="Arial" panose="020B0604020202020204" pitchFamily="34" charset="0"/>
                <a:cs typeface="Arial" panose="020B0604020202020204" pitchFamily="34" charset="0"/>
              </a:rPr>
              <a:t>t</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g</a:t>
            </a:r>
            <a:r>
              <a:rPr sz="1400" b="1" spc="-35" dirty="0">
                <a:solidFill>
                  <a:schemeClr val="accent4">
                    <a:lumMod val="75000"/>
                    <a:lumOff val="25000"/>
                  </a:schemeClr>
                </a:solidFill>
                <a:latin typeface="Arial" panose="020B0604020202020204" pitchFamily="34" charset="0"/>
                <a:cs typeface="Arial" panose="020B0604020202020204" pitchFamily="34" charset="0"/>
              </a:rPr>
              <a:t>r</a:t>
            </a:r>
            <a:r>
              <a:rPr sz="1400" b="1" spc="9" dirty="0">
                <a:solidFill>
                  <a:schemeClr val="accent4">
                    <a:lumMod val="75000"/>
                    <a:lumOff val="25000"/>
                  </a:schemeClr>
                </a:solidFill>
                <a:latin typeface="Arial" panose="020B0604020202020204" pitchFamily="34" charset="0"/>
                <a:cs typeface="Arial" panose="020B0604020202020204" pitchFamily="34" charset="0"/>
              </a:rPr>
              <a:t>a</a:t>
            </a:r>
            <a:r>
              <a:rPr sz="1400" b="1" spc="-9" dirty="0">
                <a:solidFill>
                  <a:schemeClr val="accent4">
                    <a:lumMod val="75000"/>
                    <a:lumOff val="25000"/>
                  </a:schemeClr>
                </a:solidFill>
                <a:latin typeface="Arial" panose="020B0604020202020204" pitchFamily="34" charset="0"/>
                <a:cs typeface="Arial" panose="020B0604020202020204" pitchFamily="34" charset="0"/>
              </a:rPr>
              <a:t>l</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70"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d</a:t>
            </a:r>
            <a:r>
              <a:rPr sz="1400" b="1" spc="-4" dirty="0">
                <a:solidFill>
                  <a:schemeClr val="accent4">
                    <a:lumMod val="75000"/>
                    <a:lumOff val="25000"/>
                  </a:schemeClr>
                </a:solidFill>
                <a:latin typeface="Arial" panose="020B0604020202020204" pitchFamily="34" charset="0"/>
                <a:cs typeface="Arial" panose="020B0604020202020204" pitchFamily="34" charset="0"/>
              </a:rPr>
              <a:t>e</a:t>
            </a:r>
            <a:r>
              <a:rPr sz="1400" b="1" dirty="0">
                <a:solidFill>
                  <a:schemeClr val="accent4">
                    <a:lumMod val="75000"/>
                    <a:lumOff val="25000"/>
                  </a:schemeClr>
                </a:solidFill>
                <a:latin typeface="Arial" panose="020B0604020202020204" pitchFamily="34" charset="0"/>
                <a:cs typeface="Arial" panose="020B0604020202020204" pitchFamily="34" charset="0"/>
              </a:rPr>
              <a:t>l</a:t>
            </a:r>
            <a:r>
              <a:rPr sz="1400" b="1" spc="-4" dirty="0">
                <a:solidFill>
                  <a:schemeClr val="accent4">
                    <a:lumMod val="75000"/>
                    <a:lumOff val="25000"/>
                  </a:schemeClr>
                </a:solidFill>
                <a:latin typeface="Arial" panose="020B0604020202020204" pitchFamily="34" charset="0"/>
                <a:cs typeface="Arial" panose="020B0604020202020204" pitchFamily="34" charset="0"/>
              </a:rPr>
              <a:t>l</a:t>
            </a:r>
            <a:r>
              <a:rPr sz="1400" b="1" dirty="0">
                <a:solidFill>
                  <a:schemeClr val="accent4">
                    <a:lumMod val="75000"/>
                    <a:lumOff val="25000"/>
                  </a:schemeClr>
                </a:solidFill>
                <a:latin typeface="Arial" panose="020B0604020202020204" pitchFamily="34" charset="0"/>
                <a:cs typeface="Arial" panose="020B0604020202020204" pitchFamily="34" charset="0"/>
              </a:rPr>
              <a:t>o</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s</a:t>
            </a:r>
            <a:r>
              <a:rPr sz="1400" b="1" dirty="0">
                <a:solidFill>
                  <a:schemeClr val="accent4">
                    <a:lumMod val="75000"/>
                    <a:lumOff val="25000"/>
                  </a:schemeClr>
                </a:solidFill>
                <a:latin typeface="Arial" panose="020B0604020202020204" pitchFamily="34" charset="0"/>
                <a:cs typeface="Arial" panose="020B0604020202020204" pitchFamily="34" charset="0"/>
              </a:rPr>
              <a:t>p</a:t>
            </a:r>
            <a:r>
              <a:rPr sz="1400" b="1" spc="-18" dirty="0">
                <a:solidFill>
                  <a:schemeClr val="accent4">
                    <a:lumMod val="75000"/>
                    <a:lumOff val="25000"/>
                  </a:schemeClr>
                </a:solidFill>
                <a:latin typeface="Arial" panose="020B0604020202020204" pitchFamily="34" charset="0"/>
                <a:cs typeface="Arial" panose="020B0604020202020204" pitchFamily="34" charset="0"/>
              </a:rPr>
              <a:t>e</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spc="-9" dirty="0">
                <a:solidFill>
                  <a:schemeClr val="accent4">
                    <a:lumMod val="75000"/>
                    <a:lumOff val="25000"/>
                  </a:schemeClr>
                </a:solidFill>
                <a:latin typeface="Arial" panose="020B0604020202020204" pitchFamily="34" charset="0"/>
                <a:cs typeface="Arial" panose="020B0604020202020204" pitchFamily="34" charset="0"/>
              </a:rPr>
              <a:t>t</a:t>
            </a:r>
            <a:r>
              <a:rPr sz="1400" b="1" spc="-35" dirty="0">
                <a:solidFill>
                  <a:schemeClr val="accent4">
                    <a:lumMod val="75000"/>
                    <a:lumOff val="25000"/>
                  </a:schemeClr>
                </a:solidFill>
                <a:latin typeface="Arial" panose="020B0604020202020204" pitchFamily="34" charset="0"/>
                <a:cs typeface="Arial" panose="020B0604020202020204" pitchFamily="34" charset="0"/>
              </a:rPr>
              <a:t>r</a:t>
            </a:r>
            <a:r>
              <a:rPr sz="1400" b="1" dirty="0">
                <a:solidFill>
                  <a:schemeClr val="accent4">
                    <a:lumMod val="75000"/>
                    <a:lumOff val="25000"/>
                  </a:schemeClr>
                </a:solidFill>
                <a:latin typeface="Arial" panose="020B0604020202020204" pitchFamily="34" charset="0"/>
                <a:cs typeface="Arial" panose="020B0604020202020204" pitchFamily="34" charset="0"/>
              </a:rPr>
              <a:t>o</a:t>
            </a:r>
            <a:r>
              <a:rPr sz="1400" b="1" spc="75"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ela</a:t>
            </a:r>
            <a:r>
              <a:rPr sz="1400" b="1" spc="-22" dirty="0">
                <a:solidFill>
                  <a:schemeClr val="accent4">
                    <a:lumMod val="75000"/>
                    <a:lumOff val="25000"/>
                  </a:schemeClr>
                </a:solidFill>
                <a:latin typeface="Arial" panose="020B0604020202020204" pitchFamily="34" charset="0"/>
                <a:cs typeface="Arial" panose="020B0604020202020204" pitchFamily="34" charset="0"/>
              </a:rPr>
              <a:t>s</a:t>
            </a:r>
            <a:r>
              <a:rPr sz="1400" b="1" dirty="0">
                <a:solidFill>
                  <a:schemeClr val="accent4">
                    <a:lumMod val="75000"/>
                    <a:lumOff val="25000"/>
                  </a:schemeClr>
                </a:solidFill>
                <a:latin typeface="Arial" panose="020B0604020202020204" pitchFamily="34" charset="0"/>
                <a:cs typeface="Arial" panose="020B0604020202020204" pitchFamily="34" charset="0"/>
              </a:rPr>
              <a:t>t</a:t>
            </a:r>
            <a:r>
              <a:rPr sz="1400" b="1" spc="-9" dirty="0">
                <a:solidFill>
                  <a:schemeClr val="accent4">
                    <a:lumMod val="75000"/>
                    <a:lumOff val="25000"/>
                  </a:schemeClr>
                </a:solidFill>
                <a:latin typeface="Arial" panose="020B0604020202020204" pitchFamily="34" charset="0"/>
                <a:cs typeface="Arial" panose="020B0604020202020204" pitchFamily="34" charset="0"/>
              </a:rPr>
              <a:t>i</a:t>
            </a:r>
            <a:r>
              <a:rPr sz="1400" b="1" spc="-26" dirty="0">
                <a:solidFill>
                  <a:schemeClr val="accent4">
                    <a:lumMod val="75000"/>
                    <a:lumOff val="25000"/>
                  </a:schemeClr>
                </a:solidFill>
                <a:latin typeface="Arial" panose="020B0604020202020204" pitchFamily="34" charset="0"/>
                <a:cs typeface="Arial" panose="020B0604020202020204" pitchFamily="34" charset="0"/>
              </a:rPr>
              <a:t>c</a:t>
            </a:r>
            <a:r>
              <a:rPr sz="1400" b="1" dirty="0">
                <a:solidFill>
                  <a:schemeClr val="accent4">
                    <a:lumMod val="75000"/>
                    <a:lumOff val="25000"/>
                  </a:schemeClr>
                </a:solidFill>
                <a:latin typeface="Arial" panose="020B0604020202020204" pitchFamily="34" charset="0"/>
                <a:cs typeface="Arial" panose="020B0604020202020204" pitchFamily="34" charset="0"/>
              </a:rPr>
              <a:t>o</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i</a:t>
            </a:r>
            <a:r>
              <a:rPr sz="1400" b="1" dirty="0">
                <a:solidFill>
                  <a:schemeClr val="accent4">
                    <a:lumMod val="75000"/>
                    <a:lumOff val="25000"/>
                  </a:schemeClr>
                </a:solidFill>
                <a:latin typeface="Arial" panose="020B0604020202020204" pitchFamily="34" charset="0"/>
                <a:cs typeface="Arial" panose="020B0604020202020204" pitchFamily="34" charset="0"/>
              </a:rPr>
              <a:t>n</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a</a:t>
            </a:r>
            <a:r>
              <a:rPr sz="1400" b="1" spc="-4" dirty="0">
                <a:solidFill>
                  <a:schemeClr val="accent4">
                    <a:lumMod val="75000"/>
                    <a:lumOff val="25000"/>
                  </a:schemeClr>
                </a:solidFill>
                <a:latin typeface="Arial" panose="020B0604020202020204" pitchFamily="34" charset="0"/>
                <a:cs typeface="Arial" panose="020B0604020202020204" pitchFamily="34" charset="0"/>
              </a:rPr>
              <a:t>c</a:t>
            </a:r>
            <a:r>
              <a:rPr sz="1400" b="1" spc="-18" dirty="0">
                <a:solidFill>
                  <a:schemeClr val="accent4">
                    <a:lumMod val="75000"/>
                    <a:lumOff val="25000"/>
                  </a:schemeClr>
                </a:solidFill>
                <a:latin typeface="Arial" panose="020B0604020202020204" pitchFamily="34" charset="0"/>
                <a:cs typeface="Arial" panose="020B0604020202020204" pitchFamily="34" charset="0"/>
              </a:rPr>
              <a:t>c</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l</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44" dirty="0">
                <a:solidFill>
                  <a:schemeClr val="accent4">
                    <a:lumMod val="75000"/>
                    <a:lumOff val="25000"/>
                  </a:schemeClr>
                </a:solidFill>
                <a:latin typeface="Arial" panose="020B0604020202020204" pitchFamily="34" charset="0"/>
                <a:cs typeface="Arial" panose="020B0604020202020204" pitchFamily="34" charset="0"/>
              </a:rPr>
              <a:t>r</a:t>
            </a:r>
            <a:r>
              <a:rPr sz="1400" b="1" dirty="0">
                <a:solidFill>
                  <a:schemeClr val="accent4">
                    <a:lumMod val="75000"/>
                    <a:lumOff val="25000"/>
                  </a:schemeClr>
                </a:solidFill>
                <a:latin typeface="Arial" panose="020B0604020202020204" pitchFamily="34" charset="0"/>
                <a:cs typeface="Arial" panose="020B0604020202020204" pitchFamily="34" charset="0"/>
              </a:rPr>
              <a:t>az</a:t>
            </a:r>
            <a:r>
              <a:rPr sz="1400" b="1" spc="-9" dirty="0">
                <a:solidFill>
                  <a:schemeClr val="accent4">
                    <a:lumMod val="75000"/>
                    <a:lumOff val="25000"/>
                  </a:schemeClr>
                </a:solidFill>
                <a:latin typeface="Arial" panose="020B0604020202020204" pitchFamily="34" charset="0"/>
                <a:cs typeface="Arial" panose="020B0604020202020204" pitchFamily="34" charset="0"/>
              </a:rPr>
              <a:t>i</a:t>
            </a:r>
            <a:r>
              <a:rPr sz="1400" b="1" spc="-4" dirty="0">
                <a:solidFill>
                  <a:schemeClr val="accent4">
                    <a:lumMod val="75000"/>
                    <a:lumOff val="25000"/>
                  </a:schemeClr>
                </a:solidFill>
                <a:latin typeface="Arial" panose="020B0604020202020204" pitchFamily="34" charset="0"/>
                <a:cs typeface="Arial" panose="020B0604020202020204" pitchFamily="34" charset="0"/>
              </a:rPr>
              <a:t>on</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75"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di </a:t>
            </a:r>
            <a:r>
              <a:rPr sz="1400" b="1" spc="-4" dirty="0">
                <a:solidFill>
                  <a:schemeClr val="accent4">
                    <a:lumMod val="75000"/>
                    <a:lumOff val="25000"/>
                  </a:schemeClr>
                </a:solidFill>
                <a:latin typeface="Arial" panose="020B0604020202020204" pitchFamily="34" charset="0"/>
                <a:cs typeface="Arial" panose="020B0604020202020204" pitchFamily="34" charset="0"/>
              </a:rPr>
              <a:t>outp</a:t>
            </a:r>
            <a:r>
              <a:rPr sz="1400" b="1" dirty="0">
                <a:solidFill>
                  <a:schemeClr val="accent4">
                    <a:lumMod val="75000"/>
                    <a:lumOff val="25000"/>
                  </a:schemeClr>
                </a:solidFill>
                <a:latin typeface="Arial" panose="020B0604020202020204" pitchFamily="34" charset="0"/>
                <a:cs typeface="Arial" panose="020B0604020202020204" pitchFamily="34" charset="0"/>
              </a:rPr>
              <a:t>u</a:t>
            </a:r>
            <a:r>
              <a:rPr sz="1400" b="1" spc="-9" dirty="0">
                <a:solidFill>
                  <a:schemeClr val="accent4">
                    <a:lumMod val="75000"/>
                    <a:lumOff val="25000"/>
                  </a:schemeClr>
                </a:solidFill>
                <a:latin typeface="Arial" panose="020B0604020202020204" pitchFamily="34" charset="0"/>
                <a:cs typeface="Arial" panose="020B0604020202020204" pitchFamily="34" charset="0"/>
              </a:rPr>
              <a:t>t</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l</a:t>
            </a:r>
            <a:r>
              <a:rPr sz="1400" b="1" spc="13" dirty="0">
                <a:solidFill>
                  <a:schemeClr val="accent4">
                    <a:lumMod val="75000"/>
                    <a:lumOff val="25000"/>
                  </a:schemeClr>
                </a:solidFill>
                <a:latin typeface="Arial" panose="020B0604020202020204" pitchFamily="34" charset="0"/>
                <a:cs typeface="Arial" panose="020B0604020202020204" pitchFamily="34" charset="0"/>
              </a:rPr>
              <a:t>’</a:t>
            </a:r>
            <a:r>
              <a:rPr sz="1400" b="1" spc="-9" dirty="0">
                <a:solidFill>
                  <a:schemeClr val="accent4">
                    <a:lumMod val="75000"/>
                    <a:lumOff val="25000"/>
                  </a:schemeClr>
                </a:solidFill>
                <a:latin typeface="Arial" panose="020B0604020202020204" pitchFamily="34" charset="0"/>
                <a:cs typeface="Arial" panose="020B0604020202020204" pitchFamily="34" charset="0"/>
              </a:rPr>
              <a:t>in</a:t>
            </a:r>
            <a:r>
              <a:rPr sz="1400" b="1" spc="-26" dirty="0">
                <a:solidFill>
                  <a:schemeClr val="accent4">
                    <a:lumMod val="75000"/>
                    <a:lumOff val="25000"/>
                  </a:schemeClr>
                </a:solidFill>
                <a:latin typeface="Arial" panose="020B0604020202020204" pitchFamily="34" charset="0"/>
                <a:cs typeface="Arial" panose="020B0604020202020204" pitchFamily="34" charset="0"/>
              </a:rPr>
              <a:t>t</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g</a:t>
            </a:r>
            <a:r>
              <a:rPr sz="1400" b="1" spc="-26" dirty="0">
                <a:solidFill>
                  <a:schemeClr val="accent4">
                    <a:lumMod val="75000"/>
                    <a:lumOff val="25000"/>
                  </a:schemeClr>
                </a:solidFill>
                <a:latin typeface="Arial" panose="020B0604020202020204" pitchFamily="34" charset="0"/>
                <a:cs typeface="Arial" panose="020B0604020202020204" pitchFamily="34" charset="0"/>
              </a:rPr>
              <a:t>r</a:t>
            </a:r>
            <a:r>
              <a:rPr sz="1400" b="1" dirty="0">
                <a:solidFill>
                  <a:schemeClr val="accent4">
                    <a:lumMod val="75000"/>
                    <a:lumOff val="25000"/>
                  </a:schemeClr>
                </a:solidFill>
                <a:latin typeface="Arial" panose="020B0604020202020204" pitchFamily="34" charset="0"/>
                <a:cs typeface="Arial" panose="020B0604020202020204" pitchFamily="34" charset="0"/>
              </a:rPr>
              <a:t>ale</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d</a:t>
            </a:r>
            <a:r>
              <a:rPr sz="1400" b="1" spc="-4" dirty="0">
                <a:solidFill>
                  <a:schemeClr val="accent4">
                    <a:lumMod val="75000"/>
                    <a:lumOff val="25000"/>
                  </a:schemeClr>
                </a:solidFill>
                <a:latin typeface="Arial" panose="020B0604020202020204" pitchFamily="34" charset="0"/>
                <a:cs typeface="Arial" panose="020B0604020202020204" pitchFamily="34" charset="0"/>
              </a:rPr>
              <a:t>ell</a:t>
            </a:r>
            <a:r>
              <a:rPr sz="1400" b="1" dirty="0">
                <a:solidFill>
                  <a:schemeClr val="accent4">
                    <a:lumMod val="75000"/>
                    <a:lumOff val="25000"/>
                  </a:schemeClr>
                </a:solidFill>
                <a:latin typeface="Arial" panose="020B0604020202020204" pitchFamily="34" charset="0"/>
                <a:cs typeface="Arial" panose="020B0604020202020204" pitchFamily="34" charset="0"/>
              </a:rPr>
              <a:t>o</a:t>
            </a:r>
            <a:r>
              <a:rPr sz="1400" b="1" spc="70"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s</a:t>
            </a:r>
            <a:r>
              <a:rPr sz="1400" b="1" dirty="0">
                <a:solidFill>
                  <a:schemeClr val="accent4">
                    <a:lumMod val="75000"/>
                    <a:lumOff val="25000"/>
                  </a:schemeClr>
                </a:solidFill>
                <a:latin typeface="Arial" panose="020B0604020202020204" pitchFamily="34" charset="0"/>
                <a:cs typeface="Arial" panose="020B0604020202020204" pitchFamily="34" charset="0"/>
              </a:rPr>
              <a:t>p</a:t>
            </a:r>
            <a:r>
              <a:rPr sz="1400" b="1" spc="-18" dirty="0">
                <a:solidFill>
                  <a:schemeClr val="accent4">
                    <a:lumMod val="75000"/>
                    <a:lumOff val="25000"/>
                  </a:schemeClr>
                </a:solidFill>
                <a:latin typeface="Arial" panose="020B0604020202020204" pitchFamily="34" charset="0"/>
                <a:cs typeface="Arial" panose="020B0604020202020204" pitchFamily="34" charset="0"/>
              </a:rPr>
              <a:t>e</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spc="-9" dirty="0">
                <a:solidFill>
                  <a:schemeClr val="accent4">
                    <a:lumMod val="75000"/>
                    <a:lumOff val="25000"/>
                  </a:schemeClr>
                </a:solidFill>
                <a:latin typeface="Arial" panose="020B0604020202020204" pitchFamily="34" charset="0"/>
                <a:cs typeface="Arial" panose="020B0604020202020204" pitchFamily="34" charset="0"/>
              </a:rPr>
              <a:t>t</a:t>
            </a:r>
            <a:r>
              <a:rPr sz="1400" b="1" spc="-35" dirty="0">
                <a:solidFill>
                  <a:schemeClr val="accent4">
                    <a:lumMod val="75000"/>
                    <a:lumOff val="25000"/>
                  </a:schemeClr>
                </a:solidFill>
                <a:latin typeface="Arial" panose="020B0604020202020204" pitchFamily="34" charset="0"/>
                <a:cs typeface="Arial" panose="020B0604020202020204" pitchFamily="34" charset="0"/>
              </a:rPr>
              <a:t>r</a:t>
            </a:r>
            <a:r>
              <a:rPr sz="1400" b="1" dirty="0">
                <a:solidFill>
                  <a:schemeClr val="accent4">
                    <a:lumMod val="75000"/>
                    <a:lumOff val="25000"/>
                  </a:schemeClr>
                </a:solidFill>
                <a:latin typeface="Arial" panose="020B0604020202020204" pitchFamily="34" charset="0"/>
                <a:cs typeface="Arial" panose="020B0604020202020204" pitchFamily="34" charset="0"/>
              </a:rPr>
              <a:t>o</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ela</a:t>
            </a:r>
            <a:r>
              <a:rPr sz="1400" b="1" spc="-22" dirty="0">
                <a:solidFill>
                  <a:schemeClr val="accent4">
                    <a:lumMod val="75000"/>
                    <a:lumOff val="25000"/>
                  </a:schemeClr>
                </a:solidFill>
                <a:latin typeface="Arial" panose="020B0604020202020204" pitchFamily="34" charset="0"/>
                <a:cs typeface="Arial" panose="020B0604020202020204" pitchFamily="34" charset="0"/>
              </a:rPr>
              <a:t>s</a:t>
            </a:r>
            <a:r>
              <a:rPr sz="1400" b="1" dirty="0">
                <a:solidFill>
                  <a:schemeClr val="accent4">
                    <a:lumMod val="75000"/>
                    <a:lumOff val="25000"/>
                  </a:schemeClr>
                </a:solidFill>
                <a:latin typeface="Arial" panose="020B0604020202020204" pitchFamily="34" charset="0"/>
                <a:cs typeface="Arial" panose="020B0604020202020204" pitchFamily="34" charset="0"/>
              </a:rPr>
              <a:t>t</a:t>
            </a:r>
            <a:r>
              <a:rPr sz="1400" b="1" spc="-9" dirty="0">
                <a:solidFill>
                  <a:schemeClr val="accent4">
                    <a:lumMod val="75000"/>
                    <a:lumOff val="25000"/>
                  </a:schemeClr>
                </a:solidFill>
                <a:latin typeface="Arial" panose="020B0604020202020204" pitchFamily="34" charset="0"/>
                <a:cs typeface="Arial" panose="020B0604020202020204" pitchFamily="34" charset="0"/>
              </a:rPr>
              <a:t>i</a:t>
            </a:r>
            <a:r>
              <a:rPr sz="1400" b="1" spc="-26" dirty="0">
                <a:solidFill>
                  <a:schemeClr val="accent4">
                    <a:lumMod val="75000"/>
                    <a:lumOff val="25000"/>
                  </a:schemeClr>
                </a:solidFill>
                <a:latin typeface="Arial" panose="020B0604020202020204" pitchFamily="34" charset="0"/>
                <a:cs typeface="Arial" panose="020B0604020202020204" pitchFamily="34" charset="0"/>
              </a:rPr>
              <a:t>c</a:t>
            </a:r>
            <a:r>
              <a:rPr sz="1400" b="1" dirty="0">
                <a:solidFill>
                  <a:schemeClr val="accent4">
                    <a:lumMod val="75000"/>
                    <a:lumOff val="25000"/>
                  </a:schemeClr>
                </a:solidFill>
                <a:latin typeface="Arial" panose="020B0604020202020204" pitchFamily="34" charset="0"/>
                <a:cs typeface="Arial" panose="020B0604020202020204" pitchFamily="34" charset="0"/>
              </a:rPr>
              <a:t>o</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i</a:t>
            </a:r>
            <a:r>
              <a:rPr sz="1400" b="1" dirty="0">
                <a:solidFill>
                  <a:schemeClr val="accent4">
                    <a:lumMod val="75000"/>
                    <a:lumOff val="25000"/>
                  </a:schemeClr>
                </a:solidFill>
                <a:latin typeface="Arial" panose="020B0604020202020204" pitchFamily="34" charset="0"/>
                <a:cs typeface="Arial" panose="020B0604020202020204" pitchFamily="34" charset="0"/>
              </a:rPr>
              <a:t>n</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a</a:t>
            </a:r>
            <a:r>
              <a:rPr sz="1400" b="1" spc="-4" dirty="0">
                <a:solidFill>
                  <a:schemeClr val="accent4">
                    <a:lumMod val="75000"/>
                    <a:lumOff val="25000"/>
                  </a:schemeClr>
                </a:solidFill>
                <a:latin typeface="Arial" panose="020B0604020202020204" pitchFamily="34" charset="0"/>
                <a:cs typeface="Arial" panose="020B0604020202020204" pitchFamily="34" charset="0"/>
              </a:rPr>
              <a:t>c</a:t>
            </a:r>
            <a:r>
              <a:rPr sz="1400" b="1" spc="-18" dirty="0">
                <a:solidFill>
                  <a:schemeClr val="accent4">
                    <a:lumMod val="75000"/>
                    <a:lumOff val="25000"/>
                  </a:schemeClr>
                </a:solidFill>
                <a:latin typeface="Arial" panose="020B0604020202020204" pitchFamily="34" charset="0"/>
                <a:cs typeface="Arial" panose="020B0604020202020204" pitchFamily="34" charset="0"/>
              </a:rPr>
              <a:t>c</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l</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44" dirty="0">
                <a:solidFill>
                  <a:schemeClr val="accent4">
                    <a:lumMod val="75000"/>
                    <a:lumOff val="25000"/>
                  </a:schemeClr>
                </a:solidFill>
                <a:latin typeface="Arial" panose="020B0604020202020204" pitchFamily="34" charset="0"/>
                <a:cs typeface="Arial" panose="020B0604020202020204" pitchFamily="34" charset="0"/>
              </a:rPr>
              <a:t>r</a:t>
            </a:r>
            <a:r>
              <a:rPr sz="1400" b="1" dirty="0">
                <a:solidFill>
                  <a:schemeClr val="accent4">
                    <a:lumMod val="75000"/>
                    <a:lumOff val="25000"/>
                  </a:schemeClr>
                </a:solidFill>
                <a:latin typeface="Arial" panose="020B0604020202020204" pitchFamily="34" charset="0"/>
                <a:cs typeface="Arial" panose="020B0604020202020204" pitchFamily="34" charset="0"/>
              </a:rPr>
              <a:t>az</a:t>
            </a:r>
            <a:r>
              <a:rPr sz="1400" b="1" spc="-9" dirty="0">
                <a:solidFill>
                  <a:schemeClr val="accent4">
                    <a:lumMod val="75000"/>
                    <a:lumOff val="25000"/>
                  </a:schemeClr>
                </a:solidFill>
                <a:latin typeface="Arial" panose="020B0604020202020204" pitchFamily="34" charset="0"/>
                <a:cs typeface="Arial" panose="020B0604020202020204" pitchFamily="34" charset="0"/>
              </a:rPr>
              <a:t>i</a:t>
            </a:r>
            <a:r>
              <a:rPr sz="1400" b="1" spc="-4" dirty="0">
                <a:solidFill>
                  <a:schemeClr val="accent4">
                    <a:lumMod val="75000"/>
                    <a:lumOff val="25000"/>
                  </a:schemeClr>
                </a:solidFill>
                <a:latin typeface="Arial" panose="020B0604020202020204" pitchFamily="34" charset="0"/>
                <a:cs typeface="Arial" panose="020B0604020202020204" pitchFamily="34" charset="0"/>
              </a:rPr>
              <a:t>on</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75"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d</a:t>
            </a:r>
            <a:r>
              <a:rPr sz="1400" b="1" dirty="0">
                <a:solidFill>
                  <a:schemeClr val="accent4">
                    <a:lumMod val="75000"/>
                    <a:lumOff val="25000"/>
                  </a:schemeClr>
                </a:solidFill>
                <a:latin typeface="Arial" panose="020B0604020202020204" pitchFamily="34" charset="0"/>
                <a:cs typeface="Arial" panose="020B0604020202020204" pitchFamily="34" charset="0"/>
              </a:rPr>
              <a:t>i</a:t>
            </a:r>
            <a:r>
              <a:rPr sz="1400" b="1" spc="57"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in</a:t>
            </a:r>
            <a:r>
              <a:rPr sz="1400" b="1" spc="13" dirty="0">
                <a:solidFill>
                  <a:schemeClr val="accent4">
                    <a:lumMod val="75000"/>
                    <a:lumOff val="25000"/>
                  </a:schemeClr>
                </a:solidFill>
                <a:latin typeface="Arial" panose="020B0604020202020204" pitchFamily="34" charset="0"/>
                <a:cs typeface="Arial" panose="020B0604020202020204" pitchFamily="34" charset="0"/>
              </a:rPr>
              <a:t>p</a:t>
            </a:r>
            <a:r>
              <a:rPr sz="1400" b="1" spc="9" dirty="0">
                <a:solidFill>
                  <a:schemeClr val="accent4">
                    <a:lumMod val="75000"/>
                    <a:lumOff val="25000"/>
                  </a:schemeClr>
                </a:solidFill>
                <a:latin typeface="Arial" panose="020B0604020202020204" pitchFamily="34" charset="0"/>
                <a:cs typeface="Arial" panose="020B0604020202020204" pitchFamily="34" charset="0"/>
              </a:rPr>
              <a:t>u</a:t>
            </a:r>
            <a:r>
              <a:rPr sz="1400" b="1" spc="-9" dirty="0">
                <a:solidFill>
                  <a:schemeClr val="accent4">
                    <a:lumMod val="75000"/>
                    <a:lumOff val="25000"/>
                  </a:schemeClr>
                </a:solidFill>
                <a:latin typeface="Arial" panose="020B0604020202020204" pitchFamily="34" charset="0"/>
                <a:cs typeface="Arial" panose="020B0604020202020204" pitchFamily="34" charset="0"/>
              </a:rPr>
              <a:t>t,</a:t>
            </a:r>
            <a:r>
              <a:rPr sz="1400" b="1" spc="57" dirty="0">
                <a:solidFill>
                  <a:schemeClr val="accent4">
                    <a:lumMod val="75000"/>
                    <a:lumOff val="25000"/>
                  </a:schemeClr>
                </a:solidFill>
                <a:latin typeface="Arial" panose="020B0604020202020204" pitchFamily="34" charset="0"/>
                <a:cs typeface="Arial" panose="020B0604020202020204" pitchFamily="34" charset="0"/>
              </a:rPr>
              <a:t> </a:t>
            </a:r>
            <a:r>
              <a:rPr sz="1400" b="1" dirty="0">
                <a:solidFill>
                  <a:schemeClr val="accent4">
                    <a:lumMod val="75000"/>
                    <a:lumOff val="25000"/>
                  </a:schemeClr>
                </a:solidFill>
                <a:latin typeface="Arial" panose="020B0604020202020204" pitchFamily="34" charset="0"/>
                <a:cs typeface="Arial" panose="020B0604020202020204" pitchFamily="34" charset="0"/>
              </a:rPr>
              <a:t>nei</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t</a:t>
            </a:r>
            <a:r>
              <a:rPr sz="1400" b="1" spc="-35" dirty="0">
                <a:solidFill>
                  <a:schemeClr val="accent4">
                    <a:lumMod val="75000"/>
                    <a:lumOff val="25000"/>
                  </a:schemeClr>
                </a:solidFill>
                <a:latin typeface="Arial" panose="020B0604020202020204" pitchFamily="34" charset="0"/>
                <a:cs typeface="Arial" panose="020B0604020202020204" pitchFamily="34" charset="0"/>
              </a:rPr>
              <a:t>r</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spc="75"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i</a:t>
            </a:r>
            <a:r>
              <a:rPr sz="1400" b="1" spc="-9" dirty="0">
                <a:solidFill>
                  <a:schemeClr val="accent4">
                    <a:lumMod val="75000"/>
                    <a:lumOff val="25000"/>
                  </a:schemeClr>
                </a:solidFill>
                <a:latin typeface="Arial" panose="020B0604020202020204" pitchFamily="34" charset="0"/>
                <a:cs typeface="Arial" panose="020B0604020202020204" pitchFamily="34" charset="0"/>
              </a:rPr>
              <a:t>n</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dirty="0">
                <a:solidFill>
                  <a:schemeClr val="accent4">
                    <a:lumMod val="75000"/>
                    <a:lumOff val="25000"/>
                  </a:schemeClr>
                </a:solidFill>
                <a:latin typeface="Arial" panose="020B0604020202020204" pitchFamily="34" charset="0"/>
                <a:cs typeface="Arial" panose="020B0604020202020204" pitchFamily="34" charset="0"/>
              </a:rPr>
              <a:t>e</a:t>
            </a:r>
            <a:r>
              <a:rPr sz="1400" b="1" spc="-4" dirty="0">
                <a:solidFill>
                  <a:schemeClr val="accent4">
                    <a:lumMod val="75000"/>
                    <a:lumOff val="25000"/>
                  </a:schemeClr>
                </a:solidFill>
                <a:latin typeface="Arial" panose="020B0604020202020204" pitchFamily="34" charset="0"/>
                <a:cs typeface="Arial" panose="020B0604020202020204" pitchFamily="34" charset="0"/>
              </a:rPr>
              <a:t>r</a:t>
            </a:r>
            <a:r>
              <a:rPr sz="1400" b="1" spc="-31" dirty="0">
                <a:solidFill>
                  <a:schemeClr val="accent4">
                    <a:lumMod val="75000"/>
                    <a:lumOff val="25000"/>
                  </a:schemeClr>
                </a:solidFill>
                <a:latin typeface="Arial" panose="020B0604020202020204" pitchFamily="34" charset="0"/>
                <a:cs typeface="Arial" panose="020B0604020202020204" pitchFamily="34" charset="0"/>
              </a:rPr>
              <a:t>v</a:t>
            </a:r>
            <a:r>
              <a:rPr sz="1400" b="1" dirty="0">
                <a:solidFill>
                  <a:schemeClr val="accent4">
                    <a:lumMod val="75000"/>
                    <a:lumOff val="25000"/>
                  </a:schemeClr>
                </a:solidFill>
                <a:latin typeface="Arial" panose="020B0604020202020204" pitchFamily="34" charset="0"/>
                <a:cs typeface="Arial" panose="020B0604020202020204" pitchFamily="34" charset="0"/>
              </a:rPr>
              <a:t>al</a:t>
            </a:r>
            <a:r>
              <a:rPr sz="1400" b="1" spc="-9" dirty="0">
                <a:solidFill>
                  <a:schemeClr val="accent4">
                    <a:lumMod val="75000"/>
                    <a:lumOff val="25000"/>
                  </a:schemeClr>
                </a:solidFill>
                <a:latin typeface="Arial" panose="020B0604020202020204" pitchFamily="34" charset="0"/>
                <a:cs typeface="Arial" panose="020B0604020202020204" pitchFamily="34" charset="0"/>
              </a:rPr>
              <a:t>l</a:t>
            </a:r>
            <a:r>
              <a:rPr sz="1400" b="1" dirty="0">
                <a:solidFill>
                  <a:schemeClr val="accent4">
                    <a:lumMod val="75000"/>
                    <a:lumOff val="25000"/>
                  </a:schemeClr>
                </a:solidFill>
                <a:latin typeface="Arial" panose="020B0604020202020204" pitchFamily="34" charset="0"/>
                <a:cs typeface="Arial" panose="020B0604020202020204" pitchFamily="34" charset="0"/>
              </a:rPr>
              <a:t>i</a:t>
            </a:r>
            <a:r>
              <a:rPr sz="1400" b="1" spc="61"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d</a:t>
            </a:r>
            <a:r>
              <a:rPr sz="1400" b="1" dirty="0">
                <a:solidFill>
                  <a:schemeClr val="accent4">
                    <a:lumMod val="75000"/>
                    <a:lumOff val="25000"/>
                  </a:schemeClr>
                </a:solidFill>
                <a:latin typeface="Arial" panose="020B0604020202020204" pitchFamily="34" charset="0"/>
                <a:cs typeface="Arial" panose="020B0604020202020204" pitchFamily="34" charset="0"/>
              </a:rPr>
              <a:t>i </a:t>
            </a:r>
            <a:r>
              <a:rPr sz="1400" b="1" spc="123"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p</a:t>
            </a:r>
            <a:r>
              <a:rPr sz="1400" b="1" spc="-4" dirty="0">
                <a:solidFill>
                  <a:schemeClr val="accent4">
                    <a:lumMod val="75000"/>
                    <a:lumOff val="25000"/>
                  </a:schemeClr>
                </a:solidFill>
                <a:latin typeface="Arial" panose="020B0604020202020204" pitchFamily="34" charset="0"/>
                <a:cs typeface="Arial" panose="020B0604020202020204" pitchFamily="34" charset="0"/>
              </a:rPr>
              <a:t>eriod</a:t>
            </a:r>
            <a:r>
              <a:rPr sz="1400" b="1" dirty="0">
                <a:solidFill>
                  <a:schemeClr val="accent4">
                    <a:lumMod val="75000"/>
                    <a:lumOff val="25000"/>
                  </a:schemeClr>
                </a:solidFill>
                <a:latin typeface="Arial" panose="020B0604020202020204" pitchFamily="34" charset="0"/>
                <a:cs typeface="Arial" panose="020B0604020202020204" pitchFamily="34" charset="0"/>
              </a:rPr>
              <a:t>o</a:t>
            </a:r>
            <a:r>
              <a:rPr sz="1400" b="1" spc="66"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0</a:t>
            </a:r>
            <a:r>
              <a:rPr sz="1400" b="1" spc="9" dirty="0">
                <a:solidFill>
                  <a:schemeClr val="accent4">
                    <a:lumMod val="75000"/>
                    <a:lumOff val="25000"/>
                  </a:schemeClr>
                </a:solidFill>
                <a:latin typeface="Arial" panose="020B0604020202020204" pitchFamily="34" charset="0"/>
                <a:cs typeface="Arial" panose="020B0604020202020204" pitchFamily="34" charset="0"/>
              </a:rPr>
              <a:t>.</a:t>
            </a:r>
            <a:r>
              <a:rPr sz="1400" b="1" spc="-9" dirty="0">
                <a:solidFill>
                  <a:schemeClr val="accent4">
                    <a:lumMod val="75000"/>
                    <a:lumOff val="25000"/>
                  </a:schemeClr>
                </a:solidFill>
                <a:latin typeface="Arial" panose="020B0604020202020204" pitchFamily="34" charset="0"/>
                <a:cs typeface="Arial" panose="020B0604020202020204" pitchFamily="34" charset="0"/>
              </a:rPr>
              <a:t>1</a:t>
            </a:r>
            <a:r>
              <a:rPr sz="1400" b="1" dirty="0">
                <a:solidFill>
                  <a:schemeClr val="accent4">
                    <a:lumMod val="75000"/>
                    <a:lumOff val="25000"/>
                  </a:schemeClr>
                </a:solidFill>
                <a:latin typeface="Arial" panose="020B0604020202020204" pitchFamily="34" charset="0"/>
                <a:cs typeface="Arial" panose="020B0604020202020204" pitchFamily="34" charset="0"/>
              </a:rPr>
              <a:t>-</a:t>
            </a:r>
            <a:r>
              <a:rPr sz="1400" b="1" spc="-13" dirty="0">
                <a:solidFill>
                  <a:schemeClr val="accent4">
                    <a:lumMod val="75000"/>
                    <a:lumOff val="25000"/>
                  </a:schemeClr>
                </a:solidFill>
                <a:latin typeface="Arial" panose="020B0604020202020204" pitchFamily="34" charset="0"/>
                <a:cs typeface="Arial" panose="020B0604020202020204" pitchFamily="34" charset="0"/>
              </a:rPr>
              <a:t>0</a:t>
            </a:r>
            <a:r>
              <a:rPr sz="1400" b="1" dirty="0">
                <a:solidFill>
                  <a:schemeClr val="accent4">
                    <a:lumMod val="75000"/>
                    <a:lumOff val="25000"/>
                  </a:schemeClr>
                </a:solidFill>
                <a:latin typeface="Arial" panose="020B0604020202020204" pitchFamily="34" charset="0"/>
                <a:cs typeface="Arial" panose="020B0604020202020204" pitchFamily="34" charset="0"/>
              </a:rPr>
              <a:t>.</a:t>
            </a:r>
            <a:r>
              <a:rPr sz="1400" b="1" spc="-13" dirty="0">
                <a:solidFill>
                  <a:schemeClr val="accent4">
                    <a:lumMod val="75000"/>
                    <a:lumOff val="25000"/>
                  </a:schemeClr>
                </a:solidFill>
                <a:latin typeface="Arial" panose="020B0604020202020204" pitchFamily="34" charset="0"/>
                <a:cs typeface="Arial" panose="020B0604020202020204" pitchFamily="34" charset="0"/>
              </a:rPr>
              <a:t>5</a:t>
            </a:r>
            <a:r>
              <a:rPr sz="1400" b="1" spc="-4" dirty="0">
                <a:solidFill>
                  <a:schemeClr val="accent4">
                    <a:lumMod val="75000"/>
                    <a:lumOff val="25000"/>
                  </a:schemeClr>
                </a:solidFill>
                <a:latin typeface="Arial" panose="020B0604020202020204" pitchFamily="34" charset="0"/>
                <a:cs typeface="Arial" panose="020B0604020202020204" pitchFamily="34" charset="0"/>
              </a:rPr>
              <a:t>,</a:t>
            </a:r>
            <a:r>
              <a:rPr sz="1400" b="1" spc="57"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0</a:t>
            </a:r>
            <a:r>
              <a:rPr sz="1400" b="1" dirty="0">
                <a:solidFill>
                  <a:schemeClr val="accent4">
                    <a:lumMod val="75000"/>
                    <a:lumOff val="25000"/>
                  </a:schemeClr>
                </a:solidFill>
                <a:latin typeface="Arial" panose="020B0604020202020204" pitchFamily="34" charset="0"/>
                <a:cs typeface="Arial" panose="020B0604020202020204" pitchFamily="34" charset="0"/>
              </a:rPr>
              <a:t>.</a:t>
            </a:r>
            <a:r>
              <a:rPr sz="1400" b="1" spc="-13" dirty="0">
                <a:solidFill>
                  <a:schemeClr val="accent4">
                    <a:lumMod val="75000"/>
                    <a:lumOff val="25000"/>
                  </a:schemeClr>
                </a:solidFill>
                <a:latin typeface="Arial" panose="020B0604020202020204" pitchFamily="34" charset="0"/>
                <a:cs typeface="Arial" panose="020B0604020202020204" pitchFamily="34" charset="0"/>
              </a:rPr>
              <a:t>4</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0</a:t>
            </a:r>
            <a:r>
              <a:rPr sz="1400" b="1" dirty="0">
                <a:solidFill>
                  <a:schemeClr val="accent4">
                    <a:lumMod val="75000"/>
                    <a:lumOff val="25000"/>
                  </a:schemeClr>
                </a:solidFill>
                <a:latin typeface="Arial" panose="020B0604020202020204" pitchFamily="34" charset="0"/>
                <a:cs typeface="Arial" panose="020B0604020202020204" pitchFamily="34" charset="0"/>
              </a:rPr>
              <a:t>.</a:t>
            </a:r>
            <a:r>
              <a:rPr sz="1400" b="1" spc="-13" dirty="0">
                <a:solidFill>
                  <a:schemeClr val="accent4">
                    <a:lumMod val="75000"/>
                    <a:lumOff val="25000"/>
                  </a:schemeClr>
                </a:solidFill>
                <a:latin typeface="Arial" panose="020B0604020202020204" pitchFamily="34" charset="0"/>
                <a:cs typeface="Arial" panose="020B0604020202020204" pitchFamily="34" charset="0"/>
              </a:rPr>
              <a:t>8</a:t>
            </a:r>
            <a:r>
              <a:rPr sz="1400" b="1" spc="-4" dirty="0">
                <a:solidFill>
                  <a:schemeClr val="accent4">
                    <a:lumMod val="75000"/>
                    <a:lumOff val="25000"/>
                  </a:schemeClr>
                </a:solidFill>
                <a:latin typeface="Arial" panose="020B0604020202020204" pitchFamily="34" charset="0"/>
                <a:cs typeface="Arial" panose="020B0604020202020204" pitchFamily="34" charset="0"/>
              </a:rPr>
              <a:t>,</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71"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0</a:t>
            </a:r>
            <a:r>
              <a:rPr sz="1400" b="1" dirty="0">
                <a:solidFill>
                  <a:schemeClr val="accent4">
                    <a:lumMod val="75000"/>
                    <a:lumOff val="25000"/>
                  </a:schemeClr>
                </a:solidFill>
                <a:latin typeface="Arial" panose="020B0604020202020204" pitchFamily="34" charset="0"/>
                <a:cs typeface="Arial" panose="020B0604020202020204" pitchFamily="34" charset="0"/>
              </a:rPr>
              <a:t>.</a:t>
            </a:r>
            <a:r>
              <a:rPr sz="1400" b="1" spc="-13" dirty="0">
                <a:solidFill>
                  <a:schemeClr val="accent4">
                    <a:lumMod val="75000"/>
                    <a:lumOff val="25000"/>
                  </a:schemeClr>
                </a:solidFill>
                <a:latin typeface="Arial" panose="020B0604020202020204" pitchFamily="34" charset="0"/>
                <a:cs typeface="Arial" panose="020B0604020202020204" pitchFamily="34" charset="0"/>
              </a:rPr>
              <a:t>7</a:t>
            </a:r>
            <a:r>
              <a:rPr sz="1400" b="1" dirty="0">
                <a:solidFill>
                  <a:schemeClr val="accent4">
                    <a:lumMod val="75000"/>
                    <a:lumOff val="25000"/>
                  </a:schemeClr>
                </a:solidFill>
                <a:latin typeface="Arial" panose="020B0604020202020204" pitchFamily="34" charset="0"/>
                <a:cs typeface="Arial" panose="020B0604020202020204" pitchFamily="34" charset="0"/>
              </a:rPr>
              <a:t>-</a:t>
            </a:r>
            <a:r>
              <a:rPr sz="1400" b="1" spc="-13" dirty="0">
                <a:solidFill>
                  <a:schemeClr val="accent4">
                    <a:lumMod val="75000"/>
                    <a:lumOff val="25000"/>
                  </a:schemeClr>
                </a:solidFill>
                <a:latin typeface="Arial" panose="020B0604020202020204" pitchFamily="34" charset="0"/>
                <a:cs typeface="Arial" panose="020B0604020202020204" pitchFamily="34" charset="0"/>
              </a:rPr>
              <a:t>1</a:t>
            </a:r>
            <a:r>
              <a:rPr sz="1400" b="1" dirty="0">
                <a:solidFill>
                  <a:schemeClr val="accent4">
                    <a:lumMod val="75000"/>
                    <a:lumOff val="25000"/>
                  </a:schemeClr>
                </a:solidFill>
                <a:latin typeface="Arial" panose="020B0604020202020204" pitchFamily="34" charset="0"/>
                <a:cs typeface="Arial" panose="020B0604020202020204" pitchFamily="34" charset="0"/>
              </a:rPr>
              <a:t>.</a:t>
            </a:r>
            <a:r>
              <a:rPr sz="1400" b="1" spc="-13" dirty="0">
                <a:solidFill>
                  <a:schemeClr val="accent4">
                    <a:lumMod val="75000"/>
                    <a:lumOff val="25000"/>
                  </a:schemeClr>
                </a:solidFill>
                <a:latin typeface="Arial" panose="020B0604020202020204" pitchFamily="34" charset="0"/>
                <a:cs typeface="Arial" panose="020B0604020202020204" pitchFamily="34" charset="0"/>
              </a:rPr>
              <a:t>1</a:t>
            </a:r>
            <a:r>
              <a:rPr sz="1400" b="1" dirty="0">
                <a:solidFill>
                  <a:schemeClr val="accent4">
                    <a:lumMod val="75000"/>
                    <a:lumOff val="25000"/>
                  </a:schemeClr>
                </a:solidFill>
                <a:latin typeface="Arial" panose="020B0604020202020204" pitchFamily="34" charset="0"/>
                <a:cs typeface="Arial" panose="020B0604020202020204" pitchFamily="34" charset="0"/>
              </a:rPr>
              <a:t>s.  </a:t>
            </a:r>
            <a:r>
              <a:rPr sz="1400" b="1" spc="26" dirty="0">
                <a:solidFill>
                  <a:schemeClr val="accent4">
                    <a:lumMod val="75000"/>
                    <a:lumOff val="25000"/>
                  </a:schemeClr>
                </a:solidFill>
                <a:latin typeface="Arial" panose="020B0604020202020204" pitchFamily="34" charset="0"/>
                <a:cs typeface="Arial" panose="020B0604020202020204" pitchFamily="34" charset="0"/>
              </a:rPr>
              <a:t> </a:t>
            </a:r>
            <a:r>
              <a:rPr sz="1400" b="1" spc="-48" dirty="0">
                <a:solidFill>
                  <a:schemeClr val="accent4">
                    <a:lumMod val="75000"/>
                    <a:lumOff val="25000"/>
                  </a:schemeClr>
                </a:solidFill>
                <a:latin typeface="Arial" panose="020B0604020202020204" pitchFamily="34" charset="0"/>
                <a:cs typeface="Arial" panose="020B0604020202020204" pitchFamily="34" charset="0"/>
              </a:rPr>
              <a:t>P</a:t>
            </a:r>
            <a:r>
              <a:rPr sz="1400" b="1" spc="-9" dirty="0">
                <a:solidFill>
                  <a:schemeClr val="accent4">
                    <a:lumMod val="75000"/>
                    <a:lumOff val="25000"/>
                  </a:schemeClr>
                </a:solidFill>
                <a:latin typeface="Arial" panose="020B0604020202020204" pitchFamily="34" charset="0"/>
                <a:cs typeface="Arial" panose="020B0604020202020204" pitchFamily="34" charset="0"/>
              </a:rPr>
              <a:t>er</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67"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a:solidFill>
                  <a:schemeClr val="accent4">
                    <a:lumMod val="75000"/>
                    <a:lumOff val="25000"/>
                  </a:schemeClr>
                </a:solidFill>
                <a:latin typeface="Arial" panose="020B0604020202020204" pitchFamily="34" charset="0"/>
                <a:cs typeface="Arial" panose="020B0604020202020204" pitchFamily="34" charset="0"/>
              </a:rPr>
              <a:t>ci</a:t>
            </a:r>
            <a:r>
              <a:rPr sz="1400" b="1" dirty="0" err="1">
                <a:solidFill>
                  <a:schemeClr val="accent4">
                    <a:lumMod val="75000"/>
                    <a:lumOff val="25000"/>
                  </a:schemeClr>
                </a:solidFill>
                <a:latin typeface="Arial" panose="020B0604020202020204" pitchFamily="34" charset="0"/>
                <a:cs typeface="Arial" panose="020B0604020202020204" pitchFamily="34" charset="0"/>
              </a:rPr>
              <a:t>as</a:t>
            </a:r>
            <a:r>
              <a:rPr sz="1400" b="1" spc="-18" dirty="0" err="1">
                <a:solidFill>
                  <a:schemeClr val="accent4">
                    <a:lumMod val="75000"/>
                    <a:lumOff val="25000"/>
                  </a:schemeClr>
                </a:solidFill>
                <a:latin typeface="Arial" panose="020B0604020202020204" pitchFamily="34" charset="0"/>
                <a:cs typeface="Arial" panose="020B0604020202020204" pitchFamily="34" charset="0"/>
              </a:rPr>
              <a:t>c</a:t>
            </a:r>
            <a:r>
              <a:rPr sz="1400" b="1" spc="-4" dirty="0" err="1">
                <a:solidFill>
                  <a:schemeClr val="accent4">
                    <a:lumMod val="75000"/>
                    <a:lumOff val="25000"/>
                  </a:schemeClr>
                </a:solidFill>
                <a:latin typeface="Arial" panose="020B0604020202020204" pitchFamily="34" charset="0"/>
                <a:cs typeface="Arial" panose="020B0604020202020204" pitchFamily="34" charset="0"/>
              </a:rPr>
              <a:t>u</a:t>
            </a:r>
            <a:r>
              <a:rPr sz="1400" b="1" dirty="0" err="1">
                <a:solidFill>
                  <a:schemeClr val="accent4">
                    <a:lumMod val="75000"/>
                    <a:lumOff val="25000"/>
                  </a:schemeClr>
                </a:solidFill>
                <a:latin typeface="Arial" panose="020B0604020202020204" pitchFamily="34" charset="0"/>
                <a:cs typeface="Arial" panose="020B0604020202020204" pitchFamily="34" charset="0"/>
              </a:rPr>
              <a:t>n</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49"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se</a:t>
            </a:r>
            <a:r>
              <a:rPr sz="1400" b="1" spc="-9" dirty="0">
                <a:solidFill>
                  <a:schemeClr val="accent4">
                    <a:lumMod val="75000"/>
                    <a:lumOff val="25000"/>
                  </a:schemeClr>
                </a:solidFill>
                <a:latin typeface="Arial" panose="020B0604020202020204" pitchFamily="34" charset="0"/>
                <a:cs typeface="Arial" panose="020B0604020202020204" pitchFamily="34" charset="0"/>
              </a:rPr>
              <a:t>t</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75"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d</a:t>
            </a:r>
            <a:r>
              <a:rPr sz="1400" b="1" dirty="0">
                <a:solidFill>
                  <a:schemeClr val="accent4">
                    <a:lumMod val="75000"/>
                    <a:lumOff val="25000"/>
                  </a:schemeClr>
                </a:solidFill>
                <a:latin typeface="Arial" panose="020B0604020202020204" pitchFamily="34" charset="0"/>
                <a:cs typeface="Arial" panose="020B0604020202020204" pitchFamily="34" charset="0"/>
              </a:rPr>
              <a:t>i </a:t>
            </a:r>
            <a:r>
              <a:rPr sz="1400" b="1" spc="-162"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a:solidFill>
                  <a:schemeClr val="accent4">
                    <a:lumMod val="75000"/>
                    <a:lumOff val="25000"/>
                  </a:schemeClr>
                </a:solidFill>
                <a:latin typeface="Arial" panose="020B0604020202020204" pitchFamily="34" charset="0"/>
                <a:cs typeface="Arial" panose="020B0604020202020204" pitchFamily="34" charset="0"/>
              </a:rPr>
              <a:t>in</a:t>
            </a:r>
            <a:r>
              <a:rPr sz="1400" b="1" dirty="0">
                <a:solidFill>
                  <a:schemeClr val="accent4">
                    <a:lumMod val="75000"/>
                    <a:lumOff val="25000"/>
                  </a:schemeClr>
                </a:solidFill>
                <a:latin typeface="Arial" panose="020B0604020202020204" pitchFamily="34" charset="0"/>
                <a:cs typeface="Arial" panose="020B0604020202020204" pitchFamily="34" charset="0"/>
              </a:rPr>
              <a:t>p</a:t>
            </a:r>
            <a:r>
              <a:rPr sz="1400" b="1" spc="-4" dirty="0">
                <a:solidFill>
                  <a:schemeClr val="accent4">
                    <a:lumMod val="75000"/>
                    <a:lumOff val="25000"/>
                  </a:schemeClr>
                </a:solidFill>
                <a:latin typeface="Arial" panose="020B0604020202020204" pitchFamily="34" charset="0"/>
                <a:cs typeface="Arial" panose="020B0604020202020204" pitchFamily="34" charset="0"/>
              </a:rPr>
              <a:t>u</a:t>
            </a:r>
            <a:r>
              <a:rPr sz="1400" b="1" dirty="0">
                <a:solidFill>
                  <a:schemeClr val="accent4">
                    <a:lumMod val="75000"/>
                    <a:lumOff val="25000"/>
                  </a:schemeClr>
                </a:solidFill>
                <a:latin typeface="Arial" panose="020B0604020202020204" pitchFamily="34" charset="0"/>
                <a:cs typeface="Arial" panose="020B0604020202020204" pitchFamily="34" charset="0"/>
              </a:rPr>
              <a:t>t </a:t>
            </a:r>
            <a:r>
              <a:rPr sz="1400" b="1" spc="-153"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smtClean="0">
                <a:solidFill>
                  <a:schemeClr val="accent4">
                    <a:lumMod val="75000"/>
                    <a:lumOff val="25000"/>
                  </a:schemeClr>
                </a:solidFill>
                <a:latin typeface="Arial" panose="020B0604020202020204" pitchFamily="34" charset="0"/>
                <a:cs typeface="Arial" panose="020B0604020202020204" pitchFamily="34" charset="0"/>
              </a:rPr>
              <a:t>sismic</a:t>
            </a:r>
            <a:r>
              <a:rPr sz="1400" b="1" dirty="0" err="1" smtClean="0">
                <a:solidFill>
                  <a:schemeClr val="accent4">
                    <a:lumMod val="75000"/>
                    <a:lumOff val="25000"/>
                  </a:schemeClr>
                </a:solidFill>
                <a:latin typeface="Arial" panose="020B0604020202020204" pitchFamily="34" charset="0"/>
                <a:cs typeface="Arial" panose="020B0604020202020204" pitchFamily="34" charset="0"/>
              </a:rPr>
              <a:t>i</a:t>
            </a:r>
            <a:r>
              <a:rPr sz="1400" b="1" dirty="0" smtClean="0">
                <a:solidFill>
                  <a:schemeClr val="accent4">
                    <a:lumMod val="75000"/>
                    <a:lumOff val="25000"/>
                  </a:schemeClr>
                </a:solidFill>
                <a:latin typeface="Arial" panose="020B0604020202020204" pitchFamily="34" charset="0"/>
                <a:cs typeface="Arial" panose="020B0604020202020204" pitchFamily="34" charset="0"/>
              </a:rPr>
              <a:t> </a:t>
            </a:r>
            <a:r>
              <a:rPr sz="1400" b="1" spc="-153" dirty="0" smtClean="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è</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67" dirty="0">
                <a:solidFill>
                  <a:schemeClr val="accent4">
                    <a:lumMod val="75000"/>
                    <a:lumOff val="25000"/>
                  </a:schemeClr>
                </a:solidFill>
                <a:latin typeface="Arial" panose="020B0604020202020204" pitchFamily="34" charset="0"/>
                <a:cs typeface="Arial" panose="020B0604020202020204" pitchFamily="34" charset="0"/>
              </a:rPr>
              <a:t> </a:t>
            </a:r>
            <a:r>
              <a:rPr sz="1400" b="1" spc="-26" dirty="0" err="1">
                <a:solidFill>
                  <a:schemeClr val="accent4">
                    <a:lumMod val="75000"/>
                    <a:lumOff val="25000"/>
                  </a:schemeClr>
                </a:solidFill>
                <a:latin typeface="Arial" panose="020B0604020202020204" pitchFamily="34" charset="0"/>
                <a:cs typeface="Arial" panose="020B0604020202020204" pitchFamily="34" charset="0"/>
              </a:rPr>
              <a:t>c</a:t>
            </a:r>
            <a:r>
              <a:rPr sz="1400" b="1" dirty="0" err="1">
                <a:solidFill>
                  <a:schemeClr val="accent4">
                    <a:lumMod val="75000"/>
                    <a:lumOff val="25000"/>
                  </a:schemeClr>
                </a:solidFill>
                <a:latin typeface="Arial" panose="020B0604020202020204" pitchFamily="34" charset="0"/>
                <a:cs typeface="Arial" panose="020B0604020202020204" pitchFamily="34" charset="0"/>
              </a:rPr>
              <a:t>a</a:t>
            </a:r>
            <a:r>
              <a:rPr sz="1400" b="1" spc="4" dirty="0" err="1">
                <a:solidFill>
                  <a:schemeClr val="accent4">
                    <a:lumMod val="75000"/>
                    <a:lumOff val="25000"/>
                  </a:schemeClr>
                </a:solidFill>
                <a:latin typeface="Arial" panose="020B0604020202020204" pitchFamily="34" charset="0"/>
                <a:cs typeface="Arial" panose="020B0604020202020204" pitchFamily="34" charset="0"/>
              </a:rPr>
              <a:t>l</a:t>
            </a:r>
            <a:r>
              <a:rPr sz="1400" b="1" spc="-26" dirty="0" err="1">
                <a:solidFill>
                  <a:schemeClr val="accent4">
                    <a:lumMod val="75000"/>
                    <a:lumOff val="25000"/>
                  </a:schemeClr>
                </a:solidFill>
                <a:latin typeface="Arial" panose="020B0604020202020204" pitchFamily="34" charset="0"/>
                <a:cs typeface="Arial" panose="020B0604020202020204" pitchFamily="34" charset="0"/>
              </a:rPr>
              <a:t>c</a:t>
            </a:r>
            <a:r>
              <a:rPr sz="1400" b="1" spc="-4" dirty="0" err="1">
                <a:solidFill>
                  <a:schemeClr val="accent4">
                    <a:lumMod val="75000"/>
                    <a:lumOff val="25000"/>
                  </a:schemeClr>
                </a:solidFill>
                <a:latin typeface="Arial" panose="020B0604020202020204" pitchFamily="34" charset="0"/>
                <a:cs typeface="Arial" panose="020B0604020202020204" pitchFamily="34" charset="0"/>
              </a:rPr>
              <a:t>o</a:t>
            </a:r>
            <a:r>
              <a:rPr sz="1400" b="1" spc="-9" dirty="0" err="1">
                <a:solidFill>
                  <a:schemeClr val="accent4">
                    <a:lumMod val="75000"/>
                    <a:lumOff val="25000"/>
                  </a:schemeClr>
                </a:solidFill>
                <a:latin typeface="Arial" panose="020B0604020202020204" pitchFamily="34" charset="0"/>
                <a:cs typeface="Arial" panose="020B0604020202020204" pitchFamily="34" charset="0"/>
              </a:rPr>
              <a:t>l</a:t>
            </a:r>
            <a:r>
              <a:rPr sz="1400" b="1" spc="-13" dirty="0" err="1">
                <a:solidFill>
                  <a:schemeClr val="accent4">
                    <a:lumMod val="75000"/>
                    <a:lumOff val="25000"/>
                  </a:schemeClr>
                </a:solidFill>
                <a:latin typeface="Arial" panose="020B0604020202020204" pitchFamily="34" charset="0"/>
                <a:cs typeface="Arial" panose="020B0604020202020204" pitchFamily="34" charset="0"/>
              </a:rPr>
              <a:t>a</a:t>
            </a:r>
            <a:r>
              <a:rPr sz="1400" b="1" spc="-22" dirty="0" err="1">
                <a:solidFill>
                  <a:schemeClr val="accent4">
                    <a:lumMod val="75000"/>
                    <a:lumOff val="25000"/>
                  </a:schemeClr>
                </a:solidFill>
                <a:latin typeface="Arial" panose="020B0604020202020204" pitchFamily="34" charset="0"/>
                <a:cs typeface="Arial" panose="020B0604020202020204" pitchFamily="34" charset="0"/>
              </a:rPr>
              <a:t>t</a:t>
            </a:r>
            <a:r>
              <a:rPr sz="1400" b="1" dirty="0" err="1">
                <a:solidFill>
                  <a:schemeClr val="accent4">
                    <a:lumMod val="75000"/>
                    <a:lumOff val="25000"/>
                  </a:schemeClr>
                </a:solidFill>
                <a:latin typeface="Arial" panose="020B0604020202020204" pitchFamily="34" charset="0"/>
                <a:cs typeface="Arial" panose="020B0604020202020204" pitchFamily="34" charset="0"/>
              </a:rPr>
              <a:t>o</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67" dirty="0">
                <a:solidFill>
                  <a:schemeClr val="accent4">
                    <a:lumMod val="75000"/>
                    <a:lumOff val="25000"/>
                  </a:schemeClr>
                </a:solidFill>
                <a:latin typeface="Arial" panose="020B0604020202020204" pitchFamily="34" charset="0"/>
                <a:cs typeface="Arial" panose="020B0604020202020204" pitchFamily="34" charset="0"/>
              </a:rPr>
              <a:t> </a:t>
            </a:r>
            <a:r>
              <a:rPr sz="1400" b="1" spc="9" dirty="0">
                <a:solidFill>
                  <a:schemeClr val="accent4">
                    <a:lumMod val="75000"/>
                    <a:lumOff val="25000"/>
                  </a:schemeClr>
                </a:solidFill>
                <a:latin typeface="Arial" panose="020B0604020202020204" pitchFamily="34" charset="0"/>
                <a:cs typeface="Arial" panose="020B0604020202020204" pitchFamily="34" charset="0"/>
              </a:rPr>
              <a:t>p</a:t>
            </a:r>
            <a:r>
              <a:rPr sz="1400" b="1" spc="-4" dirty="0">
                <a:solidFill>
                  <a:schemeClr val="accent4">
                    <a:lumMod val="75000"/>
                    <a:lumOff val="25000"/>
                  </a:schemeClr>
                </a:solidFill>
                <a:latin typeface="Arial" panose="020B0604020202020204" pitchFamily="34" charset="0"/>
                <a:cs typeface="Arial" panose="020B0604020202020204" pitchFamily="34" charset="0"/>
              </a:rPr>
              <a:t>o</a:t>
            </a:r>
            <a:r>
              <a:rPr sz="1400" b="1" dirty="0">
                <a:solidFill>
                  <a:schemeClr val="accent4">
                    <a:lumMod val="75000"/>
                    <a:lumOff val="25000"/>
                  </a:schemeClr>
                </a:solidFill>
                <a:latin typeface="Arial" panose="020B0604020202020204" pitchFamily="34" charset="0"/>
                <a:cs typeface="Arial" panose="020B0604020202020204" pitchFamily="34" charset="0"/>
              </a:rPr>
              <a:t>i </a:t>
            </a:r>
            <a:r>
              <a:rPr sz="1400" b="1" spc="-149" dirty="0">
                <a:solidFill>
                  <a:schemeClr val="accent4">
                    <a:lumMod val="75000"/>
                    <a:lumOff val="25000"/>
                  </a:schemeClr>
                </a:solidFill>
                <a:latin typeface="Arial" panose="020B0604020202020204" pitchFamily="34" charset="0"/>
                <a:cs typeface="Arial" panose="020B0604020202020204" pitchFamily="34" charset="0"/>
              </a:rPr>
              <a:t> </a:t>
            </a:r>
            <a:r>
              <a:rPr sz="1400" b="1" spc="-13" dirty="0">
                <a:solidFill>
                  <a:schemeClr val="accent4">
                    <a:lumMod val="75000"/>
                    <a:lumOff val="25000"/>
                  </a:schemeClr>
                </a:solidFill>
                <a:latin typeface="Arial" panose="020B0604020202020204" pitchFamily="34" charset="0"/>
                <a:cs typeface="Arial" panose="020B0604020202020204" pitchFamily="34" charset="0"/>
              </a:rPr>
              <a:t>s</a:t>
            </a:r>
            <a:r>
              <a:rPr sz="1400" b="1" spc="-4" dirty="0">
                <a:solidFill>
                  <a:schemeClr val="accent4">
                    <a:lumMod val="75000"/>
                    <a:lumOff val="25000"/>
                  </a:schemeClr>
                </a:solidFill>
                <a:latin typeface="Arial" panose="020B0604020202020204" pitchFamily="34" charset="0"/>
                <a:cs typeface="Arial" panose="020B0604020202020204" pitchFamily="34" charset="0"/>
              </a:rPr>
              <a:t>epa</a:t>
            </a:r>
            <a:r>
              <a:rPr sz="1400" b="1" spc="-31" dirty="0">
                <a:solidFill>
                  <a:schemeClr val="accent4">
                    <a:lumMod val="75000"/>
                    <a:lumOff val="25000"/>
                  </a:schemeClr>
                </a:solidFill>
                <a:latin typeface="Arial" panose="020B0604020202020204" pitchFamily="34" charset="0"/>
                <a:cs typeface="Arial" panose="020B0604020202020204" pitchFamily="34" charset="0"/>
              </a:rPr>
              <a:t>r</a:t>
            </a:r>
            <a:r>
              <a:rPr sz="1400" b="1" spc="-13" dirty="0">
                <a:solidFill>
                  <a:schemeClr val="accent4">
                    <a:lumMod val="75000"/>
                    <a:lumOff val="25000"/>
                  </a:schemeClr>
                </a:solidFill>
                <a:latin typeface="Arial" panose="020B0604020202020204" pitchFamily="34" charset="0"/>
                <a:cs typeface="Arial" panose="020B0604020202020204" pitchFamily="34" charset="0"/>
              </a:rPr>
              <a:t>a</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spc="-13" dirty="0">
                <a:solidFill>
                  <a:schemeClr val="accent4">
                    <a:lumMod val="75000"/>
                    <a:lumOff val="25000"/>
                  </a:schemeClr>
                </a:solidFill>
                <a:latin typeface="Arial" panose="020B0604020202020204" pitchFamily="34" charset="0"/>
                <a:cs typeface="Arial" panose="020B0604020202020204" pitchFamily="34" charset="0"/>
              </a:rPr>
              <a:t>ame</a:t>
            </a:r>
            <a:r>
              <a:rPr sz="1400" b="1" spc="-22" dirty="0">
                <a:solidFill>
                  <a:schemeClr val="accent4">
                    <a:lumMod val="75000"/>
                    <a:lumOff val="25000"/>
                  </a:schemeClr>
                </a:solidFill>
                <a:latin typeface="Arial" panose="020B0604020202020204" pitchFamily="34" charset="0"/>
                <a:cs typeface="Arial" panose="020B0604020202020204" pitchFamily="34" charset="0"/>
              </a:rPr>
              <a:t>n</a:t>
            </a:r>
            <a:r>
              <a:rPr sz="1400" b="1" spc="-35" dirty="0">
                <a:solidFill>
                  <a:schemeClr val="accent4">
                    <a:lumMod val="75000"/>
                    <a:lumOff val="25000"/>
                  </a:schemeClr>
                </a:solidFill>
                <a:latin typeface="Arial" panose="020B0604020202020204" pitchFamily="34" charset="0"/>
                <a:cs typeface="Arial" panose="020B0604020202020204" pitchFamily="34" charset="0"/>
              </a:rPr>
              <a:t>t</a:t>
            </a:r>
            <a:r>
              <a:rPr sz="1400" b="1" spc="-9" dirty="0">
                <a:solidFill>
                  <a:schemeClr val="accent4">
                    <a:lumMod val="75000"/>
                    <a:lumOff val="25000"/>
                  </a:schemeClr>
                </a:solidFill>
                <a:latin typeface="Arial" panose="020B0604020202020204" pitchFamily="34" charset="0"/>
                <a:cs typeface="Arial" panose="020B0604020202020204" pitchFamily="34" charset="0"/>
              </a:rPr>
              <a:t>e</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62" dirty="0">
                <a:solidFill>
                  <a:schemeClr val="accent4">
                    <a:lumMod val="75000"/>
                    <a:lumOff val="25000"/>
                  </a:schemeClr>
                </a:solidFill>
                <a:latin typeface="Arial" panose="020B0604020202020204" pitchFamily="34" charset="0"/>
                <a:cs typeface="Arial" panose="020B0604020202020204" pitchFamily="34" charset="0"/>
              </a:rPr>
              <a:t> </a:t>
            </a:r>
            <a:r>
              <a:rPr sz="1400" b="1" spc="4" dirty="0" err="1">
                <a:solidFill>
                  <a:schemeClr val="accent4">
                    <a:lumMod val="75000"/>
                    <a:lumOff val="25000"/>
                  </a:schemeClr>
                </a:solidFill>
                <a:latin typeface="Arial" panose="020B0604020202020204" pitchFamily="34" charset="0"/>
                <a:cs typeface="Arial" panose="020B0604020202020204" pitchFamily="34" charset="0"/>
              </a:rPr>
              <a:t>i</a:t>
            </a:r>
            <a:r>
              <a:rPr sz="1400" b="1" dirty="0" err="1">
                <a:solidFill>
                  <a:schemeClr val="accent4">
                    <a:lumMod val="75000"/>
                    <a:lumOff val="25000"/>
                  </a:schemeClr>
                </a:solidFill>
                <a:latin typeface="Arial" panose="020B0604020202020204" pitchFamily="34" charset="0"/>
                <a:cs typeface="Arial" panose="020B0604020202020204" pitchFamily="34" charset="0"/>
              </a:rPr>
              <a:t>l</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71" dirty="0">
                <a:solidFill>
                  <a:schemeClr val="accent4">
                    <a:lumMod val="75000"/>
                    <a:lumOff val="25000"/>
                  </a:schemeClr>
                </a:solidFill>
                <a:latin typeface="Arial" panose="020B0604020202020204" pitchFamily="34" charset="0"/>
                <a:cs typeface="Arial" panose="020B0604020202020204" pitchFamily="34" charset="0"/>
              </a:rPr>
              <a:t> </a:t>
            </a:r>
            <a:r>
              <a:rPr sz="1400" b="1" spc="-31" dirty="0" err="1">
                <a:solidFill>
                  <a:schemeClr val="accent4">
                    <a:lumMod val="75000"/>
                    <a:lumOff val="25000"/>
                  </a:schemeClr>
                </a:solidFill>
                <a:latin typeface="Arial" panose="020B0604020202020204" pitchFamily="34" charset="0"/>
                <a:cs typeface="Arial" panose="020B0604020202020204" pitchFamily="34" charset="0"/>
              </a:rPr>
              <a:t>f</a:t>
            </a:r>
            <a:r>
              <a:rPr sz="1400" b="1" spc="-13" dirty="0" err="1">
                <a:solidFill>
                  <a:schemeClr val="accent4">
                    <a:lumMod val="75000"/>
                    <a:lumOff val="25000"/>
                  </a:schemeClr>
                </a:solidFill>
                <a:latin typeface="Arial" panose="020B0604020202020204" pitchFamily="34" charset="0"/>
                <a:cs typeface="Arial" panose="020B0604020202020204" pitchFamily="34" charset="0"/>
              </a:rPr>
              <a:t>a</a:t>
            </a:r>
            <a:r>
              <a:rPr sz="1400" b="1" spc="-35" dirty="0" err="1">
                <a:solidFill>
                  <a:schemeClr val="accent4">
                    <a:lumMod val="75000"/>
                    <a:lumOff val="25000"/>
                  </a:schemeClr>
                </a:solidFill>
                <a:latin typeface="Arial" panose="020B0604020202020204" pitchFamily="34" charset="0"/>
                <a:cs typeface="Arial" panose="020B0604020202020204" pitchFamily="34" charset="0"/>
              </a:rPr>
              <a:t>t</a:t>
            </a:r>
            <a:r>
              <a:rPr sz="1400" b="1" spc="-22" dirty="0" err="1">
                <a:solidFill>
                  <a:schemeClr val="accent4">
                    <a:lumMod val="75000"/>
                    <a:lumOff val="25000"/>
                  </a:schemeClr>
                </a:solidFill>
                <a:latin typeface="Arial" panose="020B0604020202020204" pitchFamily="34" charset="0"/>
                <a:cs typeface="Arial" panose="020B0604020202020204" pitchFamily="34" charset="0"/>
              </a:rPr>
              <a:t>t</a:t>
            </a:r>
            <a:r>
              <a:rPr sz="1400" b="1" spc="-13" dirty="0" err="1">
                <a:solidFill>
                  <a:schemeClr val="accent4">
                    <a:lumMod val="75000"/>
                    <a:lumOff val="25000"/>
                  </a:schemeClr>
                </a:solidFill>
                <a:latin typeface="Arial" panose="020B0604020202020204" pitchFamily="34" charset="0"/>
                <a:cs typeface="Arial" panose="020B0604020202020204" pitchFamily="34" charset="0"/>
              </a:rPr>
              <a:t>o</a:t>
            </a:r>
            <a:r>
              <a:rPr sz="1400" b="1" spc="-35" dirty="0" err="1">
                <a:solidFill>
                  <a:schemeClr val="accent4">
                    <a:lumMod val="75000"/>
                    <a:lumOff val="25000"/>
                  </a:schemeClr>
                </a:solidFill>
                <a:latin typeface="Arial" panose="020B0604020202020204" pitchFamily="34" charset="0"/>
                <a:cs typeface="Arial" panose="020B0604020202020204" pitchFamily="34" charset="0"/>
              </a:rPr>
              <a:t>r</a:t>
            </a:r>
            <a:r>
              <a:rPr sz="1400" b="1" spc="-9" dirty="0" err="1">
                <a:solidFill>
                  <a:schemeClr val="accent4">
                    <a:lumMod val="75000"/>
                    <a:lumOff val="25000"/>
                  </a:schemeClr>
                </a:solidFill>
                <a:latin typeface="Arial" panose="020B0604020202020204" pitchFamily="34" charset="0"/>
                <a:cs typeface="Arial" panose="020B0604020202020204" pitchFamily="34" charset="0"/>
              </a:rPr>
              <a:t>e</a:t>
            </a:r>
            <a:r>
              <a:rPr sz="1400" b="1" dirty="0">
                <a:solidFill>
                  <a:schemeClr val="accent4">
                    <a:lumMod val="75000"/>
                    <a:lumOff val="25000"/>
                  </a:schemeClr>
                </a:solidFill>
                <a:latin typeface="Arial" panose="020B0604020202020204" pitchFamily="34" charset="0"/>
                <a:cs typeface="Arial" panose="020B0604020202020204" pitchFamily="34" charset="0"/>
              </a:rPr>
              <a:t> </a:t>
            </a:r>
            <a:r>
              <a:rPr sz="1400" b="1" spc="-167" dirty="0">
                <a:solidFill>
                  <a:schemeClr val="accent4">
                    <a:lumMod val="75000"/>
                    <a:lumOff val="25000"/>
                  </a:schemeClr>
                </a:solidFill>
                <a:latin typeface="Arial" panose="020B0604020202020204" pitchFamily="34" charset="0"/>
                <a:cs typeface="Arial" panose="020B0604020202020204" pitchFamily="34" charset="0"/>
              </a:rPr>
              <a:t> </a:t>
            </a:r>
            <a:r>
              <a:rPr sz="1400" b="1" spc="22" dirty="0" smtClean="0">
                <a:solidFill>
                  <a:schemeClr val="accent4">
                    <a:lumMod val="75000"/>
                    <a:lumOff val="25000"/>
                  </a:schemeClr>
                </a:solidFill>
                <a:latin typeface="Arial" panose="020B0604020202020204" pitchFamily="34" charset="0"/>
                <a:cs typeface="Arial" panose="020B0604020202020204" pitchFamily="34" charset="0"/>
              </a:rPr>
              <a:t>di</a:t>
            </a:r>
            <a:r>
              <a:rPr lang="it-IT" sz="1400" b="1" spc="22" dirty="0" smtClean="0">
                <a:solidFill>
                  <a:schemeClr val="accent4">
                    <a:lumMod val="75000"/>
                    <a:lumOff val="25000"/>
                  </a:schemeClr>
                </a:solidFill>
                <a:latin typeface="Arial" panose="020B0604020202020204" pitchFamily="34" charset="0"/>
                <a:cs typeface="Arial" panose="020B0604020202020204" pitchFamily="34" charset="0"/>
              </a:rPr>
              <a:t> </a:t>
            </a:r>
            <a:r>
              <a:rPr lang="it-IT" sz="1400" b="1" dirty="0" smtClean="0">
                <a:solidFill>
                  <a:schemeClr val="accent4">
                    <a:lumMod val="75000"/>
                    <a:lumOff val="25000"/>
                  </a:schemeClr>
                </a:solidFill>
                <a:latin typeface="Arial" panose="020B0604020202020204" pitchFamily="34" charset="0"/>
                <a:cs typeface="Arial" panose="020B0604020202020204" pitchFamily="34" charset="0"/>
              </a:rPr>
              <a:t>am</a:t>
            </a:r>
            <a:r>
              <a:rPr lang="it-IT" sz="1400" b="1" spc="4" dirty="0" smtClean="0">
                <a:solidFill>
                  <a:schemeClr val="accent4">
                    <a:lumMod val="75000"/>
                    <a:lumOff val="25000"/>
                  </a:schemeClr>
                </a:solidFill>
                <a:latin typeface="Arial" panose="020B0604020202020204" pitchFamily="34" charset="0"/>
                <a:cs typeface="Arial" panose="020B0604020202020204" pitchFamily="34" charset="0"/>
              </a:rPr>
              <a:t>p</a:t>
            </a:r>
            <a:r>
              <a:rPr lang="it-IT" sz="1400" b="1" spc="-4" dirty="0" smtClean="0">
                <a:solidFill>
                  <a:schemeClr val="accent4">
                    <a:lumMod val="75000"/>
                    <a:lumOff val="25000"/>
                  </a:schemeClr>
                </a:solidFill>
                <a:latin typeface="Arial" panose="020B0604020202020204" pitchFamily="34" charset="0"/>
                <a:cs typeface="Arial" panose="020B0604020202020204" pitchFamily="34" charset="0"/>
              </a:rPr>
              <a:t>lifi</a:t>
            </a:r>
            <a:r>
              <a:rPr lang="it-IT" sz="1400" b="1" spc="-18" dirty="0" smtClean="0">
                <a:solidFill>
                  <a:schemeClr val="accent4">
                    <a:lumMod val="75000"/>
                    <a:lumOff val="25000"/>
                  </a:schemeClr>
                </a:solidFill>
                <a:latin typeface="Arial" panose="020B0604020202020204" pitchFamily="34" charset="0"/>
                <a:cs typeface="Arial" panose="020B0604020202020204" pitchFamily="34" charset="0"/>
              </a:rPr>
              <a:t>c</a:t>
            </a:r>
            <a:r>
              <a:rPr lang="it-IT" sz="1400" b="1" dirty="0" smtClean="0">
                <a:solidFill>
                  <a:schemeClr val="accent4">
                    <a:lumMod val="75000"/>
                    <a:lumOff val="25000"/>
                  </a:schemeClr>
                </a:solidFill>
                <a:latin typeface="Arial" panose="020B0604020202020204" pitchFamily="34" charset="0"/>
                <a:cs typeface="Arial" panose="020B0604020202020204" pitchFamily="34" charset="0"/>
              </a:rPr>
              <a:t>az</a:t>
            </a:r>
            <a:r>
              <a:rPr lang="it-IT" sz="1400" b="1" spc="-9" dirty="0" smtClean="0">
                <a:solidFill>
                  <a:schemeClr val="accent4">
                    <a:lumMod val="75000"/>
                    <a:lumOff val="25000"/>
                  </a:schemeClr>
                </a:solidFill>
                <a:latin typeface="Arial" panose="020B0604020202020204" pitchFamily="34" charset="0"/>
                <a:cs typeface="Arial" panose="020B0604020202020204" pitchFamily="34" charset="0"/>
              </a:rPr>
              <a:t>i</a:t>
            </a:r>
            <a:r>
              <a:rPr lang="it-IT" sz="1400" b="1" spc="-4" dirty="0" smtClean="0">
                <a:solidFill>
                  <a:schemeClr val="accent4">
                    <a:lumMod val="75000"/>
                    <a:lumOff val="25000"/>
                  </a:schemeClr>
                </a:solidFill>
                <a:latin typeface="Arial" panose="020B0604020202020204" pitchFamily="34" charset="0"/>
                <a:cs typeface="Arial" panose="020B0604020202020204" pitchFamily="34" charset="0"/>
              </a:rPr>
              <a:t>on</a:t>
            </a:r>
            <a:r>
              <a:rPr lang="it-IT" sz="1400" b="1" dirty="0" smtClean="0">
                <a:solidFill>
                  <a:schemeClr val="accent4">
                    <a:lumMod val="75000"/>
                    <a:lumOff val="25000"/>
                  </a:schemeClr>
                </a:solidFill>
                <a:latin typeface="Arial" panose="020B0604020202020204" pitchFamily="34" charset="0"/>
                <a:cs typeface="Arial" panose="020B0604020202020204" pitchFamily="34" charset="0"/>
              </a:rPr>
              <a:t>e</a:t>
            </a:r>
            <a:r>
              <a:rPr lang="it-IT" sz="1400" b="1" spc="26" dirty="0" smtClean="0">
                <a:solidFill>
                  <a:schemeClr val="accent4">
                    <a:lumMod val="75000"/>
                    <a:lumOff val="25000"/>
                  </a:schemeClr>
                </a:solidFill>
                <a:latin typeface="Arial" panose="020B0604020202020204" pitchFamily="34" charset="0"/>
                <a:cs typeface="Arial" panose="020B0604020202020204" pitchFamily="34" charset="0"/>
              </a:rPr>
              <a:t> </a:t>
            </a:r>
            <a:r>
              <a:rPr lang="it-IT" sz="1400" b="1" spc="-13" dirty="0" smtClean="0">
                <a:solidFill>
                  <a:schemeClr val="accent4">
                    <a:lumMod val="75000"/>
                    <a:lumOff val="25000"/>
                  </a:schemeClr>
                </a:solidFill>
                <a:latin typeface="Arial" panose="020B0604020202020204" pitchFamily="34" charset="0"/>
                <a:cs typeface="Arial" panose="020B0604020202020204" pitchFamily="34" charset="0"/>
              </a:rPr>
              <a:t>me</a:t>
            </a:r>
            <a:r>
              <a:rPr lang="it-IT" sz="1400" b="1" spc="-4" dirty="0" smtClean="0">
                <a:solidFill>
                  <a:schemeClr val="accent4">
                    <a:lumMod val="75000"/>
                    <a:lumOff val="25000"/>
                  </a:schemeClr>
                </a:solidFill>
                <a:latin typeface="Arial" panose="020B0604020202020204" pitchFamily="34" charset="0"/>
                <a:cs typeface="Arial" panose="020B0604020202020204" pitchFamily="34" charset="0"/>
              </a:rPr>
              <a:t>di</a:t>
            </a:r>
            <a:r>
              <a:rPr lang="it-IT" sz="1400" b="1" dirty="0" smtClean="0">
                <a:solidFill>
                  <a:schemeClr val="accent4">
                    <a:lumMod val="75000"/>
                    <a:lumOff val="25000"/>
                  </a:schemeClr>
                </a:solidFill>
                <a:latin typeface="Arial" panose="020B0604020202020204" pitchFamily="34" charset="0"/>
                <a:cs typeface="Arial" panose="020B0604020202020204" pitchFamily="34" charset="0"/>
              </a:rPr>
              <a:t>o.</a:t>
            </a:r>
            <a:endParaRPr sz="1400" b="1" spc="22" dirty="0">
              <a:solidFill>
                <a:schemeClr val="accent4">
                  <a:lumMod val="75000"/>
                  <a:lumOff val="25000"/>
                </a:schemeClr>
              </a:solidFill>
              <a:latin typeface="Arial" panose="020B0604020202020204" pitchFamily="34" charset="0"/>
              <a:cs typeface="Arial" panose="020B0604020202020204" pitchFamily="34" charset="0"/>
            </a:endParaRPr>
          </a:p>
        </p:txBody>
      </p:sp>
      <p:sp>
        <p:nvSpPr>
          <p:cNvPr id="5" name="object 5"/>
          <p:cNvSpPr txBox="1"/>
          <p:nvPr/>
        </p:nvSpPr>
        <p:spPr>
          <a:xfrm>
            <a:off x="1119704" y="4590621"/>
            <a:ext cx="2710691" cy="369332"/>
          </a:xfrm>
          <a:prstGeom prst="rect">
            <a:avLst/>
          </a:prstGeom>
        </p:spPr>
        <p:txBody>
          <a:bodyPr vert="horz" wrap="square" lIns="0" tIns="0" rIns="0" bIns="0" rtlCol="0">
            <a:spAutoFit/>
          </a:bodyPr>
          <a:lstStyle/>
          <a:p>
            <a:pPr marL="11135"/>
            <a:r>
              <a:rPr sz="2400" b="1" i="1" dirty="0">
                <a:solidFill>
                  <a:srgbClr val="FF9933"/>
                </a:solidFill>
                <a:latin typeface="Arial"/>
                <a:cs typeface="Arial"/>
              </a:rPr>
              <a:t>Fa</a:t>
            </a:r>
            <a:r>
              <a:rPr sz="2400" b="1" i="1" spc="-13" dirty="0">
                <a:solidFill>
                  <a:srgbClr val="FF9933"/>
                </a:solidFill>
                <a:latin typeface="Arial"/>
                <a:cs typeface="Arial"/>
              </a:rPr>
              <a:t> </a:t>
            </a:r>
            <a:r>
              <a:rPr sz="2400" b="1" i="1" dirty="0">
                <a:solidFill>
                  <a:srgbClr val="FF9933"/>
                </a:solidFill>
                <a:latin typeface="Arial"/>
                <a:cs typeface="Arial"/>
              </a:rPr>
              <a:t>=</a:t>
            </a:r>
            <a:r>
              <a:rPr sz="2400" b="1" i="1" spc="-9" dirty="0">
                <a:solidFill>
                  <a:srgbClr val="FF9933"/>
                </a:solidFill>
                <a:latin typeface="Arial"/>
                <a:cs typeface="Arial"/>
              </a:rPr>
              <a:t> </a:t>
            </a:r>
            <a:r>
              <a:rPr sz="2400" b="1" i="1" spc="-4" dirty="0">
                <a:solidFill>
                  <a:srgbClr val="FF9933"/>
                </a:solidFill>
                <a:latin typeface="Arial"/>
                <a:cs typeface="Arial"/>
              </a:rPr>
              <a:t>S</a:t>
            </a:r>
            <a:r>
              <a:rPr sz="2400" b="1" i="1" spc="-9" dirty="0">
                <a:solidFill>
                  <a:srgbClr val="FF9933"/>
                </a:solidFill>
                <a:latin typeface="Arial"/>
                <a:cs typeface="Arial"/>
              </a:rPr>
              <a:t>I</a:t>
            </a:r>
            <a:r>
              <a:rPr sz="2400" b="1" i="1" spc="13" baseline="-21367" dirty="0">
                <a:solidFill>
                  <a:srgbClr val="FF9933"/>
                </a:solidFill>
                <a:latin typeface="Arial"/>
                <a:cs typeface="Arial"/>
              </a:rPr>
              <a:t>out</a:t>
            </a:r>
            <a:r>
              <a:rPr sz="2400" b="1" i="1" baseline="-21367" dirty="0">
                <a:solidFill>
                  <a:srgbClr val="FF9933"/>
                </a:solidFill>
                <a:latin typeface="Arial"/>
                <a:cs typeface="Arial"/>
              </a:rPr>
              <a:t> </a:t>
            </a:r>
            <a:r>
              <a:rPr sz="2400" b="1" i="1" spc="-230" baseline="-21367" dirty="0">
                <a:solidFill>
                  <a:srgbClr val="FF9933"/>
                </a:solidFill>
                <a:latin typeface="Arial"/>
                <a:cs typeface="Arial"/>
              </a:rPr>
              <a:t> </a:t>
            </a:r>
            <a:r>
              <a:rPr sz="2400" b="1" i="1" dirty="0">
                <a:solidFill>
                  <a:srgbClr val="FF9933"/>
                </a:solidFill>
                <a:latin typeface="Arial"/>
                <a:cs typeface="Arial"/>
              </a:rPr>
              <a:t>/</a:t>
            </a:r>
            <a:r>
              <a:rPr sz="2400" b="1" i="1" spc="-9" dirty="0">
                <a:solidFill>
                  <a:srgbClr val="FF9933"/>
                </a:solidFill>
                <a:latin typeface="Arial"/>
                <a:cs typeface="Arial"/>
              </a:rPr>
              <a:t> </a:t>
            </a:r>
            <a:r>
              <a:rPr sz="2400" b="1" i="1" spc="-4" dirty="0">
                <a:solidFill>
                  <a:srgbClr val="FF9933"/>
                </a:solidFill>
                <a:latin typeface="Arial"/>
                <a:cs typeface="Arial"/>
              </a:rPr>
              <a:t>S</a:t>
            </a:r>
            <a:r>
              <a:rPr sz="2400" b="1" i="1" spc="-9" dirty="0">
                <a:solidFill>
                  <a:srgbClr val="FF9933"/>
                </a:solidFill>
                <a:latin typeface="Arial"/>
                <a:cs typeface="Arial"/>
              </a:rPr>
              <a:t>I</a:t>
            </a:r>
            <a:r>
              <a:rPr sz="2400" b="1" i="1" spc="13" baseline="-21367" dirty="0">
                <a:solidFill>
                  <a:srgbClr val="FF9933"/>
                </a:solidFill>
                <a:latin typeface="Arial"/>
                <a:cs typeface="Arial"/>
              </a:rPr>
              <a:t>inp</a:t>
            </a:r>
            <a:endParaRPr sz="2400" baseline="-21367" dirty="0">
              <a:latin typeface="Arial"/>
              <a:cs typeface="Arial"/>
            </a:endParaRPr>
          </a:p>
        </p:txBody>
      </p:sp>
      <p:sp>
        <p:nvSpPr>
          <p:cNvPr id="10" name="object 10"/>
          <p:cNvSpPr/>
          <p:nvPr/>
        </p:nvSpPr>
        <p:spPr>
          <a:xfrm>
            <a:off x="5352878" y="5105123"/>
            <a:ext cx="3134155" cy="0"/>
          </a:xfrm>
          <a:custGeom>
            <a:avLst/>
            <a:gdLst/>
            <a:ahLst/>
            <a:cxnLst/>
            <a:rect l="l" t="t" r="r" b="b"/>
            <a:pathLst>
              <a:path w="3665220">
                <a:moveTo>
                  <a:pt x="0" y="0"/>
                </a:moveTo>
                <a:lnTo>
                  <a:pt x="3665019" y="0"/>
                </a:lnTo>
              </a:path>
            </a:pathLst>
          </a:custGeom>
          <a:ln w="4299">
            <a:solidFill>
              <a:srgbClr val="858585"/>
            </a:solidFill>
          </a:ln>
        </p:spPr>
        <p:txBody>
          <a:bodyPr wrap="square" lIns="0" tIns="0" rIns="0" bIns="0" rtlCol="0"/>
          <a:lstStyle/>
          <a:p>
            <a:endParaRPr/>
          </a:p>
        </p:txBody>
      </p:sp>
      <p:grpSp>
        <p:nvGrpSpPr>
          <p:cNvPr id="41" name="Gruppo 40"/>
          <p:cNvGrpSpPr/>
          <p:nvPr/>
        </p:nvGrpSpPr>
        <p:grpSpPr>
          <a:xfrm>
            <a:off x="4885104" y="3645024"/>
            <a:ext cx="3596414" cy="2541433"/>
            <a:chOff x="4892747" y="4384473"/>
            <a:chExt cx="3596414" cy="2554158"/>
          </a:xfrm>
        </p:grpSpPr>
        <p:sp>
          <p:nvSpPr>
            <p:cNvPr id="6" name="object 6"/>
            <p:cNvSpPr/>
            <p:nvPr/>
          </p:nvSpPr>
          <p:spPr>
            <a:xfrm>
              <a:off x="5352878" y="6265981"/>
              <a:ext cx="3134155" cy="0"/>
            </a:xfrm>
            <a:custGeom>
              <a:avLst/>
              <a:gdLst/>
              <a:ahLst/>
              <a:cxnLst/>
              <a:rect l="l" t="t" r="r" b="b"/>
              <a:pathLst>
                <a:path w="3665220">
                  <a:moveTo>
                    <a:pt x="0" y="0"/>
                  </a:moveTo>
                  <a:lnTo>
                    <a:pt x="3665019" y="0"/>
                  </a:lnTo>
                </a:path>
              </a:pathLst>
            </a:custGeom>
            <a:ln w="4299">
              <a:solidFill>
                <a:srgbClr val="858585"/>
              </a:solidFill>
            </a:ln>
          </p:spPr>
          <p:txBody>
            <a:bodyPr wrap="square" lIns="0" tIns="0" rIns="0" bIns="0" rtlCol="0"/>
            <a:lstStyle/>
            <a:p>
              <a:endParaRPr/>
            </a:p>
          </p:txBody>
        </p:sp>
        <p:sp>
          <p:nvSpPr>
            <p:cNvPr id="7" name="object 7"/>
            <p:cNvSpPr/>
            <p:nvPr/>
          </p:nvSpPr>
          <p:spPr>
            <a:xfrm>
              <a:off x="5352878" y="6004531"/>
              <a:ext cx="3134155" cy="0"/>
            </a:xfrm>
            <a:custGeom>
              <a:avLst/>
              <a:gdLst/>
              <a:ahLst/>
              <a:cxnLst/>
              <a:rect l="l" t="t" r="r" b="b"/>
              <a:pathLst>
                <a:path w="3665220">
                  <a:moveTo>
                    <a:pt x="0" y="0"/>
                  </a:moveTo>
                  <a:lnTo>
                    <a:pt x="3665019" y="0"/>
                  </a:lnTo>
                </a:path>
              </a:pathLst>
            </a:custGeom>
            <a:ln w="4299">
              <a:solidFill>
                <a:srgbClr val="858585"/>
              </a:solidFill>
            </a:ln>
          </p:spPr>
          <p:txBody>
            <a:bodyPr wrap="square" lIns="0" tIns="0" rIns="0" bIns="0" rtlCol="0"/>
            <a:lstStyle/>
            <a:p>
              <a:endParaRPr/>
            </a:p>
          </p:txBody>
        </p:sp>
        <p:sp>
          <p:nvSpPr>
            <p:cNvPr id="8" name="object 8"/>
            <p:cNvSpPr/>
            <p:nvPr/>
          </p:nvSpPr>
          <p:spPr>
            <a:xfrm>
              <a:off x="5352878" y="5491260"/>
              <a:ext cx="3134155" cy="0"/>
            </a:xfrm>
            <a:custGeom>
              <a:avLst/>
              <a:gdLst/>
              <a:ahLst/>
              <a:cxnLst/>
              <a:rect l="l" t="t" r="r" b="b"/>
              <a:pathLst>
                <a:path w="3665220">
                  <a:moveTo>
                    <a:pt x="0" y="0"/>
                  </a:moveTo>
                  <a:lnTo>
                    <a:pt x="3665019" y="0"/>
                  </a:lnTo>
                </a:path>
              </a:pathLst>
            </a:custGeom>
            <a:ln w="4299">
              <a:solidFill>
                <a:srgbClr val="858585"/>
              </a:solidFill>
            </a:ln>
          </p:spPr>
          <p:txBody>
            <a:bodyPr wrap="square" lIns="0" tIns="0" rIns="0" bIns="0" rtlCol="0"/>
            <a:lstStyle/>
            <a:p>
              <a:endParaRPr/>
            </a:p>
          </p:txBody>
        </p:sp>
        <p:sp>
          <p:nvSpPr>
            <p:cNvPr id="9" name="object 9"/>
            <p:cNvSpPr/>
            <p:nvPr/>
          </p:nvSpPr>
          <p:spPr>
            <a:xfrm>
              <a:off x="5352878" y="5246860"/>
              <a:ext cx="3134155" cy="0"/>
            </a:xfrm>
            <a:custGeom>
              <a:avLst/>
              <a:gdLst/>
              <a:ahLst/>
              <a:cxnLst/>
              <a:rect l="l" t="t" r="r" b="b"/>
              <a:pathLst>
                <a:path w="3665220">
                  <a:moveTo>
                    <a:pt x="0" y="0"/>
                  </a:moveTo>
                  <a:lnTo>
                    <a:pt x="3665019" y="0"/>
                  </a:lnTo>
                </a:path>
              </a:pathLst>
            </a:custGeom>
            <a:ln w="4299">
              <a:solidFill>
                <a:srgbClr val="858585"/>
              </a:solidFill>
            </a:ln>
          </p:spPr>
          <p:txBody>
            <a:bodyPr wrap="square" lIns="0" tIns="0" rIns="0" bIns="0" rtlCol="0"/>
            <a:lstStyle/>
            <a:p>
              <a:endParaRPr/>
            </a:p>
          </p:txBody>
        </p:sp>
        <p:sp>
          <p:nvSpPr>
            <p:cNvPr id="11" name="object 11"/>
            <p:cNvSpPr/>
            <p:nvPr/>
          </p:nvSpPr>
          <p:spPr>
            <a:xfrm>
              <a:off x="5352878" y="4966539"/>
              <a:ext cx="3134155" cy="0"/>
            </a:xfrm>
            <a:custGeom>
              <a:avLst/>
              <a:gdLst/>
              <a:ahLst/>
              <a:cxnLst/>
              <a:rect l="l" t="t" r="r" b="b"/>
              <a:pathLst>
                <a:path w="3665220">
                  <a:moveTo>
                    <a:pt x="0" y="0"/>
                  </a:moveTo>
                  <a:lnTo>
                    <a:pt x="3665019" y="0"/>
                  </a:lnTo>
                </a:path>
              </a:pathLst>
            </a:custGeom>
            <a:ln w="4299">
              <a:solidFill>
                <a:srgbClr val="858585"/>
              </a:solidFill>
            </a:ln>
          </p:spPr>
          <p:txBody>
            <a:bodyPr wrap="square" lIns="0" tIns="0" rIns="0" bIns="0" rtlCol="0"/>
            <a:lstStyle/>
            <a:p>
              <a:endParaRPr/>
            </a:p>
          </p:txBody>
        </p:sp>
        <p:sp>
          <p:nvSpPr>
            <p:cNvPr id="12" name="object 12"/>
            <p:cNvSpPr/>
            <p:nvPr/>
          </p:nvSpPr>
          <p:spPr>
            <a:xfrm>
              <a:off x="5352878" y="4705089"/>
              <a:ext cx="3134155" cy="0"/>
            </a:xfrm>
            <a:custGeom>
              <a:avLst/>
              <a:gdLst/>
              <a:ahLst/>
              <a:cxnLst/>
              <a:rect l="l" t="t" r="r" b="b"/>
              <a:pathLst>
                <a:path w="3665220">
                  <a:moveTo>
                    <a:pt x="0" y="0"/>
                  </a:moveTo>
                  <a:lnTo>
                    <a:pt x="3665019" y="0"/>
                  </a:lnTo>
                </a:path>
              </a:pathLst>
            </a:custGeom>
            <a:ln w="4299">
              <a:solidFill>
                <a:srgbClr val="858585"/>
              </a:solidFill>
            </a:ln>
          </p:spPr>
          <p:txBody>
            <a:bodyPr wrap="square" lIns="0" tIns="0" rIns="0" bIns="0" rtlCol="0"/>
            <a:lstStyle/>
            <a:p>
              <a:endParaRPr/>
            </a:p>
          </p:txBody>
        </p:sp>
        <p:sp>
          <p:nvSpPr>
            <p:cNvPr id="13" name="object 13"/>
            <p:cNvSpPr/>
            <p:nvPr/>
          </p:nvSpPr>
          <p:spPr>
            <a:xfrm>
              <a:off x="5352878" y="4447542"/>
              <a:ext cx="3134155" cy="0"/>
            </a:xfrm>
            <a:custGeom>
              <a:avLst/>
              <a:gdLst/>
              <a:ahLst/>
              <a:cxnLst/>
              <a:rect l="l" t="t" r="r" b="b"/>
              <a:pathLst>
                <a:path w="3665220">
                  <a:moveTo>
                    <a:pt x="0" y="0"/>
                  </a:moveTo>
                  <a:lnTo>
                    <a:pt x="3665019" y="0"/>
                  </a:lnTo>
                </a:path>
              </a:pathLst>
            </a:custGeom>
            <a:ln w="4299">
              <a:solidFill>
                <a:srgbClr val="858585"/>
              </a:solidFill>
            </a:ln>
          </p:spPr>
          <p:txBody>
            <a:bodyPr wrap="square" lIns="0" tIns="0" rIns="0" bIns="0" rtlCol="0"/>
            <a:lstStyle/>
            <a:p>
              <a:endParaRPr/>
            </a:p>
          </p:txBody>
        </p:sp>
        <p:sp>
          <p:nvSpPr>
            <p:cNvPr id="14" name="object 14"/>
            <p:cNvSpPr/>
            <p:nvPr/>
          </p:nvSpPr>
          <p:spPr>
            <a:xfrm>
              <a:off x="5382479" y="4447536"/>
              <a:ext cx="3104832" cy="2080452"/>
            </a:xfrm>
            <a:custGeom>
              <a:avLst/>
              <a:gdLst/>
              <a:ahLst/>
              <a:cxnLst/>
              <a:rect l="l" t="t" r="r" b="b"/>
              <a:pathLst>
                <a:path w="3630929" h="2292350">
                  <a:moveTo>
                    <a:pt x="0" y="2291729"/>
                  </a:moveTo>
                  <a:lnTo>
                    <a:pt x="3630374" y="2291729"/>
                  </a:lnTo>
                  <a:lnTo>
                    <a:pt x="3630374" y="0"/>
                  </a:lnTo>
                  <a:lnTo>
                    <a:pt x="0" y="0"/>
                  </a:lnTo>
                  <a:lnTo>
                    <a:pt x="0" y="2291729"/>
                  </a:lnTo>
                  <a:close/>
                </a:path>
              </a:pathLst>
            </a:custGeom>
            <a:ln w="4307">
              <a:solidFill>
                <a:srgbClr val="BEBEBE"/>
              </a:solidFill>
            </a:ln>
          </p:spPr>
          <p:txBody>
            <a:bodyPr wrap="square" lIns="0" tIns="0" rIns="0" bIns="0" rtlCol="0"/>
            <a:lstStyle/>
            <a:p>
              <a:endParaRPr/>
            </a:p>
          </p:txBody>
        </p:sp>
        <p:sp>
          <p:nvSpPr>
            <p:cNvPr id="15" name="object 15"/>
            <p:cNvSpPr/>
            <p:nvPr/>
          </p:nvSpPr>
          <p:spPr>
            <a:xfrm>
              <a:off x="5382478" y="4447542"/>
              <a:ext cx="0" cy="2111572"/>
            </a:xfrm>
            <a:custGeom>
              <a:avLst/>
              <a:gdLst/>
              <a:ahLst/>
              <a:cxnLst/>
              <a:rect l="l" t="t" r="r" b="b"/>
              <a:pathLst>
                <a:path h="2326640">
                  <a:moveTo>
                    <a:pt x="0" y="0"/>
                  </a:moveTo>
                  <a:lnTo>
                    <a:pt x="0" y="2326121"/>
                  </a:lnTo>
                </a:path>
              </a:pathLst>
            </a:custGeom>
            <a:ln w="4327">
              <a:solidFill>
                <a:srgbClr val="858585"/>
              </a:solidFill>
            </a:ln>
          </p:spPr>
          <p:txBody>
            <a:bodyPr wrap="square" lIns="0" tIns="0" rIns="0" bIns="0" rtlCol="0"/>
            <a:lstStyle/>
            <a:p>
              <a:endParaRPr/>
            </a:p>
          </p:txBody>
        </p:sp>
        <p:sp>
          <p:nvSpPr>
            <p:cNvPr id="16" name="object 16"/>
            <p:cNvSpPr/>
            <p:nvPr/>
          </p:nvSpPr>
          <p:spPr>
            <a:xfrm>
              <a:off x="5352878" y="6527426"/>
              <a:ext cx="3134155" cy="0"/>
            </a:xfrm>
            <a:custGeom>
              <a:avLst/>
              <a:gdLst/>
              <a:ahLst/>
              <a:cxnLst/>
              <a:rect l="l" t="t" r="r" b="b"/>
              <a:pathLst>
                <a:path w="3665220">
                  <a:moveTo>
                    <a:pt x="0" y="0"/>
                  </a:moveTo>
                  <a:lnTo>
                    <a:pt x="3665019" y="0"/>
                  </a:lnTo>
                </a:path>
              </a:pathLst>
            </a:custGeom>
            <a:ln w="4299">
              <a:solidFill>
                <a:srgbClr val="858585"/>
              </a:solidFill>
            </a:ln>
          </p:spPr>
          <p:txBody>
            <a:bodyPr wrap="square" lIns="0" tIns="0" rIns="0" bIns="0" rtlCol="0"/>
            <a:lstStyle/>
            <a:p>
              <a:endParaRPr/>
            </a:p>
          </p:txBody>
        </p:sp>
        <p:sp>
          <p:nvSpPr>
            <p:cNvPr id="17" name="object 17"/>
            <p:cNvSpPr/>
            <p:nvPr/>
          </p:nvSpPr>
          <p:spPr>
            <a:xfrm>
              <a:off x="5663707"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18" name="object 18"/>
            <p:cNvSpPr/>
            <p:nvPr/>
          </p:nvSpPr>
          <p:spPr>
            <a:xfrm>
              <a:off x="5944913"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19" name="object 19"/>
            <p:cNvSpPr/>
            <p:nvPr/>
          </p:nvSpPr>
          <p:spPr>
            <a:xfrm>
              <a:off x="6229819"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20" name="object 20"/>
            <p:cNvSpPr/>
            <p:nvPr/>
          </p:nvSpPr>
          <p:spPr>
            <a:xfrm>
              <a:off x="6511023"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21" name="object 21"/>
            <p:cNvSpPr/>
            <p:nvPr/>
          </p:nvSpPr>
          <p:spPr>
            <a:xfrm>
              <a:off x="6792229"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22" name="object 22"/>
            <p:cNvSpPr/>
            <p:nvPr/>
          </p:nvSpPr>
          <p:spPr>
            <a:xfrm>
              <a:off x="7073434"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23" name="object 23"/>
            <p:cNvSpPr/>
            <p:nvPr/>
          </p:nvSpPr>
          <p:spPr>
            <a:xfrm>
              <a:off x="7358340"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24" name="object 24"/>
            <p:cNvSpPr/>
            <p:nvPr/>
          </p:nvSpPr>
          <p:spPr>
            <a:xfrm>
              <a:off x="7639545"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25" name="object 25"/>
            <p:cNvSpPr/>
            <p:nvPr/>
          </p:nvSpPr>
          <p:spPr>
            <a:xfrm>
              <a:off x="7920750"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26" name="object 26"/>
            <p:cNvSpPr/>
            <p:nvPr/>
          </p:nvSpPr>
          <p:spPr>
            <a:xfrm>
              <a:off x="8201955"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27" name="object 27"/>
            <p:cNvSpPr/>
            <p:nvPr/>
          </p:nvSpPr>
          <p:spPr>
            <a:xfrm>
              <a:off x="8486861" y="6527426"/>
              <a:ext cx="0" cy="31697"/>
            </a:xfrm>
            <a:custGeom>
              <a:avLst/>
              <a:gdLst/>
              <a:ahLst/>
              <a:cxnLst/>
              <a:rect l="l" t="t" r="r" b="b"/>
              <a:pathLst>
                <a:path h="34925">
                  <a:moveTo>
                    <a:pt x="0" y="0"/>
                  </a:moveTo>
                  <a:lnTo>
                    <a:pt x="0" y="34397"/>
                  </a:lnTo>
                </a:path>
              </a:pathLst>
            </a:custGeom>
            <a:ln w="4327">
              <a:solidFill>
                <a:srgbClr val="858585"/>
              </a:solidFill>
            </a:ln>
          </p:spPr>
          <p:txBody>
            <a:bodyPr wrap="square" lIns="0" tIns="0" rIns="0" bIns="0" rtlCol="0"/>
            <a:lstStyle/>
            <a:p>
              <a:endParaRPr/>
            </a:p>
          </p:txBody>
        </p:sp>
        <p:sp>
          <p:nvSpPr>
            <p:cNvPr id="28" name="object 28"/>
            <p:cNvSpPr/>
            <p:nvPr/>
          </p:nvSpPr>
          <p:spPr>
            <a:xfrm>
              <a:off x="5384329" y="4632872"/>
              <a:ext cx="3104832" cy="1721416"/>
            </a:xfrm>
            <a:custGeom>
              <a:avLst/>
              <a:gdLst/>
              <a:ahLst/>
              <a:cxnLst/>
              <a:rect l="l" t="t" r="r" b="b"/>
              <a:pathLst>
                <a:path w="3630929" h="1896745">
                  <a:moveTo>
                    <a:pt x="0" y="1620979"/>
                  </a:moveTo>
                  <a:lnTo>
                    <a:pt x="95194" y="1599481"/>
                  </a:lnTo>
                  <a:lnTo>
                    <a:pt x="129810" y="1586581"/>
                  </a:lnTo>
                  <a:lnTo>
                    <a:pt x="164426" y="1577982"/>
                  </a:lnTo>
                  <a:lnTo>
                    <a:pt x="194716" y="1388796"/>
                  </a:lnTo>
                  <a:lnTo>
                    <a:pt x="229332" y="1496288"/>
                  </a:lnTo>
                  <a:lnTo>
                    <a:pt x="259621" y="1487689"/>
                  </a:lnTo>
                  <a:lnTo>
                    <a:pt x="294237" y="1362998"/>
                  </a:lnTo>
                  <a:lnTo>
                    <a:pt x="328853" y="1307102"/>
                  </a:lnTo>
                  <a:lnTo>
                    <a:pt x="359143" y="1182412"/>
                  </a:lnTo>
                  <a:lnTo>
                    <a:pt x="393759" y="1238307"/>
                  </a:lnTo>
                  <a:lnTo>
                    <a:pt x="428375" y="1135115"/>
                  </a:lnTo>
                  <a:lnTo>
                    <a:pt x="458664" y="1165213"/>
                  </a:lnTo>
                  <a:lnTo>
                    <a:pt x="493280" y="1203910"/>
                  </a:lnTo>
                  <a:lnTo>
                    <a:pt x="523570" y="644952"/>
                  </a:lnTo>
                  <a:lnTo>
                    <a:pt x="558186" y="374072"/>
                  </a:lnTo>
                  <a:lnTo>
                    <a:pt x="592802" y="283778"/>
                  </a:lnTo>
                  <a:lnTo>
                    <a:pt x="623091" y="0"/>
                  </a:lnTo>
                  <a:lnTo>
                    <a:pt x="657707" y="279479"/>
                  </a:lnTo>
                  <a:lnTo>
                    <a:pt x="692324" y="361173"/>
                  </a:lnTo>
                  <a:lnTo>
                    <a:pt x="722613" y="468665"/>
                  </a:lnTo>
                  <a:lnTo>
                    <a:pt x="757229" y="687948"/>
                  </a:lnTo>
                  <a:lnTo>
                    <a:pt x="787518" y="584756"/>
                  </a:lnTo>
                  <a:lnTo>
                    <a:pt x="822134" y="477264"/>
                  </a:lnTo>
                  <a:lnTo>
                    <a:pt x="856750" y="683649"/>
                  </a:lnTo>
                  <a:lnTo>
                    <a:pt x="887040" y="945929"/>
                  </a:lnTo>
                  <a:lnTo>
                    <a:pt x="921656" y="933030"/>
                  </a:lnTo>
                  <a:lnTo>
                    <a:pt x="956272" y="864235"/>
                  </a:lnTo>
                  <a:lnTo>
                    <a:pt x="986561" y="868535"/>
                  </a:lnTo>
                  <a:lnTo>
                    <a:pt x="1021177" y="937330"/>
                  </a:lnTo>
                  <a:lnTo>
                    <a:pt x="1051467" y="1057721"/>
                  </a:lnTo>
                  <a:lnTo>
                    <a:pt x="1086083" y="1216809"/>
                  </a:lnTo>
                  <a:lnTo>
                    <a:pt x="1120699" y="1384497"/>
                  </a:lnTo>
                  <a:lnTo>
                    <a:pt x="1150988" y="1474790"/>
                  </a:lnTo>
                  <a:lnTo>
                    <a:pt x="1185604" y="1457591"/>
                  </a:lnTo>
                  <a:lnTo>
                    <a:pt x="1220221" y="1444692"/>
                  </a:lnTo>
                  <a:lnTo>
                    <a:pt x="1250510" y="1436093"/>
                  </a:lnTo>
                  <a:lnTo>
                    <a:pt x="1285126" y="1457591"/>
                  </a:lnTo>
                  <a:lnTo>
                    <a:pt x="1315415" y="1517787"/>
                  </a:lnTo>
                  <a:lnTo>
                    <a:pt x="1350031" y="1530686"/>
                  </a:lnTo>
                  <a:lnTo>
                    <a:pt x="1384648" y="1517787"/>
                  </a:lnTo>
                  <a:lnTo>
                    <a:pt x="1414937" y="1496288"/>
                  </a:lnTo>
                  <a:lnTo>
                    <a:pt x="1449553" y="1543585"/>
                  </a:lnTo>
                  <a:lnTo>
                    <a:pt x="1484169" y="1577982"/>
                  </a:lnTo>
                  <a:lnTo>
                    <a:pt x="1514458" y="1586581"/>
                  </a:lnTo>
                  <a:lnTo>
                    <a:pt x="1549074" y="1599481"/>
                  </a:lnTo>
                  <a:lnTo>
                    <a:pt x="1579364" y="1620979"/>
                  </a:lnTo>
                  <a:lnTo>
                    <a:pt x="1613980" y="1646777"/>
                  </a:lnTo>
                  <a:lnTo>
                    <a:pt x="1648596" y="1625279"/>
                  </a:lnTo>
                  <a:lnTo>
                    <a:pt x="1678885" y="1620979"/>
                  </a:lnTo>
                  <a:lnTo>
                    <a:pt x="1713501" y="1638178"/>
                  </a:lnTo>
                  <a:lnTo>
                    <a:pt x="1748118" y="1668275"/>
                  </a:lnTo>
                  <a:lnTo>
                    <a:pt x="1778407" y="1702673"/>
                  </a:lnTo>
                  <a:lnTo>
                    <a:pt x="1813023" y="1732771"/>
                  </a:lnTo>
                  <a:lnTo>
                    <a:pt x="1843312" y="1754269"/>
                  </a:lnTo>
                  <a:lnTo>
                    <a:pt x="1877928" y="1771468"/>
                  </a:lnTo>
                  <a:lnTo>
                    <a:pt x="1912545" y="1771468"/>
                  </a:lnTo>
                  <a:lnTo>
                    <a:pt x="1977450" y="1771468"/>
                  </a:lnTo>
                  <a:lnTo>
                    <a:pt x="2042355" y="1810165"/>
                  </a:lnTo>
                  <a:lnTo>
                    <a:pt x="2107261" y="1823064"/>
                  </a:lnTo>
                  <a:lnTo>
                    <a:pt x="2176493" y="1823064"/>
                  </a:lnTo>
                  <a:lnTo>
                    <a:pt x="2241399" y="1835963"/>
                  </a:lnTo>
                  <a:lnTo>
                    <a:pt x="2306304" y="1844562"/>
                  </a:lnTo>
                  <a:lnTo>
                    <a:pt x="2371209" y="1861761"/>
                  </a:lnTo>
                  <a:lnTo>
                    <a:pt x="2440442" y="1874660"/>
                  </a:lnTo>
                  <a:lnTo>
                    <a:pt x="2505347" y="1887559"/>
                  </a:lnTo>
                  <a:lnTo>
                    <a:pt x="2570252" y="1896181"/>
                  </a:lnTo>
                  <a:lnTo>
                    <a:pt x="2635158" y="1891859"/>
                  </a:lnTo>
                  <a:lnTo>
                    <a:pt x="2704390" y="1878960"/>
                  </a:lnTo>
                  <a:lnTo>
                    <a:pt x="2769296" y="1874660"/>
                  </a:lnTo>
                  <a:lnTo>
                    <a:pt x="2834201" y="1870360"/>
                  </a:lnTo>
                  <a:lnTo>
                    <a:pt x="2899106" y="1874660"/>
                  </a:lnTo>
                  <a:lnTo>
                    <a:pt x="2968339" y="1874660"/>
                  </a:lnTo>
                  <a:lnTo>
                    <a:pt x="3033244" y="1878960"/>
                  </a:lnTo>
                  <a:lnTo>
                    <a:pt x="3098149" y="1874660"/>
                  </a:lnTo>
                  <a:lnTo>
                    <a:pt x="3163055" y="1874660"/>
                  </a:lnTo>
                  <a:lnTo>
                    <a:pt x="3232287" y="1866061"/>
                  </a:lnTo>
                  <a:lnTo>
                    <a:pt x="3297193" y="1853162"/>
                  </a:lnTo>
                  <a:lnTo>
                    <a:pt x="3461620" y="1823064"/>
                  </a:lnTo>
                  <a:lnTo>
                    <a:pt x="3626047" y="1810165"/>
                  </a:lnTo>
                  <a:lnTo>
                    <a:pt x="3630373" y="1809712"/>
                  </a:lnTo>
                </a:path>
              </a:pathLst>
            </a:custGeom>
            <a:ln w="8611">
              <a:solidFill>
                <a:srgbClr val="FF0000"/>
              </a:solidFill>
            </a:ln>
          </p:spPr>
          <p:txBody>
            <a:bodyPr wrap="square" lIns="0" tIns="0" rIns="0" bIns="0" rtlCol="0"/>
            <a:lstStyle/>
            <a:p>
              <a:endParaRPr/>
            </a:p>
          </p:txBody>
        </p:sp>
        <p:sp>
          <p:nvSpPr>
            <p:cNvPr id="29" name="object 29"/>
            <p:cNvSpPr/>
            <p:nvPr/>
          </p:nvSpPr>
          <p:spPr>
            <a:xfrm>
              <a:off x="5384329" y="5705986"/>
              <a:ext cx="3104832" cy="659866"/>
            </a:xfrm>
            <a:custGeom>
              <a:avLst/>
              <a:gdLst/>
              <a:ahLst/>
              <a:cxnLst/>
              <a:rect l="l" t="t" r="r" b="b"/>
              <a:pathLst>
                <a:path w="3630929" h="727075">
                  <a:moveTo>
                    <a:pt x="0" y="653551"/>
                  </a:moveTo>
                  <a:lnTo>
                    <a:pt x="95194" y="632052"/>
                  </a:lnTo>
                  <a:lnTo>
                    <a:pt x="129810" y="623453"/>
                  </a:lnTo>
                  <a:lnTo>
                    <a:pt x="164426" y="593355"/>
                  </a:lnTo>
                  <a:lnTo>
                    <a:pt x="194716" y="550359"/>
                  </a:lnTo>
                  <a:lnTo>
                    <a:pt x="229332" y="584756"/>
                  </a:lnTo>
                  <a:lnTo>
                    <a:pt x="259621" y="537460"/>
                  </a:lnTo>
                  <a:lnTo>
                    <a:pt x="294237" y="395570"/>
                  </a:lnTo>
                  <a:lnTo>
                    <a:pt x="328853" y="408469"/>
                  </a:lnTo>
                  <a:lnTo>
                    <a:pt x="359143" y="352573"/>
                  </a:lnTo>
                  <a:lnTo>
                    <a:pt x="393759" y="369772"/>
                  </a:lnTo>
                  <a:lnTo>
                    <a:pt x="428375" y="343974"/>
                  </a:lnTo>
                  <a:lnTo>
                    <a:pt x="458664" y="369772"/>
                  </a:lnTo>
                  <a:lnTo>
                    <a:pt x="493280" y="374072"/>
                  </a:lnTo>
                  <a:lnTo>
                    <a:pt x="523570" y="305277"/>
                  </a:lnTo>
                  <a:lnTo>
                    <a:pt x="558186" y="206384"/>
                  </a:lnTo>
                  <a:lnTo>
                    <a:pt x="592802" y="116091"/>
                  </a:lnTo>
                  <a:lnTo>
                    <a:pt x="623091" y="12899"/>
                  </a:lnTo>
                  <a:lnTo>
                    <a:pt x="657707" y="77394"/>
                  </a:lnTo>
                  <a:lnTo>
                    <a:pt x="692324" y="111791"/>
                  </a:lnTo>
                  <a:lnTo>
                    <a:pt x="722613" y="141889"/>
                  </a:lnTo>
                  <a:lnTo>
                    <a:pt x="757229" y="154788"/>
                  </a:lnTo>
                  <a:lnTo>
                    <a:pt x="787518" y="107492"/>
                  </a:lnTo>
                  <a:lnTo>
                    <a:pt x="822134" y="0"/>
                  </a:lnTo>
                  <a:lnTo>
                    <a:pt x="856750" y="111791"/>
                  </a:lnTo>
                  <a:lnTo>
                    <a:pt x="887040" y="253681"/>
                  </a:lnTo>
                  <a:lnTo>
                    <a:pt x="921656" y="171987"/>
                  </a:lnTo>
                  <a:lnTo>
                    <a:pt x="956272" y="120391"/>
                  </a:lnTo>
                  <a:lnTo>
                    <a:pt x="1021177" y="150488"/>
                  </a:lnTo>
                  <a:lnTo>
                    <a:pt x="1051467" y="223583"/>
                  </a:lnTo>
                  <a:lnTo>
                    <a:pt x="1086083" y="322476"/>
                  </a:lnTo>
                  <a:lnTo>
                    <a:pt x="1120699" y="429968"/>
                  </a:lnTo>
                  <a:lnTo>
                    <a:pt x="1150988" y="464365"/>
                  </a:lnTo>
                  <a:lnTo>
                    <a:pt x="1185604" y="442867"/>
                  </a:lnTo>
                  <a:lnTo>
                    <a:pt x="1220221" y="425668"/>
                  </a:lnTo>
                  <a:lnTo>
                    <a:pt x="1250510" y="404169"/>
                  </a:lnTo>
                  <a:lnTo>
                    <a:pt x="1285126" y="404169"/>
                  </a:lnTo>
                  <a:lnTo>
                    <a:pt x="1315415" y="429968"/>
                  </a:lnTo>
                  <a:lnTo>
                    <a:pt x="1350031" y="477264"/>
                  </a:lnTo>
                  <a:lnTo>
                    <a:pt x="1384648" y="451466"/>
                  </a:lnTo>
                  <a:lnTo>
                    <a:pt x="1414937" y="442867"/>
                  </a:lnTo>
                  <a:lnTo>
                    <a:pt x="1449553" y="481564"/>
                  </a:lnTo>
                  <a:lnTo>
                    <a:pt x="1484169" y="503062"/>
                  </a:lnTo>
                  <a:lnTo>
                    <a:pt x="1514458" y="511661"/>
                  </a:lnTo>
                  <a:lnTo>
                    <a:pt x="1549074" y="520261"/>
                  </a:lnTo>
                  <a:lnTo>
                    <a:pt x="1579364" y="537460"/>
                  </a:lnTo>
                  <a:lnTo>
                    <a:pt x="1613980" y="546059"/>
                  </a:lnTo>
                  <a:lnTo>
                    <a:pt x="1648596" y="524560"/>
                  </a:lnTo>
                  <a:lnTo>
                    <a:pt x="1678885" y="520261"/>
                  </a:lnTo>
                  <a:lnTo>
                    <a:pt x="1713501" y="528860"/>
                  </a:lnTo>
                  <a:lnTo>
                    <a:pt x="1748118" y="550359"/>
                  </a:lnTo>
                  <a:lnTo>
                    <a:pt x="1778407" y="576157"/>
                  </a:lnTo>
                  <a:lnTo>
                    <a:pt x="1813023" y="593355"/>
                  </a:lnTo>
                  <a:lnTo>
                    <a:pt x="1843312" y="606254"/>
                  </a:lnTo>
                  <a:lnTo>
                    <a:pt x="1877928" y="610554"/>
                  </a:lnTo>
                  <a:lnTo>
                    <a:pt x="1912545" y="614854"/>
                  </a:lnTo>
                  <a:lnTo>
                    <a:pt x="1977450" y="632052"/>
                  </a:lnTo>
                  <a:lnTo>
                    <a:pt x="2042355" y="666450"/>
                  </a:lnTo>
                  <a:lnTo>
                    <a:pt x="2107261" y="657851"/>
                  </a:lnTo>
                  <a:lnTo>
                    <a:pt x="2176493" y="657851"/>
                  </a:lnTo>
                  <a:lnTo>
                    <a:pt x="2241399" y="662150"/>
                  </a:lnTo>
                  <a:lnTo>
                    <a:pt x="2306304" y="670750"/>
                  </a:lnTo>
                  <a:lnTo>
                    <a:pt x="2371209" y="687948"/>
                  </a:lnTo>
                  <a:lnTo>
                    <a:pt x="2440442" y="700847"/>
                  </a:lnTo>
                  <a:lnTo>
                    <a:pt x="2505347" y="713769"/>
                  </a:lnTo>
                  <a:lnTo>
                    <a:pt x="2570252" y="726668"/>
                  </a:lnTo>
                  <a:lnTo>
                    <a:pt x="2635158" y="722369"/>
                  </a:lnTo>
                  <a:lnTo>
                    <a:pt x="2704390" y="713769"/>
                  </a:lnTo>
                  <a:lnTo>
                    <a:pt x="2769296" y="709447"/>
                  </a:lnTo>
                  <a:lnTo>
                    <a:pt x="2834201" y="709447"/>
                  </a:lnTo>
                  <a:lnTo>
                    <a:pt x="2899106" y="709447"/>
                  </a:lnTo>
                  <a:lnTo>
                    <a:pt x="2968339" y="709447"/>
                  </a:lnTo>
                  <a:lnTo>
                    <a:pt x="3033244" y="713769"/>
                  </a:lnTo>
                  <a:lnTo>
                    <a:pt x="3098149" y="709447"/>
                  </a:lnTo>
                  <a:lnTo>
                    <a:pt x="3163055" y="705147"/>
                  </a:lnTo>
                  <a:lnTo>
                    <a:pt x="3232287" y="696548"/>
                  </a:lnTo>
                  <a:lnTo>
                    <a:pt x="3297193" y="687948"/>
                  </a:lnTo>
                  <a:lnTo>
                    <a:pt x="3461620" y="657851"/>
                  </a:lnTo>
                  <a:lnTo>
                    <a:pt x="3626047" y="640652"/>
                  </a:lnTo>
                  <a:lnTo>
                    <a:pt x="3630373" y="640086"/>
                  </a:lnTo>
                </a:path>
              </a:pathLst>
            </a:custGeom>
            <a:ln w="8601">
              <a:solidFill>
                <a:srgbClr val="000000"/>
              </a:solidFill>
            </a:ln>
          </p:spPr>
          <p:txBody>
            <a:bodyPr wrap="square" lIns="0" tIns="0" rIns="0" bIns="0" rtlCol="0"/>
            <a:lstStyle/>
            <a:p>
              <a:endParaRPr/>
            </a:p>
          </p:txBody>
        </p:sp>
        <p:sp>
          <p:nvSpPr>
            <p:cNvPr id="30" name="object 30"/>
            <p:cNvSpPr txBox="1"/>
            <p:nvPr/>
          </p:nvSpPr>
          <p:spPr>
            <a:xfrm>
              <a:off x="5056956" y="5671617"/>
              <a:ext cx="3406737" cy="1267014"/>
            </a:xfrm>
            <a:prstGeom prst="rect">
              <a:avLst/>
            </a:prstGeom>
          </p:spPr>
          <p:txBody>
            <a:bodyPr vert="horz" wrap="square" lIns="0" tIns="0" rIns="0" bIns="0" rtlCol="0">
              <a:spAutoFit/>
            </a:bodyPr>
            <a:lstStyle/>
            <a:p>
              <a:pPr marL="11135"/>
              <a:r>
                <a:rPr sz="800" spc="9" dirty="0">
                  <a:latin typeface="Calibri"/>
                  <a:cs typeface="Calibri"/>
                </a:rPr>
                <a:t>1</a:t>
              </a:r>
              <a:r>
                <a:rPr sz="800" spc="-26" dirty="0">
                  <a:latin typeface="Calibri"/>
                  <a:cs typeface="Calibri"/>
                </a:rPr>
                <a:t>.</a:t>
              </a:r>
              <a:r>
                <a:rPr sz="800" spc="4" dirty="0">
                  <a:latin typeface="Calibri"/>
                  <a:cs typeface="Calibri"/>
                </a:rPr>
                <a:t>5</a:t>
              </a:r>
              <a:endParaRPr sz="800" dirty="0">
                <a:latin typeface="Calibri"/>
                <a:cs typeface="Calibri"/>
              </a:endParaRPr>
            </a:p>
            <a:p>
              <a:pPr>
                <a:spcBef>
                  <a:spcPts val="25"/>
                </a:spcBef>
              </a:pPr>
              <a:endParaRPr sz="900" dirty="0">
                <a:latin typeface="Times New Roman"/>
                <a:cs typeface="Times New Roman"/>
              </a:endParaRPr>
            </a:p>
            <a:p>
              <a:pPr marL="11135"/>
              <a:r>
                <a:rPr sz="800" spc="9" dirty="0">
                  <a:latin typeface="Calibri"/>
                  <a:cs typeface="Calibri"/>
                </a:rPr>
                <a:t>1</a:t>
              </a:r>
              <a:r>
                <a:rPr sz="800" spc="-26" dirty="0">
                  <a:latin typeface="Calibri"/>
                  <a:cs typeface="Calibri"/>
                </a:rPr>
                <a:t>.</a:t>
              </a:r>
              <a:r>
                <a:rPr sz="800" spc="4" dirty="0">
                  <a:latin typeface="Calibri"/>
                  <a:cs typeface="Calibri"/>
                </a:rPr>
                <a:t>0</a:t>
              </a:r>
              <a:endParaRPr sz="800" dirty="0">
                <a:latin typeface="Calibri"/>
                <a:cs typeface="Calibri"/>
              </a:endParaRPr>
            </a:p>
            <a:p>
              <a:pPr>
                <a:spcBef>
                  <a:spcPts val="25"/>
                </a:spcBef>
              </a:pPr>
              <a:endParaRPr sz="900" dirty="0">
                <a:latin typeface="Times New Roman"/>
                <a:cs typeface="Times New Roman"/>
              </a:endParaRPr>
            </a:p>
            <a:p>
              <a:pPr marL="11135"/>
              <a:r>
                <a:rPr sz="800" spc="9" dirty="0">
                  <a:latin typeface="Calibri"/>
                  <a:cs typeface="Calibri"/>
                </a:rPr>
                <a:t>0</a:t>
              </a:r>
              <a:r>
                <a:rPr sz="800" spc="-26" dirty="0">
                  <a:latin typeface="Calibri"/>
                  <a:cs typeface="Calibri"/>
                </a:rPr>
                <a:t>.</a:t>
              </a:r>
              <a:r>
                <a:rPr sz="800" spc="4" dirty="0">
                  <a:latin typeface="Calibri"/>
                  <a:cs typeface="Calibri"/>
                </a:rPr>
                <a:t>5</a:t>
              </a:r>
              <a:endParaRPr sz="800" dirty="0">
                <a:latin typeface="Calibri"/>
                <a:cs typeface="Calibri"/>
              </a:endParaRPr>
            </a:p>
            <a:p>
              <a:pPr>
                <a:spcBef>
                  <a:spcPts val="25"/>
                </a:spcBef>
              </a:pPr>
              <a:endParaRPr sz="900" dirty="0">
                <a:latin typeface="Times New Roman"/>
                <a:cs typeface="Times New Roman"/>
              </a:endParaRPr>
            </a:p>
            <a:p>
              <a:pPr marL="11135"/>
              <a:r>
                <a:rPr sz="800" spc="9" dirty="0">
                  <a:latin typeface="Calibri"/>
                  <a:cs typeface="Calibri"/>
                </a:rPr>
                <a:t>0</a:t>
              </a:r>
              <a:r>
                <a:rPr sz="800" spc="-26" dirty="0">
                  <a:latin typeface="Calibri"/>
                  <a:cs typeface="Calibri"/>
                </a:rPr>
                <a:t>.</a:t>
              </a:r>
              <a:r>
                <a:rPr sz="800" spc="4" dirty="0">
                  <a:latin typeface="Calibri"/>
                  <a:cs typeface="Calibri"/>
                </a:rPr>
                <a:t>0</a:t>
              </a:r>
              <a:endParaRPr sz="800" dirty="0">
                <a:latin typeface="Calibri"/>
                <a:cs typeface="Calibri"/>
              </a:endParaRPr>
            </a:p>
            <a:p>
              <a:pPr marL="157565" algn="ctr">
                <a:lnSpc>
                  <a:spcPts val="890"/>
                </a:lnSpc>
                <a:spcBef>
                  <a:spcPts val="83"/>
                </a:spcBef>
                <a:tabLst>
                  <a:tab pos="447085" algn="l"/>
                  <a:tab pos="736604" algn="l"/>
                  <a:tab pos="1026123" algn="l"/>
                  <a:tab pos="1315643" algn="l"/>
                  <a:tab pos="1605162" algn="l"/>
                  <a:tab pos="1894682" algn="l"/>
                  <a:tab pos="2184201" algn="l"/>
                  <a:tab pos="2473720" algn="l"/>
                  <a:tab pos="2763240" algn="l"/>
                  <a:tab pos="3052758" algn="l"/>
                  <a:tab pos="3342277" algn="l"/>
                </a:tabLst>
              </a:pPr>
              <a:r>
                <a:rPr sz="800" spc="9" dirty="0">
                  <a:latin typeface="Calibri"/>
                  <a:cs typeface="Calibri"/>
                </a:rPr>
                <a:t>0</a:t>
              </a:r>
              <a:r>
                <a:rPr sz="800" spc="-26" dirty="0">
                  <a:latin typeface="Calibri"/>
                  <a:cs typeface="Calibri"/>
                </a:rPr>
                <a:t>.</a:t>
              </a:r>
              <a:r>
                <a:rPr sz="800" spc="4" dirty="0">
                  <a:latin typeface="Calibri"/>
                  <a:cs typeface="Calibri"/>
                </a:rPr>
                <a:t>0</a:t>
              </a:r>
              <a:r>
                <a:rPr sz="800" dirty="0">
                  <a:latin typeface="Calibri"/>
                  <a:cs typeface="Calibri"/>
                </a:rPr>
                <a:t>	</a:t>
              </a:r>
              <a:r>
                <a:rPr sz="800" spc="9" dirty="0">
                  <a:latin typeface="Calibri"/>
                  <a:cs typeface="Calibri"/>
                </a:rPr>
                <a:t>0</a:t>
              </a:r>
              <a:r>
                <a:rPr sz="800" spc="-26" dirty="0">
                  <a:latin typeface="Calibri"/>
                  <a:cs typeface="Calibri"/>
                </a:rPr>
                <a:t>.</a:t>
              </a:r>
              <a:r>
                <a:rPr sz="800" spc="4" dirty="0">
                  <a:latin typeface="Calibri"/>
                  <a:cs typeface="Calibri"/>
                </a:rPr>
                <a:t>1</a:t>
              </a:r>
              <a:r>
                <a:rPr sz="800" dirty="0">
                  <a:latin typeface="Calibri"/>
                  <a:cs typeface="Calibri"/>
                </a:rPr>
                <a:t>	</a:t>
              </a:r>
              <a:r>
                <a:rPr sz="800" spc="9" dirty="0">
                  <a:latin typeface="Calibri"/>
                  <a:cs typeface="Calibri"/>
                </a:rPr>
                <a:t>0</a:t>
              </a:r>
              <a:r>
                <a:rPr sz="800" spc="-26" dirty="0">
                  <a:latin typeface="Calibri"/>
                  <a:cs typeface="Calibri"/>
                </a:rPr>
                <a:t>.</a:t>
              </a:r>
              <a:r>
                <a:rPr sz="800" spc="4" dirty="0">
                  <a:latin typeface="Calibri"/>
                  <a:cs typeface="Calibri"/>
                </a:rPr>
                <a:t>2</a:t>
              </a:r>
              <a:r>
                <a:rPr sz="800" dirty="0">
                  <a:latin typeface="Calibri"/>
                  <a:cs typeface="Calibri"/>
                </a:rPr>
                <a:t>	</a:t>
              </a:r>
              <a:r>
                <a:rPr sz="800" spc="9" dirty="0">
                  <a:latin typeface="Calibri"/>
                  <a:cs typeface="Calibri"/>
                </a:rPr>
                <a:t>0</a:t>
              </a:r>
              <a:r>
                <a:rPr sz="800" spc="-26" dirty="0">
                  <a:latin typeface="Calibri"/>
                  <a:cs typeface="Calibri"/>
                </a:rPr>
                <a:t>.</a:t>
              </a:r>
              <a:r>
                <a:rPr sz="800" spc="4" dirty="0">
                  <a:latin typeface="Calibri"/>
                  <a:cs typeface="Calibri"/>
                </a:rPr>
                <a:t>3</a:t>
              </a:r>
              <a:r>
                <a:rPr sz="800" dirty="0">
                  <a:latin typeface="Calibri"/>
                  <a:cs typeface="Calibri"/>
                </a:rPr>
                <a:t>	</a:t>
              </a:r>
              <a:r>
                <a:rPr sz="800" spc="9" dirty="0">
                  <a:latin typeface="Calibri"/>
                  <a:cs typeface="Calibri"/>
                </a:rPr>
                <a:t>0</a:t>
              </a:r>
              <a:r>
                <a:rPr sz="800" spc="-26" dirty="0">
                  <a:latin typeface="Calibri"/>
                  <a:cs typeface="Calibri"/>
                </a:rPr>
                <a:t>.</a:t>
              </a:r>
              <a:r>
                <a:rPr sz="800" spc="4" dirty="0">
                  <a:latin typeface="Calibri"/>
                  <a:cs typeface="Calibri"/>
                </a:rPr>
                <a:t>4</a:t>
              </a:r>
              <a:r>
                <a:rPr sz="800" dirty="0">
                  <a:latin typeface="Calibri"/>
                  <a:cs typeface="Calibri"/>
                </a:rPr>
                <a:t>	</a:t>
              </a:r>
              <a:r>
                <a:rPr sz="800" spc="9" dirty="0">
                  <a:latin typeface="Calibri"/>
                  <a:cs typeface="Calibri"/>
                </a:rPr>
                <a:t>0</a:t>
              </a:r>
              <a:r>
                <a:rPr sz="800" spc="-26" dirty="0">
                  <a:latin typeface="Calibri"/>
                  <a:cs typeface="Calibri"/>
                </a:rPr>
                <a:t>.</a:t>
              </a:r>
              <a:r>
                <a:rPr sz="800" spc="4" dirty="0">
                  <a:latin typeface="Calibri"/>
                  <a:cs typeface="Calibri"/>
                </a:rPr>
                <a:t>5</a:t>
              </a:r>
              <a:r>
                <a:rPr sz="800" dirty="0">
                  <a:latin typeface="Calibri"/>
                  <a:cs typeface="Calibri"/>
                </a:rPr>
                <a:t>	</a:t>
              </a:r>
              <a:r>
                <a:rPr sz="800" spc="9" dirty="0">
                  <a:latin typeface="Calibri"/>
                  <a:cs typeface="Calibri"/>
                </a:rPr>
                <a:t>0</a:t>
              </a:r>
              <a:r>
                <a:rPr sz="800" spc="-26" dirty="0">
                  <a:latin typeface="Calibri"/>
                  <a:cs typeface="Calibri"/>
                </a:rPr>
                <a:t>.</a:t>
              </a:r>
              <a:r>
                <a:rPr sz="800" spc="4" dirty="0">
                  <a:latin typeface="Calibri"/>
                  <a:cs typeface="Calibri"/>
                </a:rPr>
                <a:t>6</a:t>
              </a:r>
              <a:r>
                <a:rPr sz="800" dirty="0">
                  <a:latin typeface="Calibri"/>
                  <a:cs typeface="Calibri"/>
                </a:rPr>
                <a:t>	</a:t>
              </a:r>
              <a:r>
                <a:rPr sz="800" spc="9" dirty="0">
                  <a:latin typeface="Calibri"/>
                  <a:cs typeface="Calibri"/>
                </a:rPr>
                <a:t>0</a:t>
              </a:r>
              <a:r>
                <a:rPr sz="800" spc="-26" dirty="0">
                  <a:latin typeface="Calibri"/>
                  <a:cs typeface="Calibri"/>
                </a:rPr>
                <a:t>.</a:t>
              </a:r>
              <a:r>
                <a:rPr sz="800" spc="4" dirty="0">
                  <a:latin typeface="Calibri"/>
                  <a:cs typeface="Calibri"/>
                </a:rPr>
                <a:t>7</a:t>
              </a:r>
              <a:r>
                <a:rPr sz="800" dirty="0">
                  <a:latin typeface="Calibri"/>
                  <a:cs typeface="Calibri"/>
                </a:rPr>
                <a:t>	</a:t>
              </a:r>
              <a:r>
                <a:rPr sz="800" spc="9" dirty="0">
                  <a:latin typeface="Calibri"/>
                  <a:cs typeface="Calibri"/>
                </a:rPr>
                <a:t>0</a:t>
              </a:r>
              <a:r>
                <a:rPr sz="800" spc="-26" dirty="0">
                  <a:latin typeface="Calibri"/>
                  <a:cs typeface="Calibri"/>
                </a:rPr>
                <a:t>.</a:t>
              </a:r>
              <a:r>
                <a:rPr sz="800" spc="4" dirty="0">
                  <a:latin typeface="Calibri"/>
                  <a:cs typeface="Calibri"/>
                </a:rPr>
                <a:t>8</a:t>
              </a:r>
              <a:r>
                <a:rPr sz="800" dirty="0">
                  <a:latin typeface="Calibri"/>
                  <a:cs typeface="Calibri"/>
                </a:rPr>
                <a:t>	</a:t>
              </a:r>
              <a:r>
                <a:rPr sz="800" spc="9" dirty="0">
                  <a:latin typeface="Calibri"/>
                  <a:cs typeface="Calibri"/>
                </a:rPr>
                <a:t>0</a:t>
              </a:r>
              <a:r>
                <a:rPr sz="800" spc="-26" dirty="0">
                  <a:latin typeface="Calibri"/>
                  <a:cs typeface="Calibri"/>
                </a:rPr>
                <a:t>.</a:t>
              </a:r>
              <a:r>
                <a:rPr sz="800" spc="4" dirty="0">
                  <a:latin typeface="Calibri"/>
                  <a:cs typeface="Calibri"/>
                </a:rPr>
                <a:t>9</a:t>
              </a:r>
              <a:r>
                <a:rPr sz="800" dirty="0">
                  <a:latin typeface="Calibri"/>
                  <a:cs typeface="Calibri"/>
                </a:rPr>
                <a:t>	</a:t>
              </a:r>
              <a:r>
                <a:rPr sz="800" spc="9" dirty="0">
                  <a:latin typeface="Calibri"/>
                  <a:cs typeface="Calibri"/>
                </a:rPr>
                <a:t>1</a:t>
              </a:r>
              <a:r>
                <a:rPr sz="800" spc="-26" dirty="0">
                  <a:latin typeface="Calibri"/>
                  <a:cs typeface="Calibri"/>
                </a:rPr>
                <a:t>.</a:t>
              </a:r>
              <a:r>
                <a:rPr sz="800" spc="4" dirty="0">
                  <a:latin typeface="Calibri"/>
                  <a:cs typeface="Calibri"/>
                </a:rPr>
                <a:t>0</a:t>
              </a:r>
              <a:r>
                <a:rPr sz="800" dirty="0">
                  <a:latin typeface="Calibri"/>
                  <a:cs typeface="Calibri"/>
                </a:rPr>
                <a:t>	</a:t>
              </a:r>
              <a:r>
                <a:rPr sz="800" spc="9" dirty="0">
                  <a:latin typeface="Calibri"/>
                  <a:cs typeface="Calibri"/>
                </a:rPr>
                <a:t>1</a:t>
              </a:r>
              <a:r>
                <a:rPr sz="800" spc="-26" dirty="0">
                  <a:latin typeface="Calibri"/>
                  <a:cs typeface="Calibri"/>
                </a:rPr>
                <a:t>.</a:t>
              </a:r>
              <a:r>
                <a:rPr sz="800" spc="4" dirty="0">
                  <a:latin typeface="Calibri"/>
                  <a:cs typeface="Calibri"/>
                </a:rPr>
                <a:t>1</a:t>
              </a:r>
              <a:endParaRPr sz="800" dirty="0">
                <a:latin typeface="Calibri"/>
                <a:cs typeface="Calibri"/>
              </a:endParaRPr>
            </a:p>
            <a:p>
              <a:pPr marL="115808" algn="ctr">
                <a:lnSpc>
                  <a:spcPts val="890"/>
                </a:lnSpc>
              </a:pPr>
              <a:r>
                <a:rPr sz="800" b="1" spc="4" dirty="0">
                  <a:latin typeface="Calibri"/>
                  <a:cs typeface="Calibri"/>
                </a:rPr>
                <a:t>T</a:t>
              </a:r>
              <a:r>
                <a:rPr sz="800" b="1" spc="-9" dirty="0">
                  <a:latin typeface="Calibri"/>
                  <a:cs typeface="Calibri"/>
                </a:rPr>
                <a:t> </a:t>
              </a:r>
              <a:r>
                <a:rPr sz="800" b="1" spc="-13" dirty="0">
                  <a:latin typeface="Calibri"/>
                  <a:cs typeface="Calibri"/>
                </a:rPr>
                <a:t>(</a:t>
              </a:r>
              <a:r>
                <a:rPr sz="800" b="1" spc="9" dirty="0">
                  <a:latin typeface="Calibri"/>
                  <a:cs typeface="Calibri"/>
                </a:rPr>
                <a:t>s</a:t>
              </a:r>
              <a:r>
                <a:rPr sz="800" b="1" spc="4" dirty="0">
                  <a:latin typeface="Calibri"/>
                  <a:cs typeface="Calibri"/>
                </a:rPr>
                <a:t>)</a:t>
              </a:r>
              <a:endParaRPr sz="800" dirty="0">
                <a:latin typeface="Calibri"/>
                <a:cs typeface="Calibri"/>
              </a:endParaRPr>
            </a:p>
          </p:txBody>
        </p:sp>
        <p:sp>
          <p:nvSpPr>
            <p:cNvPr id="31" name="object 31"/>
            <p:cNvSpPr txBox="1"/>
            <p:nvPr/>
          </p:nvSpPr>
          <p:spPr>
            <a:xfrm>
              <a:off x="5074646" y="5425848"/>
              <a:ext cx="146608" cy="123111"/>
            </a:xfrm>
            <a:prstGeom prst="rect">
              <a:avLst/>
            </a:prstGeom>
          </p:spPr>
          <p:txBody>
            <a:bodyPr vert="horz" wrap="square" lIns="0" tIns="0" rIns="0" bIns="0" rtlCol="0">
              <a:spAutoFit/>
            </a:bodyPr>
            <a:lstStyle/>
            <a:p>
              <a:pPr marL="11135"/>
              <a:r>
                <a:rPr sz="800" spc="9" dirty="0">
                  <a:latin typeface="Calibri"/>
                  <a:cs typeface="Calibri"/>
                </a:rPr>
                <a:t>2</a:t>
              </a:r>
              <a:r>
                <a:rPr sz="800" spc="-26" dirty="0">
                  <a:latin typeface="Calibri"/>
                  <a:cs typeface="Calibri"/>
                </a:rPr>
                <a:t>.</a:t>
              </a:r>
              <a:r>
                <a:rPr sz="800" spc="4" dirty="0">
                  <a:latin typeface="Calibri"/>
                  <a:cs typeface="Calibri"/>
                </a:rPr>
                <a:t>0</a:t>
              </a:r>
              <a:endParaRPr sz="800" dirty="0">
                <a:latin typeface="Calibri"/>
                <a:cs typeface="Calibri"/>
              </a:endParaRPr>
            </a:p>
          </p:txBody>
        </p:sp>
        <p:sp>
          <p:nvSpPr>
            <p:cNvPr id="32" name="object 32"/>
            <p:cNvSpPr txBox="1"/>
            <p:nvPr/>
          </p:nvSpPr>
          <p:spPr>
            <a:xfrm>
              <a:off x="5073933" y="4644883"/>
              <a:ext cx="146608" cy="649493"/>
            </a:xfrm>
            <a:prstGeom prst="rect">
              <a:avLst/>
            </a:prstGeom>
          </p:spPr>
          <p:txBody>
            <a:bodyPr vert="horz" wrap="square" lIns="0" tIns="0" rIns="0" bIns="0" rtlCol="0">
              <a:spAutoFit/>
            </a:bodyPr>
            <a:lstStyle/>
            <a:p>
              <a:pPr marL="11135"/>
              <a:r>
                <a:rPr sz="800" spc="9" dirty="0">
                  <a:latin typeface="Calibri"/>
                  <a:cs typeface="Calibri"/>
                </a:rPr>
                <a:t>3</a:t>
              </a:r>
              <a:r>
                <a:rPr sz="800" spc="-26" dirty="0">
                  <a:latin typeface="Calibri"/>
                  <a:cs typeface="Calibri"/>
                </a:rPr>
                <a:t>.</a:t>
              </a:r>
              <a:r>
                <a:rPr sz="800" spc="4" dirty="0">
                  <a:latin typeface="Calibri"/>
                  <a:cs typeface="Calibri"/>
                </a:rPr>
                <a:t>5</a:t>
              </a:r>
              <a:endParaRPr sz="800" dirty="0">
                <a:latin typeface="Calibri"/>
                <a:cs typeface="Calibri"/>
              </a:endParaRPr>
            </a:p>
            <a:p>
              <a:pPr>
                <a:spcBef>
                  <a:spcPts val="25"/>
                </a:spcBef>
              </a:pPr>
              <a:endParaRPr sz="900" dirty="0">
                <a:latin typeface="Times New Roman"/>
                <a:cs typeface="Times New Roman"/>
              </a:endParaRPr>
            </a:p>
            <a:p>
              <a:pPr marL="11135"/>
              <a:r>
                <a:rPr sz="800" spc="9" dirty="0">
                  <a:latin typeface="Calibri"/>
                  <a:cs typeface="Calibri"/>
                </a:rPr>
                <a:t>3</a:t>
              </a:r>
              <a:r>
                <a:rPr sz="800" spc="-26" dirty="0">
                  <a:latin typeface="Calibri"/>
                  <a:cs typeface="Calibri"/>
                </a:rPr>
                <a:t>.</a:t>
              </a:r>
              <a:r>
                <a:rPr sz="800" spc="4" dirty="0">
                  <a:latin typeface="Calibri"/>
                  <a:cs typeface="Calibri"/>
                </a:rPr>
                <a:t>0</a:t>
              </a:r>
              <a:endParaRPr sz="800" dirty="0">
                <a:latin typeface="Calibri"/>
                <a:cs typeface="Calibri"/>
              </a:endParaRPr>
            </a:p>
            <a:p>
              <a:pPr>
                <a:spcBef>
                  <a:spcPts val="25"/>
                </a:spcBef>
              </a:pPr>
              <a:endParaRPr sz="900" dirty="0">
                <a:latin typeface="Times New Roman"/>
                <a:cs typeface="Times New Roman"/>
              </a:endParaRPr>
            </a:p>
            <a:p>
              <a:pPr marL="11135"/>
              <a:r>
                <a:rPr sz="800" spc="9" dirty="0">
                  <a:latin typeface="Calibri"/>
                  <a:cs typeface="Calibri"/>
                </a:rPr>
                <a:t>2</a:t>
              </a:r>
              <a:r>
                <a:rPr sz="800" spc="-26" dirty="0">
                  <a:latin typeface="Calibri"/>
                  <a:cs typeface="Calibri"/>
                </a:rPr>
                <a:t>.</a:t>
              </a:r>
              <a:r>
                <a:rPr sz="800" spc="4" dirty="0">
                  <a:latin typeface="Calibri"/>
                  <a:cs typeface="Calibri"/>
                </a:rPr>
                <a:t>5</a:t>
              </a:r>
              <a:endParaRPr sz="800" dirty="0">
                <a:latin typeface="Calibri"/>
                <a:cs typeface="Calibri"/>
              </a:endParaRPr>
            </a:p>
          </p:txBody>
        </p:sp>
        <p:sp>
          <p:nvSpPr>
            <p:cNvPr id="33" name="object 33"/>
            <p:cNvSpPr txBox="1"/>
            <p:nvPr/>
          </p:nvSpPr>
          <p:spPr>
            <a:xfrm>
              <a:off x="5073933" y="4384473"/>
              <a:ext cx="146608" cy="123111"/>
            </a:xfrm>
            <a:prstGeom prst="rect">
              <a:avLst/>
            </a:prstGeom>
          </p:spPr>
          <p:txBody>
            <a:bodyPr vert="horz" wrap="square" lIns="0" tIns="0" rIns="0" bIns="0" rtlCol="0">
              <a:spAutoFit/>
            </a:bodyPr>
            <a:lstStyle/>
            <a:p>
              <a:pPr marL="11135"/>
              <a:r>
                <a:rPr sz="800" spc="9" dirty="0">
                  <a:latin typeface="Calibri"/>
                  <a:cs typeface="Calibri"/>
                </a:rPr>
                <a:t>4</a:t>
              </a:r>
              <a:r>
                <a:rPr sz="800" spc="-26" dirty="0">
                  <a:latin typeface="Calibri"/>
                  <a:cs typeface="Calibri"/>
                </a:rPr>
                <a:t>.</a:t>
              </a:r>
              <a:r>
                <a:rPr sz="800" spc="4" dirty="0">
                  <a:latin typeface="Calibri"/>
                  <a:cs typeface="Calibri"/>
                </a:rPr>
                <a:t>0</a:t>
              </a:r>
              <a:endParaRPr sz="800" dirty="0">
                <a:latin typeface="Calibri"/>
                <a:cs typeface="Calibri"/>
              </a:endParaRPr>
            </a:p>
          </p:txBody>
        </p:sp>
        <p:sp>
          <p:nvSpPr>
            <p:cNvPr id="34" name="object 34"/>
            <p:cNvSpPr txBox="1"/>
            <p:nvPr/>
          </p:nvSpPr>
          <p:spPr>
            <a:xfrm>
              <a:off x="4892747" y="5323756"/>
              <a:ext cx="123111" cy="329645"/>
            </a:xfrm>
            <a:prstGeom prst="rect">
              <a:avLst/>
            </a:prstGeom>
          </p:spPr>
          <p:txBody>
            <a:bodyPr vert="vert270" wrap="square" lIns="0" tIns="0" rIns="0" bIns="0" rtlCol="0">
              <a:spAutoFit/>
            </a:bodyPr>
            <a:lstStyle/>
            <a:p>
              <a:pPr marL="11135"/>
              <a:r>
                <a:rPr sz="800" b="1" spc="-13" dirty="0">
                  <a:latin typeface="Calibri"/>
                  <a:cs typeface="Calibri"/>
                </a:rPr>
                <a:t>P</a:t>
              </a:r>
              <a:r>
                <a:rPr sz="800" b="1" spc="4" dirty="0">
                  <a:latin typeface="Calibri"/>
                  <a:cs typeface="Calibri"/>
                </a:rPr>
                <a:t>S</a:t>
              </a:r>
              <a:r>
                <a:rPr sz="800" b="1" dirty="0">
                  <a:latin typeface="Calibri"/>
                  <a:cs typeface="Calibri"/>
                </a:rPr>
                <a:t>A</a:t>
              </a:r>
              <a:r>
                <a:rPr sz="800" b="1" spc="-13" dirty="0">
                  <a:latin typeface="Calibri"/>
                  <a:cs typeface="Calibri"/>
                </a:rPr>
                <a:t> (</a:t>
              </a:r>
              <a:r>
                <a:rPr sz="800" b="1" spc="4" dirty="0">
                  <a:latin typeface="Calibri"/>
                  <a:cs typeface="Calibri"/>
                </a:rPr>
                <a:t>g</a:t>
              </a:r>
              <a:r>
                <a:rPr sz="800" b="1" dirty="0">
                  <a:latin typeface="Calibri"/>
                  <a:cs typeface="Calibri"/>
                </a:rPr>
                <a:t>)</a:t>
              </a:r>
              <a:endParaRPr sz="800" dirty="0">
                <a:latin typeface="Calibri"/>
                <a:cs typeface="Calibri"/>
              </a:endParaRPr>
            </a:p>
          </p:txBody>
        </p:sp>
        <p:sp>
          <p:nvSpPr>
            <p:cNvPr id="35" name="object 35"/>
            <p:cNvSpPr/>
            <p:nvPr/>
          </p:nvSpPr>
          <p:spPr>
            <a:xfrm>
              <a:off x="5664284" y="5467073"/>
              <a:ext cx="0" cy="1037345"/>
            </a:xfrm>
            <a:custGeom>
              <a:avLst/>
              <a:gdLst/>
              <a:ahLst/>
              <a:cxnLst/>
              <a:rect l="l" t="t" r="r" b="b"/>
              <a:pathLst>
                <a:path h="1143000">
                  <a:moveTo>
                    <a:pt x="0" y="1143000"/>
                  </a:moveTo>
                  <a:lnTo>
                    <a:pt x="0" y="0"/>
                  </a:lnTo>
                </a:path>
              </a:pathLst>
            </a:custGeom>
            <a:ln w="28956">
              <a:solidFill>
                <a:srgbClr val="000000"/>
              </a:solidFill>
              <a:prstDash val="lgDash"/>
            </a:ln>
          </p:spPr>
          <p:txBody>
            <a:bodyPr wrap="square" lIns="0" tIns="0" rIns="0" bIns="0" rtlCol="0"/>
            <a:lstStyle/>
            <a:p>
              <a:endParaRPr/>
            </a:p>
          </p:txBody>
        </p:sp>
        <p:sp>
          <p:nvSpPr>
            <p:cNvPr id="36" name="object 36"/>
            <p:cNvSpPr/>
            <p:nvPr/>
          </p:nvSpPr>
          <p:spPr>
            <a:xfrm>
              <a:off x="6787628" y="5491258"/>
              <a:ext cx="0" cy="1037345"/>
            </a:xfrm>
            <a:custGeom>
              <a:avLst/>
              <a:gdLst/>
              <a:ahLst/>
              <a:cxnLst/>
              <a:rect l="l" t="t" r="r" b="b"/>
              <a:pathLst>
                <a:path h="1143000">
                  <a:moveTo>
                    <a:pt x="0" y="1143000"/>
                  </a:moveTo>
                  <a:lnTo>
                    <a:pt x="0" y="0"/>
                  </a:lnTo>
                </a:path>
              </a:pathLst>
            </a:custGeom>
            <a:ln w="28956">
              <a:solidFill>
                <a:srgbClr val="000000"/>
              </a:solidFill>
              <a:prstDash val="lgDash"/>
            </a:ln>
          </p:spPr>
          <p:txBody>
            <a:bodyPr wrap="square" lIns="0" tIns="0" rIns="0" bIns="0" rtlCol="0"/>
            <a:lstStyle/>
            <a:p>
              <a:endParaRPr/>
            </a:p>
          </p:txBody>
        </p:sp>
        <p:sp>
          <p:nvSpPr>
            <p:cNvPr id="37" name="object 37"/>
            <p:cNvSpPr/>
            <p:nvPr/>
          </p:nvSpPr>
          <p:spPr>
            <a:xfrm>
              <a:off x="6511353" y="5491258"/>
              <a:ext cx="0" cy="1037345"/>
            </a:xfrm>
            <a:custGeom>
              <a:avLst/>
              <a:gdLst/>
              <a:ahLst/>
              <a:cxnLst/>
              <a:rect l="l" t="t" r="r" b="b"/>
              <a:pathLst>
                <a:path h="1143000">
                  <a:moveTo>
                    <a:pt x="0" y="1143000"/>
                  </a:moveTo>
                  <a:lnTo>
                    <a:pt x="0" y="0"/>
                  </a:lnTo>
                </a:path>
              </a:pathLst>
            </a:custGeom>
            <a:ln w="28956">
              <a:solidFill>
                <a:srgbClr val="FF0000"/>
              </a:solidFill>
              <a:prstDash val="lgDash"/>
            </a:ln>
          </p:spPr>
          <p:txBody>
            <a:bodyPr wrap="square" lIns="0" tIns="0" rIns="0" bIns="0" rtlCol="0"/>
            <a:lstStyle/>
            <a:p>
              <a:endParaRPr/>
            </a:p>
          </p:txBody>
        </p:sp>
        <p:sp>
          <p:nvSpPr>
            <p:cNvPr id="38" name="object 38"/>
            <p:cNvSpPr/>
            <p:nvPr/>
          </p:nvSpPr>
          <p:spPr>
            <a:xfrm>
              <a:off x="7675987" y="5491258"/>
              <a:ext cx="0" cy="1037345"/>
            </a:xfrm>
            <a:custGeom>
              <a:avLst/>
              <a:gdLst/>
              <a:ahLst/>
              <a:cxnLst/>
              <a:rect l="l" t="t" r="r" b="b"/>
              <a:pathLst>
                <a:path h="1143000">
                  <a:moveTo>
                    <a:pt x="0" y="1143000"/>
                  </a:moveTo>
                  <a:lnTo>
                    <a:pt x="0" y="0"/>
                  </a:lnTo>
                </a:path>
              </a:pathLst>
            </a:custGeom>
            <a:ln w="28956">
              <a:solidFill>
                <a:srgbClr val="FF0000"/>
              </a:solidFill>
              <a:prstDash val="lgDash"/>
            </a:ln>
          </p:spPr>
          <p:txBody>
            <a:bodyPr wrap="square" lIns="0" tIns="0" rIns="0" bIns="0" rtlCol="0"/>
            <a:lstStyle/>
            <a:p>
              <a:endParaRPr/>
            </a:p>
          </p:txBody>
        </p:sp>
        <p:sp>
          <p:nvSpPr>
            <p:cNvPr id="39" name="object 39"/>
            <p:cNvSpPr/>
            <p:nvPr/>
          </p:nvSpPr>
          <p:spPr>
            <a:xfrm>
              <a:off x="7358422" y="5491258"/>
              <a:ext cx="0" cy="1037345"/>
            </a:xfrm>
            <a:custGeom>
              <a:avLst/>
              <a:gdLst/>
              <a:ahLst/>
              <a:cxnLst/>
              <a:rect l="l" t="t" r="r" b="b"/>
              <a:pathLst>
                <a:path h="1143000">
                  <a:moveTo>
                    <a:pt x="0" y="1143000"/>
                  </a:moveTo>
                  <a:lnTo>
                    <a:pt x="0" y="0"/>
                  </a:lnTo>
                </a:path>
              </a:pathLst>
            </a:custGeom>
            <a:ln w="28956">
              <a:solidFill>
                <a:srgbClr val="00AFEF"/>
              </a:solidFill>
              <a:prstDash val="lgDash"/>
            </a:ln>
          </p:spPr>
          <p:txBody>
            <a:bodyPr wrap="square" lIns="0" tIns="0" rIns="0" bIns="0" rtlCol="0"/>
            <a:lstStyle/>
            <a:p>
              <a:endParaRPr/>
            </a:p>
          </p:txBody>
        </p:sp>
        <p:sp>
          <p:nvSpPr>
            <p:cNvPr id="40" name="object 40"/>
            <p:cNvSpPr/>
            <p:nvPr/>
          </p:nvSpPr>
          <p:spPr>
            <a:xfrm>
              <a:off x="8481766" y="5491258"/>
              <a:ext cx="0" cy="1037345"/>
            </a:xfrm>
            <a:custGeom>
              <a:avLst/>
              <a:gdLst/>
              <a:ahLst/>
              <a:cxnLst/>
              <a:rect l="l" t="t" r="r" b="b"/>
              <a:pathLst>
                <a:path h="1143000">
                  <a:moveTo>
                    <a:pt x="0" y="1143000"/>
                  </a:moveTo>
                  <a:lnTo>
                    <a:pt x="0" y="0"/>
                  </a:lnTo>
                </a:path>
              </a:pathLst>
            </a:custGeom>
            <a:ln w="28956">
              <a:solidFill>
                <a:srgbClr val="00AFEF"/>
              </a:solidFill>
              <a:prstDash val="lgDash"/>
            </a:ln>
          </p:spPr>
          <p:txBody>
            <a:bodyPr wrap="square" lIns="0" tIns="0" rIns="0" bIns="0" rtlCol="0"/>
            <a:lstStyle/>
            <a:p>
              <a:endParaRPr/>
            </a:p>
          </p:txBody>
        </p:sp>
      </p:grpSp>
    </p:spTree>
    <p:extLst>
      <p:ext uri="{BB962C8B-B14F-4D97-AF65-F5344CB8AC3E}">
        <p14:creationId xmlns:p14="http://schemas.microsoft.com/office/powerpoint/2010/main" val="4023486252"/>
      </p:ext>
    </p:extLst>
  </p:cSld>
  <p:clrMapOvr>
    <a:masterClrMapping/>
  </p:clrMapOvr>
  <p:timing>
    <p:tnLst>
      <p:par>
        <p:cTn id="1" dur="indefinite" restart="never" nodeType="tmRoot"/>
      </p:par>
    </p:tnLst>
  </p:timing>
</p:sld>
</file>

<file path=ppt/theme/theme1.xml><?xml version="1.0" encoding="utf-8"?>
<a:theme xmlns:a="http://schemas.openxmlformats.org/drawingml/2006/main" name="Struttura predefinita">
  <a:themeElements>
    <a:clrScheme name="">
      <a:dk1>
        <a:srgbClr val="000066"/>
      </a:dk1>
      <a:lt1>
        <a:srgbClr val="CCCCFF"/>
      </a:lt1>
      <a:dk2>
        <a:srgbClr val="000066"/>
      </a:dk2>
      <a:lt2>
        <a:srgbClr val="000066"/>
      </a:lt2>
      <a:accent1>
        <a:srgbClr val="00CC99"/>
      </a:accent1>
      <a:accent2>
        <a:srgbClr val="3333CC"/>
      </a:accent2>
      <a:accent3>
        <a:srgbClr val="E2E2FF"/>
      </a:accent3>
      <a:accent4>
        <a:srgbClr val="000056"/>
      </a:accent4>
      <a:accent5>
        <a:srgbClr val="AAE2CA"/>
      </a:accent5>
      <a:accent6>
        <a:srgbClr val="2D2DB9"/>
      </a:accent6>
      <a:hlink>
        <a:srgbClr val="CCCCFF"/>
      </a:hlink>
      <a:folHlink>
        <a:srgbClr val="B2B2B2"/>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1400" b="0" i="0" u="none" strike="noStrike" cap="none" normalizeH="0" baseline="0" smtClean="0">
            <a:ln>
              <a:noFill/>
            </a:ln>
            <a:solidFill>
              <a:schemeClr val="tx1"/>
            </a:solidFill>
            <a:effectLst/>
            <a:latin typeface="Arial" charset="0"/>
          </a:defRPr>
        </a:defPPr>
      </a:lstStyle>
    </a:lnDef>
  </a:objectDefaults>
  <a:extraClrSchemeLst>
    <a:extraClrScheme>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7889</TotalTime>
  <Words>4254</Words>
  <Application>Microsoft Office PowerPoint</Application>
  <PresentationFormat>Presentazione su schermo (4:3)</PresentationFormat>
  <Paragraphs>670</Paragraphs>
  <Slides>59</Slides>
  <Notes>11</Notes>
  <HiddenSlides>0</HiddenSlides>
  <MMClips>0</MMClips>
  <ScaleCrop>false</ScaleCrop>
  <HeadingPairs>
    <vt:vector size="4" baseType="variant">
      <vt:variant>
        <vt:lpstr>Tema</vt:lpstr>
      </vt:variant>
      <vt:variant>
        <vt:i4>1</vt:i4>
      </vt:variant>
      <vt:variant>
        <vt:lpstr>Titoli diapositive</vt:lpstr>
      </vt:variant>
      <vt:variant>
        <vt:i4>59</vt:i4>
      </vt:variant>
    </vt:vector>
  </HeadingPairs>
  <TitlesOfParts>
    <vt:vector size="60" baseType="lpstr">
      <vt:lpstr>Struttura predefinita</vt:lpstr>
      <vt:lpstr>Presentazione standard di PowerPoint</vt:lpstr>
      <vt:lpstr>Presentazione standard di PowerPoint</vt:lpstr>
      <vt:lpstr>Presentazione standard di PowerPoint</vt:lpstr>
      <vt:lpstr>Presentazione standard di PowerPoint</vt:lpstr>
      <vt:lpstr>Presentazione standard di PowerPoint</vt:lpstr>
      <vt:lpstr>Definizione del substrato sismico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Definizione parametri</vt:lpstr>
      <vt:lpstr>Parametri a piccole deformazioni</vt:lpstr>
      <vt:lpstr>Parametri a medie e grandi deformazioni</vt:lpstr>
      <vt:lpstr>Definizione parametri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CNR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DATI GEOLOGICI DI BASE PER LA VALUTAZIONE DELL’AMPLIFICAZIONE LOCALE</dc:title>
  <dc:creator>floriana</dc:creator>
  <cp:lastModifiedBy>floriana</cp:lastModifiedBy>
  <cp:revision>464</cp:revision>
  <cp:lastPrinted>2000-09-07T17:21:28Z</cp:lastPrinted>
  <dcterms:created xsi:type="dcterms:W3CDTF">2000-04-11T15:36:56Z</dcterms:created>
  <dcterms:modified xsi:type="dcterms:W3CDTF">2018-06-07T11:32:46Z</dcterms:modified>
</cp:coreProperties>
</file>