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5400675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1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5927F-2D5C-4C6A-A886-F545B9E56DE8}" v="35" dt="2023-09-27T10:08:28.301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197"/>
  </p:normalViewPr>
  <p:slideViewPr>
    <p:cSldViewPr snapToGrid="0">
      <p:cViewPr>
        <p:scale>
          <a:sx n="100" d="100"/>
          <a:sy n="100" d="100"/>
        </p:scale>
        <p:origin x="1308" y="-2548"/>
      </p:cViewPr>
      <p:guideLst>
        <p:guide orient="horz" pos="2381"/>
        <p:guide pos="17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Panzeri" userId="da60f999-8f0c-4458-bdf2-5870aad6df00" providerId="ADAL" clId="{58A5927F-2D5C-4C6A-A886-F545B9E56DE8}"/>
    <pc:docChg chg="undo redo custSel addSld delSld modSld">
      <pc:chgData name="Lorenzo Panzeri" userId="da60f999-8f0c-4458-bdf2-5870aad6df00" providerId="ADAL" clId="{58A5927F-2D5C-4C6A-A886-F545B9E56DE8}" dt="2023-09-27T10:10:52.268" v="156" actId="47"/>
      <pc:docMkLst>
        <pc:docMk/>
      </pc:docMkLst>
      <pc:sldChg chg="addSp delSp modSp mod">
        <pc:chgData name="Lorenzo Panzeri" userId="da60f999-8f0c-4458-bdf2-5870aad6df00" providerId="ADAL" clId="{58A5927F-2D5C-4C6A-A886-F545B9E56DE8}" dt="2023-09-27T10:10:46.972" v="155" actId="1076"/>
        <pc:sldMkLst>
          <pc:docMk/>
          <pc:sldMk cId="1341492483" sldId="256"/>
        </pc:sldMkLst>
        <pc:spChg chg="mod">
          <ac:chgData name="Lorenzo Panzeri" userId="da60f999-8f0c-4458-bdf2-5870aad6df00" providerId="ADAL" clId="{58A5927F-2D5C-4C6A-A886-F545B9E56DE8}" dt="2023-09-27T10:05:19.417" v="96" actId="20577"/>
          <ac:spMkLst>
            <pc:docMk/>
            <pc:sldMk cId="1341492483" sldId="256"/>
            <ac:spMk id="116" creationId="{5709FE99-0DC6-C814-38A0-C7A750B97A8A}"/>
          </ac:spMkLst>
        </pc:spChg>
        <pc:picChg chg="add del mod">
          <ac:chgData name="Lorenzo Panzeri" userId="da60f999-8f0c-4458-bdf2-5870aad6df00" providerId="ADAL" clId="{58A5927F-2D5C-4C6A-A886-F545B9E56DE8}" dt="2023-09-27T09:15:04.909" v="71" actId="478"/>
          <ac:picMkLst>
            <pc:docMk/>
            <pc:sldMk cId="1341492483" sldId="256"/>
            <ac:picMk id="3" creationId="{0A0C5D9E-619D-D5A1-8F54-CEB67ED07C5D}"/>
          </ac:picMkLst>
        </pc:picChg>
        <pc:picChg chg="add del mod">
          <ac:chgData name="Lorenzo Panzeri" userId="da60f999-8f0c-4458-bdf2-5870aad6df00" providerId="ADAL" clId="{58A5927F-2D5C-4C6A-A886-F545B9E56DE8}" dt="2023-09-27T10:06:38.311" v="109" actId="478"/>
          <ac:picMkLst>
            <pc:docMk/>
            <pc:sldMk cId="1341492483" sldId="256"/>
            <ac:picMk id="3" creationId="{200F4DB6-6ADD-C56C-8D60-9C40D82FB4AC}"/>
          </ac:picMkLst>
        </pc:picChg>
        <pc:picChg chg="add mod modCrop">
          <ac:chgData name="Lorenzo Panzeri" userId="da60f999-8f0c-4458-bdf2-5870aad6df00" providerId="ADAL" clId="{58A5927F-2D5C-4C6A-A886-F545B9E56DE8}" dt="2023-09-27T10:10:12.135" v="145" actId="1440"/>
          <ac:picMkLst>
            <pc:docMk/>
            <pc:sldMk cId="1341492483" sldId="256"/>
            <ac:picMk id="6" creationId="{9DA5DCDB-3CDB-70BD-90D5-AD06EAF138A9}"/>
          </ac:picMkLst>
        </pc:picChg>
        <pc:picChg chg="add del mod">
          <ac:chgData name="Lorenzo Panzeri" userId="da60f999-8f0c-4458-bdf2-5870aad6df00" providerId="ADAL" clId="{58A5927F-2D5C-4C6A-A886-F545B9E56DE8}" dt="2023-09-27T10:04:30.205" v="95" actId="478"/>
          <ac:picMkLst>
            <pc:docMk/>
            <pc:sldMk cId="1341492483" sldId="256"/>
            <ac:picMk id="8" creationId="{9C1A5541-6B24-AD6F-BCC0-9516AE213032}"/>
          </ac:picMkLst>
        </pc:picChg>
        <pc:picChg chg="add mod modCrop">
          <ac:chgData name="Lorenzo Panzeri" userId="da60f999-8f0c-4458-bdf2-5870aad6df00" providerId="ADAL" clId="{58A5927F-2D5C-4C6A-A886-F545B9E56DE8}" dt="2023-09-27T10:10:44.813" v="154" actId="1076"/>
          <ac:picMkLst>
            <pc:docMk/>
            <pc:sldMk cId="1341492483" sldId="256"/>
            <ac:picMk id="10" creationId="{B5B3AE89-DE9D-8554-B1E3-E92FF4FEAF7C}"/>
          </ac:picMkLst>
        </pc:picChg>
        <pc:picChg chg="add mod">
          <ac:chgData name="Lorenzo Panzeri" userId="da60f999-8f0c-4458-bdf2-5870aad6df00" providerId="ADAL" clId="{58A5927F-2D5C-4C6A-A886-F545B9E56DE8}" dt="2023-09-27T10:10:46.972" v="155" actId="1076"/>
          <ac:picMkLst>
            <pc:docMk/>
            <pc:sldMk cId="1341492483" sldId="256"/>
            <ac:picMk id="11" creationId="{D76B2C0C-0643-8602-0488-05517A35AA6F}"/>
          </ac:picMkLst>
        </pc:picChg>
      </pc:sldChg>
      <pc:sldChg chg="addSp delSp modSp new del mod">
        <pc:chgData name="Lorenzo Panzeri" userId="da60f999-8f0c-4458-bdf2-5870aad6df00" providerId="ADAL" clId="{58A5927F-2D5C-4C6A-A886-F545B9E56DE8}" dt="2023-09-27T10:10:52.268" v="156" actId="47"/>
        <pc:sldMkLst>
          <pc:docMk/>
          <pc:sldMk cId="752232873" sldId="257"/>
        </pc:sldMkLst>
        <pc:spChg chg="del">
          <ac:chgData name="Lorenzo Panzeri" userId="da60f999-8f0c-4458-bdf2-5870aad6df00" providerId="ADAL" clId="{58A5927F-2D5C-4C6A-A886-F545B9E56DE8}" dt="2023-09-27T08:41:10.001" v="1"/>
          <ac:spMkLst>
            <pc:docMk/>
            <pc:sldMk cId="752232873" sldId="257"/>
            <ac:spMk id="3" creationId="{1105BC05-C5B5-66F7-4BB8-3BAD238ACA72}"/>
          </ac:spMkLst>
        </pc:spChg>
        <pc:picChg chg="add mod">
          <ac:chgData name="Lorenzo Panzeri" userId="da60f999-8f0c-4458-bdf2-5870aad6df00" providerId="ADAL" clId="{58A5927F-2D5C-4C6A-A886-F545B9E56DE8}" dt="2023-09-27T10:08:18.472" v="119" actId="208"/>
          <ac:picMkLst>
            <pc:docMk/>
            <pc:sldMk cId="752232873" sldId="257"/>
            <ac:picMk id="3" creationId="{CD66F17F-6B77-F9F1-1A87-3B6522A945BC}"/>
          </ac:picMkLst>
        </pc:picChg>
        <pc:picChg chg="add mod">
          <ac:chgData name="Lorenzo Panzeri" userId="da60f999-8f0c-4458-bdf2-5870aad6df00" providerId="ADAL" clId="{58A5927F-2D5C-4C6A-A886-F545B9E56DE8}" dt="2023-09-27T08:41:11.850" v="2" actId="1076"/>
          <ac:picMkLst>
            <pc:docMk/>
            <pc:sldMk cId="752232873" sldId="257"/>
            <ac:picMk id="4" creationId="{26C9C992-7C48-051C-A7CB-1921EC7A7A46}"/>
          </ac:picMkLst>
        </pc:picChg>
        <pc:picChg chg="add del mod">
          <ac:chgData name="Lorenzo Panzeri" userId="da60f999-8f0c-4458-bdf2-5870aad6df00" providerId="ADAL" clId="{58A5927F-2D5C-4C6A-A886-F545B9E56DE8}" dt="2023-09-27T10:08:07.293" v="117" actId="478"/>
          <ac:picMkLst>
            <pc:docMk/>
            <pc:sldMk cId="752232873" sldId="257"/>
            <ac:picMk id="5" creationId="{5F81DB49-D2EF-8459-0DC1-4B99091D25BB}"/>
          </ac:picMkLst>
        </pc:picChg>
        <pc:picChg chg="add mod modCrop">
          <ac:chgData name="Lorenzo Panzeri" userId="da60f999-8f0c-4458-bdf2-5870aad6df00" providerId="ADAL" clId="{58A5927F-2D5C-4C6A-A886-F545B9E56DE8}" dt="2023-09-27T10:07:05.003" v="112" actId="1076"/>
          <ac:picMkLst>
            <pc:docMk/>
            <pc:sldMk cId="752232873" sldId="257"/>
            <ac:picMk id="6" creationId="{BFECFBFE-7500-7CC3-C89B-744078EE0074}"/>
          </ac:picMkLst>
        </pc:picChg>
        <pc:picChg chg="add del mod">
          <ac:chgData name="Lorenzo Panzeri" userId="da60f999-8f0c-4458-bdf2-5870aad6df00" providerId="ADAL" clId="{58A5927F-2D5C-4C6A-A886-F545B9E56DE8}" dt="2023-09-27T09:13:06.542" v="43" actId="478"/>
          <ac:picMkLst>
            <pc:docMk/>
            <pc:sldMk cId="752232873" sldId="257"/>
            <ac:picMk id="7" creationId="{CA632FD8-3435-F25A-998E-BDECDC0DE5F2}"/>
          </ac:picMkLst>
        </pc:picChg>
        <pc:picChg chg="add mod modCrop">
          <ac:chgData name="Lorenzo Panzeri" userId="da60f999-8f0c-4458-bdf2-5870aad6df00" providerId="ADAL" clId="{58A5927F-2D5C-4C6A-A886-F545B9E56DE8}" dt="2023-09-27T10:07:03.634" v="111" actId="1076"/>
          <ac:picMkLst>
            <pc:docMk/>
            <pc:sldMk cId="752232873" sldId="257"/>
            <ac:picMk id="9" creationId="{79F46784-62B2-56CD-1BAD-91216BEA2461}"/>
          </ac:picMkLst>
        </pc:picChg>
      </pc:sldChg>
    </pc:docChg>
  </pc:docChgLst>
  <pc:docChgLst>
    <pc:chgData name="Francesco RONCHETTI" userId="7851ce91-741b-4e96-8b07-ce6307e02289" providerId="ADAL" clId="{DB87A2B8-F939-457F-910C-3062F97394F3}"/>
    <pc:docChg chg="custSel modSld">
      <pc:chgData name="Francesco RONCHETTI" userId="7851ce91-741b-4e96-8b07-ce6307e02289" providerId="ADAL" clId="{DB87A2B8-F939-457F-910C-3062F97394F3}" dt="2023-09-27T07:47:33.358" v="81" actId="20577"/>
      <pc:docMkLst>
        <pc:docMk/>
      </pc:docMkLst>
      <pc:sldChg chg="delSp modSp mod">
        <pc:chgData name="Francesco RONCHETTI" userId="7851ce91-741b-4e96-8b07-ce6307e02289" providerId="ADAL" clId="{DB87A2B8-F939-457F-910C-3062F97394F3}" dt="2023-09-27T07:47:33.358" v="81" actId="20577"/>
        <pc:sldMkLst>
          <pc:docMk/>
          <pc:sldMk cId="1341492483" sldId="256"/>
        </pc:sldMkLst>
        <pc:spChg chg="mod">
          <ac:chgData name="Francesco RONCHETTI" userId="7851ce91-741b-4e96-8b07-ce6307e02289" providerId="ADAL" clId="{DB87A2B8-F939-457F-910C-3062F97394F3}" dt="2023-09-27T07:44:41.617" v="73" actId="1038"/>
          <ac:spMkLst>
            <pc:docMk/>
            <pc:sldMk cId="1341492483" sldId="256"/>
            <ac:spMk id="2" creationId="{CEDEAEBF-2A55-7873-4C55-3F9B4DF2A9B1}"/>
          </ac:spMkLst>
        </pc:spChg>
        <pc:spChg chg="mod">
          <ac:chgData name="Francesco RONCHETTI" userId="7851ce91-741b-4e96-8b07-ce6307e02289" providerId="ADAL" clId="{DB87A2B8-F939-457F-910C-3062F97394F3}" dt="2023-09-27T07:46:41.746" v="77" actId="1037"/>
          <ac:spMkLst>
            <pc:docMk/>
            <pc:sldMk cId="1341492483" sldId="256"/>
            <ac:spMk id="4" creationId="{167968C3-513A-905D-A42E-46B49829546F}"/>
          </ac:spMkLst>
        </pc:spChg>
        <pc:spChg chg="mod">
          <ac:chgData name="Francesco RONCHETTI" userId="7851ce91-741b-4e96-8b07-ce6307e02289" providerId="ADAL" clId="{DB87A2B8-F939-457F-910C-3062F97394F3}" dt="2023-09-27T07:44:41.617" v="73" actId="1038"/>
          <ac:spMkLst>
            <pc:docMk/>
            <pc:sldMk cId="1341492483" sldId="256"/>
            <ac:spMk id="5" creationId="{1DAED3EF-73AC-37EF-529F-59CA7F2AC42F}"/>
          </ac:spMkLst>
        </pc:spChg>
        <pc:spChg chg="mod">
          <ac:chgData name="Francesco RONCHETTI" userId="7851ce91-741b-4e96-8b07-ce6307e02289" providerId="ADAL" clId="{DB87A2B8-F939-457F-910C-3062F97394F3}" dt="2023-09-26T14:01:14.892" v="2" actId="1076"/>
          <ac:spMkLst>
            <pc:docMk/>
            <pc:sldMk cId="1341492483" sldId="256"/>
            <ac:spMk id="66" creationId="{90D31284-D5E5-2558-192F-A4AF9E88CA86}"/>
          </ac:spMkLst>
        </pc:spChg>
        <pc:spChg chg="mod">
          <ac:chgData name="Francesco RONCHETTI" userId="7851ce91-741b-4e96-8b07-ce6307e02289" providerId="ADAL" clId="{DB87A2B8-F939-457F-910C-3062F97394F3}" dt="2023-09-27T07:47:33.358" v="81" actId="20577"/>
          <ac:spMkLst>
            <pc:docMk/>
            <pc:sldMk cId="1341492483" sldId="256"/>
            <ac:spMk id="69" creationId="{D9A3B5C3-15B2-7B6F-B586-AF500F86EA94}"/>
          </ac:spMkLst>
        </pc:spChg>
        <pc:spChg chg="mod">
          <ac:chgData name="Francesco RONCHETTI" userId="7851ce91-741b-4e96-8b07-ce6307e02289" providerId="ADAL" clId="{DB87A2B8-F939-457F-910C-3062F97394F3}" dt="2023-09-26T14:01:09.701" v="1" actId="1076"/>
          <ac:spMkLst>
            <pc:docMk/>
            <pc:sldMk cId="1341492483" sldId="256"/>
            <ac:spMk id="70" creationId="{AF07A11D-1293-0567-82DD-1DCB5BD66A62}"/>
          </ac:spMkLst>
        </pc:spChg>
        <pc:spChg chg="mod">
          <ac:chgData name="Francesco RONCHETTI" userId="7851ce91-741b-4e96-8b07-ce6307e02289" providerId="ADAL" clId="{DB87A2B8-F939-457F-910C-3062F97394F3}" dt="2023-09-26T14:01:25.996" v="31" actId="1036"/>
          <ac:spMkLst>
            <pc:docMk/>
            <pc:sldMk cId="1341492483" sldId="256"/>
            <ac:spMk id="88" creationId="{C340EE6E-B1AA-EA5D-E8E5-25412DA3DA71}"/>
          </ac:spMkLst>
        </pc:spChg>
        <pc:spChg chg="mod">
          <ac:chgData name="Francesco RONCHETTI" userId="7851ce91-741b-4e96-8b07-ce6307e02289" providerId="ADAL" clId="{DB87A2B8-F939-457F-910C-3062F97394F3}" dt="2023-09-27T07:44:41.617" v="73" actId="1038"/>
          <ac:spMkLst>
            <pc:docMk/>
            <pc:sldMk cId="1341492483" sldId="256"/>
            <ac:spMk id="102" creationId="{FAF22ACC-5824-3A5B-2941-8768D2E112AA}"/>
          </ac:spMkLst>
        </pc:spChg>
        <pc:spChg chg="mod">
          <ac:chgData name="Francesco RONCHETTI" userId="7851ce91-741b-4e96-8b07-ce6307e02289" providerId="ADAL" clId="{DB87A2B8-F939-457F-910C-3062F97394F3}" dt="2023-09-27T07:44:41.617" v="73" actId="1038"/>
          <ac:spMkLst>
            <pc:docMk/>
            <pc:sldMk cId="1341492483" sldId="256"/>
            <ac:spMk id="106" creationId="{619B578A-CFDE-36E9-8809-BCFBFD153565}"/>
          </ac:spMkLst>
        </pc:spChg>
        <pc:spChg chg="mod">
          <ac:chgData name="Francesco RONCHETTI" userId="7851ce91-741b-4e96-8b07-ce6307e02289" providerId="ADAL" clId="{DB87A2B8-F939-457F-910C-3062F97394F3}" dt="2023-09-27T07:44:41.617" v="73" actId="1038"/>
          <ac:spMkLst>
            <pc:docMk/>
            <pc:sldMk cId="1341492483" sldId="256"/>
            <ac:spMk id="111" creationId="{D7C1A8CB-3E83-8AE6-F327-B047928C0373}"/>
          </ac:spMkLst>
        </pc:spChg>
        <pc:spChg chg="mod">
          <ac:chgData name="Francesco RONCHETTI" userId="7851ce91-741b-4e96-8b07-ce6307e02289" providerId="ADAL" clId="{DB87A2B8-F939-457F-910C-3062F97394F3}" dt="2023-09-27T07:44:52.495" v="74" actId="1076"/>
          <ac:spMkLst>
            <pc:docMk/>
            <pc:sldMk cId="1341492483" sldId="256"/>
            <ac:spMk id="115" creationId="{A2651818-C382-02DD-F197-D0C74D73CA58}"/>
          </ac:spMkLst>
        </pc:spChg>
        <pc:spChg chg="mod">
          <ac:chgData name="Francesco RONCHETTI" userId="7851ce91-741b-4e96-8b07-ce6307e02289" providerId="ADAL" clId="{DB87A2B8-F939-457F-910C-3062F97394F3}" dt="2023-09-27T07:44:52.495" v="74" actId="1076"/>
          <ac:spMkLst>
            <pc:docMk/>
            <pc:sldMk cId="1341492483" sldId="256"/>
            <ac:spMk id="116" creationId="{5709FE99-0DC6-C814-38A0-C7A750B97A8A}"/>
          </ac:spMkLst>
        </pc:spChg>
        <pc:spChg chg="mod">
          <ac:chgData name="Francesco RONCHETTI" userId="7851ce91-741b-4e96-8b07-ce6307e02289" providerId="ADAL" clId="{DB87A2B8-F939-457F-910C-3062F97394F3}" dt="2023-09-27T07:44:41.617" v="73" actId="1038"/>
          <ac:spMkLst>
            <pc:docMk/>
            <pc:sldMk cId="1341492483" sldId="256"/>
            <ac:spMk id="118" creationId="{D1205148-78EB-2C7E-61E9-B30E71C02056}"/>
          </ac:spMkLst>
        </pc:spChg>
        <pc:grpChg chg="mod">
          <ac:chgData name="Francesco RONCHETTI" userId="7851ce91-741b-4e96-8b07-ce6307e02289" providerId="ADAL" clId="{DB87A2B8-F939-457F-910C-3062F97394F3}" dt="2023-09-27T07:42:58.048" v="35" actId="1076"/>
          <ac:grpSpMkLst>
            <pc:docMk/>
            <pc:sldMk cId="1341492483" sldId="256"/>
            <ac:grpSpMk id="86" creationId="{5C76D996-244A-8B89-C4EE-02BC80A7DCD4}"/>
          </ac:grpSpMkLst>
        </pc:grpChg>
        <pc:picChg chg="del">
          <ac:chgData name="Francesco RONCHETTI" userId="7851ce91-741b-4e96-8b07-ce6307e02289" providerId="ADAL" clId="{DB87A2B8-F939-457F-910C-3062F97394F3}" dt="2023-09-27T07:42:45.245" v="33" actId="478"/>
          <ac:picMkLst>
            <pc:docMk/>
            <pc:sldMk cId="1341492483" sldId="256"/>
            <ac:picMk id="3" creationId="{82B74049-F16B-4E6D-8C6B-AA9717C27F65}"/>
          </ac:picMkLst>
        </pc:picChg>
        <pc:picChg chg="mod">
          <ac:chgData name="Francesco RONCHETTI" userId="7851ce91-741b-4e96-8b07-ce6307e02289" providerId="ADAL" clId="{DB87A2B8-F939-457F-910C-3062F97394F3}" dt="2023-09-27T07:42:54.724" v="34" actId="1076"/>
          <ac:picMkLst>
            <pc:docMk/>
            <pc:sldMk cId="1341492483" sldId="256"/>
            <ac:picMk id="9" creationId="{F7F57BF0-7B14-407A-AF98-49CD26ED063A}"/>
          </ac:picMkLst>
        </pc:picChg>
        <pc:cxnChg chg="mod">
          <ac:chgData name="Francesco RONCHETTI" userId="7851ce91-741b-4e96-8b07-ce6307e02289" providerId="ADAL" clId="{DB87A2B8-F939-457F-910C-3062F97394F3}" dt="2023-09-26T14:05:24.538" v="32" actId="1076"/>
          <ac:cxnSpMkLst>
            <pc:docMk/>
            <pc:sldMk cId="1341492483" sldId="256"/>
            <ac:cxnSpMk id="90" creationId="{A3A6F9DF-6033-8C2F-76ED-8C068B165AF6}"/>
          </ac:cxnSpMkLst>
        </pc:cxnChg>
        <pc:cxnChg chg="mod">
          <ac:chgData name="Francesco RONCHETTI" userId="7851ce91-741b-4e96-8b07-ce6307e02289" providerId="ADAL" clId="{DB87A2B8-F939-457F-910C-3062F97394F3}" dt="2023-09-27T07:43:11.306" v="58" actId="1076"/>
          <ac:cxnSpMkLst>
            <pc:docMk/>
            <pc:sldMk cId="1341492483" sldId="256"/>
            <ac:cxnSpMk id="112" creationId="{42D08955-8005-0B8B-4642-D7F63F041C0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0BE71F-E88A-7634-20C8-383C0F67D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085" y="1237197"/>
            <a:ext cx="4050506" cy="2631887"/>
          </a:xfrm>
        </p:spPr>
        <p:txBody>
          <a:bodyPr anchor="b"/>
          <a:lstStyle>
            <a:lvl1pPr algn="ctr">
              <a:defRPr sz="2658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52ED00-EA3D-E754-4D71-D79C6153C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085" y="3970580"/>
            <a:ext cx="4050506" cy="1825171"/>
          </a:xfrm>
        </p:spPr>
        <p:txBody>
          <a:bodyPr/>
          <a:lstStyle>
            <a:lvl1pPr marL="0" indent="0" algn="ctr">
              <a:buNone/>
              <a:defRPr sz="1063"/>
            </a:lvl1pPr>
            <a:lvl2pPr marL="202540" indent="0" algn="ctr">
              <a:buNone/>
              <a:defRPr sz="886"/>
            </a:lvl2pPr>
            <a:lvl3pPr marL="405079" indent="0" algn="ctr">
              <a:buNone/>
              <a:defRPr sz="797"/>
            </a:lvl3pPr>
            <a:lvl4pPr marL="607619" indent="0" algn="ctr">
              <a:buNone/>
              <a:defRPr sz="709"/>
            </a:lvl4pPr>
            <a:lvl5pPr marL="810158" indent="0" algn="ctr">
              <a:buNone/>
              <a:defRPr sz="709"/>
            </a:lvl5pPr>
            <a:lvl6pPr marL="1012698" indent="0" algn="ctr">
              <a:buNone/>
              <a:defRPr sz="709"/>
            </a:lvl6pPr>
            <a:lvl7pPr marL="1215238" indent="0" algn="ctr">
              <a:buNone/>
              <a:defRPr sz="709"/>
            </a:lvl7pPr>
            <a:lvl8pPr marL="1417777" indent="0" algn="ctr">
              <a:buNone/>
              <a:defRPr sz="709"/>
            </a:lvl8pPr>
            <a:lvl9pPr marL="1620317" indent="0" algn="ctr">
              <a:buNone/>
              <a:defRPr sz="709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B03AF7-5BB3-9B79-161D-B6570298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6E650-467F-5B08-EDA6-008D35CC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8C38DE-A1A5-78B1-8321-BDC64028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4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707A4-1C95-A3C0-E100-06FCD67C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D0A5BC-D8A7-32AE-BB84-1D6919529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7C1881-3087-809A-27FD-041D6ACE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91FD3-C404-1F00-6D29-CA087A7D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2F882A-D2C7-ECCE-A135-F42B7474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1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8A50EB-2879-9FF4-BE6F-9293B2DF1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864858" y="402483"/>
            <a:ext cx="1164521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0AFA9A-37EA-EFE8-C296-34887AB7D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1297" y="402483"/>
            <a:ext cx="3426053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F249CB-15A6-44CF-D788-B918DA0E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CCA3F2-BA67-32C0-3B95-B50EE7E0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88C46-F2E9-2D47-2656-9C8CEBF2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7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8CF917-B16E-4B99-281B-58436204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FBEAF9-3A0C-1779-7D34-8BB7FA04B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04F58-C023-A693-527B-F616C260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CBF850-2AD4-F3CA-2FA2-E138F904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B238A1-3BB0-B2B4-CA96-699BD4E0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2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50D85-378B-F1F8-5592-CF6B8FDD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84" y="1884670"/>
            <a:ext cx="4658082" cy="3144614"/>
          </a:xfrm>
        </p:spPr>
        <p:txBody>
          <a:bodyPr anchor="b"/>
          <a:lstStyle>
            <a:lvl1pPr>
              <a:defRPr sz="2658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57240F-1F68-46B2-5642-33AD36ADE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484" y="5059034"/>
            <a:ext cx="4658082" cy="1653678"/>
          </a:xfrm>
        </p:spPr>
        <p:txBody>
          <a:bodyPr/>
          <a:lstStyle>
            <a:lvl1pPr marL="0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1pPr>
            <a:lvl2pPr marL="202540" indent="0">
              <a:buNone/>
              <a:defRPr sz="886">
                <a:solidFill>
                  <a:schemeClr val="tx1">
                    <a:tint val="75000"/>
                  </a:schemeClr>
                </a:solidFill>
              </a:defRPr>
            </a:lvl2pPr>
            <a:lvl3pPr marL="405079" indent="0">
              <a:buNone/>
              <a:defRPr sz="797">
                <a:solidFill>
                  <a:schemeClr val="tx1">
                    <a:tint val="75000"/>
                  </a:schemeClr>
                </a:solidFill>
              </a:defRPr>
            </a:lvl3pPr>
            <a:lvl4pPr marL="607619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4pPr>
            <a:lvl5pPr marL="810158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5pPr>
            <a:lvl6pPr marL="1012698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6pPr>
            <a:lvl7pPr marL="1215238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7pPr>
            <a:lvl8pPr marL="1417777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8pPr>
            <a:lvl9pPr marL="1620317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51359F-F40D-9CD0-385F-48A5FB5F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726D0F-3911-A788-BC68-8D26D9A6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068B37-1CC2-75B1-7134-EB8C975A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1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4CB5B8-5402-B481-9A48-ECF3D494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FB1AA-6612-0C0E-FCD5-01B5BDCE9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296" y="2012414"/>
            <a:ext cx="2295287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300F66-40A2-5E0B-A962-2ED6D4CA3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4092" y="2012414"/>
            <a:ext cx="2295287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DF8D24-8D23-882E-0F59-05BE3B1A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EF5DC5-3D77-B482-809A-44709E1A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B0D9A6-C032-F7B9-38BB-82245266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8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74C29-7AEC-CC26-3533-3272B86A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00" y="402483"/>
            <a:ext cx="4658082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C53903-7DD5-5E28-3FE4-23A8E387B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000" y="1853171"/>
            <a:ext cx="2284738" cy="908210"/>
          </a:xfrm>
        </p:spPr>
        <p:txBody>
          <a:bodyPr anchor="b"/>
          <a:lstStyle>
            <a:lvl1pPr marL="0" indent="0">
              <a:buNone/>
              <a:defRPr sz="1063" b="1"/>
            </a:lvl1pPr>
            <a:lvl2pPr marL="202540" indent="0">
              <a:buNone/>
              <a:defRPr sz="886" b="1"/>
            </a:lvl2pPr>
            <a:lvl3pPr marL="405079" indent="0">
              <a:buNone/>
              <a:defRPr sz="797" b="1"/>
            </a:lvl3pPr>
            <a:lvl4pPr marL="607619" indent="0">
              <a:buNone/>
              <a:defRPr sz="709" b="1"/>
            </a:lvl4pPr>
            <a:lvl5pPr marL="810158" indent="0">
              <a:buNone/>
              <a:defRPr sz="709" b="1"/>
            </a:lvl5pPr>
            <a:lvl6pPr marL="1012698" indent="0">
              <a:buNone/>
              <a:defRPr sz="709" b="1"/>
            </a:lvl6pPr>
            <a:lvl7pPr marL="1215238" indent="0">
              <a:buNone/>
              <a:defRPr sz="709" b="1"/>
            </a:lvl7pPr>
            <a:lvl8pPr marL="1417777" indent="0">
              <a:buNone/>
              <a:defRPr sz="709" b="1"/>
            </a:lvl8pPr>
            <a:lvl9pPr marL="1620317" indent="0">
              <a:buNone/>
              <a:defRPr sz="7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435FEA-A5C9-5725-398A-C4959102F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000" y="2761381"/>
            <a:ext cx="2284738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3085A5-483B-73A9-1139-DB0F87D11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34092" y="1853171"/>
            <a:ext cx="2295990" cy="908210"/>
          </a:xfrm>
        </p:spPr>
        <p:txBody>
          <a:bodyPr anchor="b"/>
          <a:lstStyle>
            <a:lvl1pPr marL="0" indent="0">
              <a:buNone/>
              <a:defRPr sz="1063" b="1"/>
            </a:lvl1pPr>
            <a:lvl2pPr marL="202540" indent="0">
              <a:buNone/>
              <a:defRPr sz="886" b="1"/>
            </a:lvl2pPr>
            <a:lvl3pPr marL="405079" indent="0">
              <a:buNone/>
              <a:defRPr sz="797" b="1"/>
            </a:lvl3pPr>
            <a:lvl4pPr marL="607619" indent="0">
              <a:buNone/>
              <a:defRPr sz="709" b="1"/>
            </a:lvl4pPr>
            <a:lvl5pPr marL="810158" indent="0">
              <a:buNone/>
              <a:defRPr sz="709" b="1"/>
            </a:lvl5pPr>
            <a:lvl6pPr marL="1012698" indent="0">
              <a:buNone/>
              <a:defRPr sz="709" b="1"/>
            </a:lvl6pPr>
            <a:lvl7pPr marL="1215238" indent="0">
              <a:buNone/>
              <a:defRPr sz="709" b="1"/>
            </a:lvl7pPr>
            <a:lvl8pPr marL="1417777" indent="0">
              <a:buNone/>
              <a:defRPr sz="709" b="1"/>
            </a:lvl8pPr>
            <a:lvl9pPr marL="1620317" indent="0">
              <a:buNone/>
              <a:defRPr sz="7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ACD7CE8-CC83-6FC4-5922-811AF1A98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734092" y="2761381"/>
            <a:ext cx="2295990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9EC1CB5-A066-0D73-95F8-BA90DBD2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3503A6-9745-0EBB-AA5E-E3AFBF92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AA31CF5-1498-2167-45DD-6C07F586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62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22A83A-2784-39A9-A49B-AE2ADD21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827057B-8FF9-7038-2E8B-0A60293A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2EF877-5014-FB3D-793E-D586E01A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870ACB-995B-4FBE-C7D2-8D1B25E3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DFD9DD1-8F69-745D-8C01-42B8E817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1BB762-8C29-C59D-DCB9-5EB36DBF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154107-08CC-D7D8-97EB-7A21E191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2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2BB2CE-9DFF-01E4-5AA4-80612F70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00" y="503978"/>
            <a:ext cx="1741858" cy="1763924"/>
          </a:xfrm>
        </p:spPr>
        <p:txBody>
          <a:bodyPr anchor="b"/>
          <a:lstStyle>
            <a:lvl1pPr>
              <a:defRPr sz="1418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7AD3C1-6776-61F7-5D57-7A257E19A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990" y="1088454"/>
            <a:ext cx="2734092" cy="5372269"/>
          </a:xfrm>
        </p:spPr>
        <p:txBody>
          <a:bodyPr/>
          <a:lstStyle>
            <a:lvl1pPr>
              <a:defRPr sz="1418"/>
            </a:lvl1pPr>
            <a:lvl2pPr>
              <a:defRPr sz="1240"/>
            </a:lvl2pPr>
            <a:lvl3pPr>
              <a:defRPr sz="1063"/>
            </a:lvl3pPr>
            <a:lvl4pPr>
              <a:defRPr sz="886"/>
            </a:lvl4pPr>
            <a:lvl5pPr>
              <a:defRPr sz="886"/>
            </a:lvl5pPr>
            <a:lvl6pPr>
              <a:defRPr sz="886"/>
            </a:lvl6pPr>
            <a:lvl7pPr>
              <a:defRPr sz="886"/>
            </a:lvl7pPr>
            <a:lvl8pPr>
              <a:defRPr sz="886"/>
            </a:lvl8pPr>
            <a:lvl9pPr>
              <a:defRPr sz="88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E9C78C-91AB-8B23-D665-C0855CE45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000" y="2267902"/>
            <a:ext cx="1741858" cy="4201570"/>
          </a:xfrm>
        </p:spPr>
        <p:txBody>
          <a:bodyPr/>
          <a:lstStyle>
            <a:lvl1pPr marL="0" indent="0">
              <a:buNone/>
              <a:defRPr sz="709"/>
            </a:lvl1pPr>
            <a:lvl2pPr marL="202540" indent="0">
              <a:buNone/>
              <a:defRPr sz="620"/>
            </a:lvl2pPr>
            <a:lvl3pPr marL="405079" indent="0">
              <a:buNone/>
              <a:defRPr sz="532"/>
            </a:lvl3pPr>
            <a:lvl4pPr marL="607619" indent="0">
              <a:buNone/>
              <a:defRPr sz="443"/>
            </a:lvl4pPr>
            <a:lvl5pPr marL="810158" indent="0">
              <a:buNone/>
              <a:defRPr sz="443"/>
            </a:lvl5pPr>
            <a:lvl6pPr marL="1012698" indent="0">
              <a:buNone/>
              <a:defRPr sz="443"/>
            </a:lvl6pPr>
            <a:lvl7pPr marL="1215238" indent="0">
              <a:buNone/>
              <a:defRPr sz="443"/>
            </a:lvl7pPr>
            <a:lvl8pPr marL="1417777" indent="0">
              <a:buNone/>
              <a:defRPr sz="443"/>
            </a:lvl8pPr>
            <a:lvl9pPr marL="1620317" indent="0">
              <a:buNone/>
              <a:defRPr sz="44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7AE25A-1C4E-5E81-3B0C-EED5BF00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0454B1-ED47-7B8E-B897-072A8794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616086-8926-760D-EADC-B7652C1C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5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9EA93-CDE1-B194-C55C-13BB3DB3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00" y="503978"/>
            <a:ext cx="1741858" cy="1763924"/>
          </a:xfrm>
        </p:spPr>
        <p:txBody>
          <a:bodyPr anchor="b"/>
          <a:lstStyle>
            <a:lvl1pPr>
              <a:defRPr sz="1418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663ED0D-4550-7D06-AEC9-B77A158C1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95990" y="1088454"/>
            <a:ext cx="2734092" cy="5372269"/>
          </a:xfrm>
        </p:spPr>
        <p:txBody>
          <a:bodyPr/>
          <a:lstStyle>
            <a:lvl1pPr marL="0" indent="0">
              <a:buNone/>
              <a:defRPr sz="1418"/>
            </a:lvl1pPr>
            <a:lvl2pPr marL="202540" indent="0">
              <a:buNone/>
              <a:defRPr sz="1240"/>
            </a:lvl2pPr>
            <a:lvl3pPr marL="405079" indent="0">
              <a:buNone/>
              <a:defRPr sz="1063"/>
            </a:lvl3pPr>
            <a:lvl4pPr marL="607619" indent="0">
              <a:buNone/>
              <a:defRPr sz="886"/>
            </a:lvl4pPr>
            <a:lvl5pPr marL="810158" indent="0">
              <a:buNone/>
              <a:defRPr sz="886"/>
            </a:lvl5pPr>
            <a:lvl6pPr marL="1012698" indent="0">
              <a:buNone/>
              <a:defRPr sz="886"/>
            </a:lvl6pPr>
            <a:lvl7pPr marL="1215238" indent="0">
              <a:buNone/>
              <a:defRPr sz="886"/>
            </a:lvl7pPr>
            <a:lvl8pPr marL="1417777" indent="0">
              <a:buNone/>
              <a:defRPr sz="886"/>
            </a:lvl8pPr>
            <a:lvl9pPr marL="1620317" indent="0">
              <a:buNone/>
              <a:defRPr sz="886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D9706A-2B13-16F6-3CAB-2515EC15C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000" y="2267902"/>
            <a:ext cx="1741858" cy="4201570"/>
          </a:xfrm>
        </p:spPr>
        <p:txBody>
          <a:bodyPr/>
          <a:lstStyle>
            <a:lvl1pPr marL="0" indent="0">
              <a:buNone/>
              <a:defRPr sz="709"/>
            </a:lvl1pPr>
            <a:lvl2pPr marL="202540" indent="0">
              <a:buNone/>
              <a:defRPr sz="620"/>
            </a:lvl2pPr>
            <a:lvl3pPr marL="405079" indent="0">
              <a:buNone/>
              <a:defRPr sz="532"/>
            </a:lvl3pPr>
            <a:lvl4pPr marL="607619" indent="0">
              <a:buNone/>
              <a:defRPr sz="443"/>
            </a:lvl4pPr>
            <a:lvl5pPr marL="810158" indent="0">
              <a:buNone/>
              <a:defRPr sz="443"/>
            </a:lvl5pPr>
            <a:lvl6pPr marL="1012698" indent="0">
              <a:buNone/>
              <a:defRPr sz="443"/>
            </a:lvl6pPr>
            <a:lvl7pPr marL="1215238" indent="0">
              <a:buNone/>
              <a:defRPr sz="443"/>
            </a:lvl7pPr>
            <a:lvl8pPr marL="1417777" indent="0">
              <a:buNone/>
              <a:defRPr sz="443"/>
            </a:lvl8pPr>
            <a:lvl9pPr marL="1620317" indent="0">
              <a:buNone/>
              <a:defRPr sz="44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EA6011-B9A0-D582-5870-6C50833A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B35327-B80F-DC02-9139-E49B1C23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143E04-7345-CFDE-ADEF-B905D5C8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0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7164898-0903-52A9-B543-7F113346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97" y="402483"/>
            <a:ext cx="465808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777D82-5071-9F4A-293C-42DDED0F3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297" y="2012414"/>
            <a:ext cx="465808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4E4666-55DF-4C62-78BC-ABF867540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296" y="7006699"/>
            <a:ext cx="121515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4247-7AD7-4D01-AA21-24BAD8575F48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D9C016-A63B-A2F6-358B-DE12AADEC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974" y="7006699"/>
            <a:ext cx="18227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D65436-6F6A-5BB6-688B-255077AB0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4227" y="7006699"/>
            <a:ext cx="121515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70053-3F2F-41FF-A943-59CCDA9511F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68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05079" rtl="0" eaLnBrk="1" latinLnBrk="0" hangingPunct="1">
        <a:lnSpc>
          <a:spcPct val="90000"/>
        </a:lnSpc>
        <a:spcBef>
          <a:spcPct val="0"/>
        </a:spcBef>
        <a:buNone/>
        <a:defRPr sz="19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1270" indent="-101270" algn="l" defTabSz="405079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1pPr>
      <a:lvl2pPr marL="303809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06349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3pPr>
      <a:lvl4pPr marL="708889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4pPr>
      <a:lvl5pPr marL="911428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5pPr>
      <a:lvl6pPr marL="1113968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6pPr>
      <a:lvl7pPr marL="1316507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7pPr>
      <a:lvl8pPr marL="1519047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8pPr>
      <a:lvl9pPr marL="1721587" indent="-101270" algn="l" defTabSz="405079" rtl="0" eaLnBrk="1" latinLnBrk="0" hangingPunct="1">
        <a:lnSpc>
          <a:spcPct val="90000"/>
        </a:lnSpc>
        <a:spcBef>
          <a:spcPts val="222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1pPr>
      <a:lvl2pPr marL="202540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2pPr>
      <a:lvl3pPr marL="405079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3pPr>
      <a:lvl4pPr marL="607619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4pPr>
      <a:lvl5pPr marL="810158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5pPr>
      <a:lvl6pPr marL="1012698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6pPr>
      <a:lvl7pPr marL="1215238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7pPr>
      <a:lvl8pPr marL="1417777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8pPr>
      <a:lvl9pPr marL="1620317" algn="l" defTabSz="405079" rtl="0" eaLnBrk="1" latinLnBrk="0" hangingPunct="1">
        <a:defRPr sz="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2">
            <a:extLst>
              <a:ext uri="{FF2B5EF4-FFF2-40B4-BE49-F238E27FC236}">
                <a16:creationId xmlns:a16="http://schemas.microsoft.com/office/drawing/2014/main" id="{1D7E41B5-5B96-8482-3F2D-C4042A9CB333}"/>
              </a:ext>
            </a:extLst>
          </p:cNvPr>
          <p:cNvSpPr txBox="1">
            <a:spLocks/>
          </p:cNvSpPr>
          <p:nvPr/>
        </p:nvSpPr>
        <p:spPr>
          <a:xfrm>
            <a:off x="1380235" y="-5399"/>
            <a:ext cx="2877965" cy="397544"/>
          </a:xfrm>
          <a:prstGeom prst="rect">
            <a:avLst/>
          </a:prstGeom>
        </p:spPr>
        <p:txBody>
          <a:bodyPr vert="horz" wrap="square" lIns="0" tIns="58419" rIns="0" bIns="0" rtlCol="0" anchor="ctr">
            <a:spAutoFit/>
          </a:bodyPr>
          <a:lstStyle>
            <a:lvl1pPr algn="l" defTabSz="4000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40005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spc="-5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</a:t>
            </a:r>
            <a:r>
              <a:rPr kumimoji="0" lang="en-GB" sz="2200" b="1" i="0" u="none" strike="noStrike" kern="1200" spc="-3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2200" b="1" i="0" u="none" strike="noStrike" kern="1200" spc="-5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POMERIGGI</a:t>
            </a:r>
            <a:r>
              <a:rPr kumimoji="0" lang="en-GB" sz="2200" b="1" i="0" u="none" strike="noStrike" kern="1200" spc="-4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2200" b="1" i="0" u="none" strike="noStrike" kern="1200" spc="-3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DELL’AIGA</a:t>
            </a:r>
          </a:p>
        </p:txBody>
      </p:sp>
      <p:pic>
        <p:nvPicPr>
          <p:cNvPr id="59" name="object 3">
            <a:extLst>
              <a:ext uri="{FF2B5EF4-FFF2-40B4-BE49-F238E27FC236}">
                <a16:creationId xmlns:a16="http://schemas.microsoft.com/office/drawing/2014/main" id="{958345C6-37DC-95A8-5B49-5D16358550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639"/>
            <a:ext cx="1224000" cy="407337"/>
          </a:xfrm>
          <a:prstGeom prst="rect">
            <a:avLst/>
          </a:prstGeom>
        </p:spPr>
      </p:pic>
      <p:pic>
        <p:nvPicPr>
          <p:cNvPr id="60" name="object 5">
            <a:extLst>
              <a:ext uri="{FF2B5EF4-FFF2-40B4-BE49-F238E27FC236}">
                <a16:creationId xmlns:a16="http://schemas.microsoft.com/office/drawing/2014/main" id="{3F205C85-F873-C77E-4417-B939B78660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5630" y="35383"/>
            <a:ext cx="1051585" cy="602713"/>
          </a:xfrm>
          <a:prstGeom prst="rect">
            <a:avLst/>
          </a:prstGeom>
        </p:spPr>
      </p:pic>
      <p:sp>
        <p:nvSpPr>
          <p:cNvPr id="66" name="object 7">
            <a:extLst>
              <a:ext uri="{FF2B5EF4-FFF2-40B4-BE49-F238E27FC236}">
                <a16:creationId xmlns:a16="http://schemas.microsoft.com/office/drawing/2014/main" id="{90D31284-D5E5-2558-192F-A4AF9E88CA86}"/>
              </a:ext>
            </a:extLst>
          </p:cNvPr>
          <p:cNvSpPr txBox="1"/>
          <p:nvPr/>
        </p:nvSpPr>
        <p:spPr>
          <a:xfrm>
            <a:off x="1276078" y="1415100"/>
            <a:ext cx="3381780" cy="382797"/>
          </a:xfrm>
          <a:prstGeom prst="rect">
            <a:avLst/>
          </a:prstGeom>
          <a:ln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607060" algn="ctr" defTabSz="914400"/>
            <a:r>
              <a:rPr sz="1200" b="1" spc="-5" dirty="0">
                <a:latin typeface="Candara"/>
                <a:cs typeface="Candara"/>
              </a:rPr>
              <a:t>Chairman:</a:t>
            </a:r>
            <a:r>
              <a:rPr sz="1200" b="1" spc="10" dirty="0">
                <a:latin typeface="Candara"/>
                <a:cs typeface="Candara"/>
              </a:rPr>
              <a:t> </a:t>
            </a:r>
            <a:r>
              <a:rPr lang="it-IT" sz="1200" b="1" spc="10" dirty="0">
                <a:latin typeface="Candara"/>
                <a:cs typeface="Candara"/>
              </a:rPr>
              <a:t>  </a:t>
            </a:r>
          </a:p>
          <a:p>
            <a:pPr marL="12700" marR="607060" algn="ctr" defTabSz="914400"/>
            <a:r>
              <a:rPr lang="it-IT" sz="1200" b="1" spc="10" dirty="0">
                <a:latin typeface="Candara"/>
                <a:cs typeface="Candara"/>
              </a:rPr>
              <a:t>Laura Longoni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2E711604-0AF3-752A-BB44-7175ACCF0E79}"/>
              </a:ext>
            </a:extLst>
          </p:cNvPr>
          <p:cNvSpPr txBox="1"/>
          <p:nvPr/>
        </p:nvSpPr>
        <p:spPr>
          <a:xfrm>
            <a:off x="829308" y="406791"/>
            <a:ext cx="3865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Seminari di </a:t>
            </a:r>
            <a:r>
              <a:rPr kumimoji="0" lang="it-IT" sz="1400" b="1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lang="it-IT" sz="1400" b="1" i="0" u="none" strike="noStrike" kern="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G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E</a:t>
            </a:r>
            <a:r>
              <a:rPr kumimoji="0" lang="it-IT" sz="14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O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L</a:t>
            </a:r>
            <a:r>
              <a:rPr kumimoji="0" lang="it-IT" sz="1400" b="1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O</a:t>
            </a:r>
            <a:r>
              <a:rPr kumimoji="0" lang="it-IT" sz="1400" b="1" i="0" u="none" strike="noStrike" kern="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GI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A</a:t>
            </a:r>
            <a:r>
              <a:rPr kumimoji="0" lang="it-IT" sz="1400" b="1" i="0" u="none" strike="noStrike" kern="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 </a:t>
            </a:r>
            <a:r>
              <a:rPr kumimoji="0" lang="it-IT" sz="14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A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PPL</a:t>
            </a:r>
            <a:r>
              <a:rPr kumimoji="0" lang="it-IT" sz="1400" b="1" i="0" u="none" strike="noStrike" kern="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I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C</a:t>
            </a:r>
            <a:r>
              <a:rPr kumimoji="0" lang="it-IT" sz="1400" b="1" i="0" u="none" strike="noStrike" kern="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A</a:t>
            </a:r>
            <a:r>
              <a:rPr kumimoji="0" lang="it-IT" sz="1400" b="1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T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A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9A3B5C3-15B2-7B6F-B586-AF500F86EA94}"/>
              </a:ext>
            </a:extLst>
          </p:cNvPr>
          <p:cNvSpPr txBox="1"/>
          <p:nvPr/>
        </p:nvSpPr>
        <p:spPr>
          <a:xfrm>
            <a:off x="720004" y="638243"/>
            <a:ext cx="3865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0175" algn="ctr" defTabSz="914400">
              <a:spcBef>
                <a:spcPts val="105"/>
              </a:spcBef>
              <a:defRPr/>
            </a:pPr>
            <a:r>
              <a:rPr lang="it-IT" sz="1600" spc="5" dirty="0">
                <a:solidFill>
                  <a:prstClr val="black"/>
                </a:solidFill>
                <a:latin typeface="Candara"/>
                <a:cs typeface="Candara"/>
              </a:rPr>
              <a:t>10 Ottobre </a:t>
            </a:r>
            <a:r>
              <a:rPr lang="it-IT" sz="1600" dirty="0">
                <a:solidFill>
                  <a:prstClr val="black"/>
                </a:solidFill>
                <a:latin typeface="Candara"/>
                <a:cs typeface="Candara"/>
              </a:rPr>
              <a:t>2023</a:t>
            </a:r>
            <a:r>
              <a:rPr lang="it-IT" sz="1600" spc="-25" dirty="0">
                <a:solidFill>
                  <a:prstClr val="black"/>
                </a:solidFill>
                <a:latin typeface="Candara"/>
                <a:cs typeface="Candara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Candara"/>
                <a:cs typeface="Candara"/>
              </a:rPr>
              <a:t>–</a:t>
            </a:r>
            <a:r>
              <a:rPr lang="it-IT" sz="1600" spc="-10" dirty="0">
                <a:solidFill>
                  <a:prstClr val="black"/>
                </a:solidFill>
                <a:latin typeface="Candara"/>
                <a:cs typeface="Candara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Candara"/>
                <a:cs typeface="Candara"/>
              </a:rPr>
              <a:t>ore</a:t>
            </a:r>
            <a:r>
              <a:rPr lang="it-IT" sz="1600" spc="-30" dirty="0">
                <a:solidFill>
                  <a:prstClr val="black"/>
                </a:solidFill>
                <a:latin typeface="Candara"/>
                <a:cs typeface="Candara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Candara"/>
                <a:cs typeface="Candara"/>
              </a:rPr>
              <a:t>17.00 – 18.30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AF07A11D-1293-0567-82DD-1DCB5BD66A62}"/>
              </a:ext>
            </a:extLst>
          </p:cNvPr>
          <p:cNvSpPr txBox="1"/>
          <p:nvPr/>
        </p:nvSpPr>
        <p:spPr>
          <a:xfrm>
            <a:off x="-1" y="976715"/>
            <a:ext cx="5440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0810" algn="ctr" defTabSz="914400">
              <a:spcBef>
                <a:spcPts val="1680"/>
              </a:spcBef>
              <a:defRPr/>
            </a:pPr>
            <a:r>
              <a:rPr lang="it-IT" sz="2000" b="1" dirty="0">
                <a:solidFill>
                  <a:srgbClr val="0099FF"/>
                </a:solidFill>
                <a:latin typeface="Candara"/>
                <a:cs typeface="Candara"/>
              </a:rPr>
              <a:t>Instabilità di pendii in roccia e terra e rischi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13870DA1-8696-92C9-A262-76BD43D0D476}"/>
              </a:ext>
            </a:extLst>
          </p:cNvPr>
          <p:cNvSpPr/>
          <p:nvPr/>
        </p:nvSpPr>
        <p:spPr>
          <a:xfrm>
            <a:off x="-73704" y="5307748"/>
            <a:ext cx="5267136" cy="78191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BE754A0B-533B-2DEE-E093-524298C61764}"/>
              </a:ext>
            </a:extLst>
          </p:cNvPr>
          <p:cNvSpPr/>
          <p:nvPr/>
        </p:nvSpPr>
        <p:spPr>
          <a:xfrm>
            <a:off x="-1" y="6655001"/>
            <a:ext cx="5400675" cy="904674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bject 14">
            <a:extLst>
              <a:ext uri="{FF2B5EF4-FFF2-40B4-BE49-F238E27FC236}">
                <a16:creationId xmlns:a16="http://schemas.microsoft.com/office/drawing/2014/main" id="{33A928E3-5259-9264-9525-2AF5B184AEC6}"/>
              </a:ext>
            </a:extLst>
          </p:cNvPr>
          <p:cNvSpPr txBox="1"/>
          <p:nvPr/>
        </p:nvSpPr>
        <p:spPr>
          <a:xfrm>
            <a:off x="15895" y="7360704"/>
            <a:ext cx="5109026" cy="166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1" kern="0" dirty="0">
                <a:solidFill>
                  <a:prstClr val="black"/>
                </a:solidFill>
                <a:latin typeface="Candara"/>
                <a:cs typeface="Candara"/>
              </a:rPr>
              <a:t>Gli iscritti riceveranno le istruzioni per il collegamento all’evento</a:t>
            </a:r>
            <a:r>
              <a:rPr kumimoji="0" 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.</a:t>
            </a:r>
            <a:endParaRPr kumimoji="0" lang="en-GB" sz="1000" b="1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cs typeface="Candara"/>
            </a:endParaRP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7750E5A3-FF6B-A02A-817A-0B901461D15B}"/>
              </a:ext>
            </a:extLst>
          </p:cNvPr>
          <p:cNvSpPr/>
          <p:nvPr/>
        </p:nvSpPr>
        <p:spPr>
          <a:xfrm>
            <a:off x="9731" y="6655000"/>
            <a:ext cx="5400675" cy="1667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bject 14">
            <a:extLst>
              <a:ext uri="{FF2B5EF4-FFF2-40B4-BE49-F238E27FC236}">
                <a16:creationId xmlns:a16="http://schemas.microsoft.com/office/drawing/2014/main" id="{FD0198EC-AFA1-C0E5-A163-328ED698DC1B}"/>
              </a:ext>
            </a:extLst>
          </p:cNvPr>
          <p:cNvSpPr txBox="1"/>
          <p:nvPr/>
        </p:nvSpPr>
        <p:spPr>
          <a:xfrm>
            <a:off x="42073" y="6623071"/>
            <a:ext cx="2669972" cy="1821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cs typeface="Candara"/>
              </a:rPr>
              <a:t>Informazioni per iscrizione</a:t>
            </a:r>
            <a:endParaRPr kumimoji="0" lang="nl-NL" sz="11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cs typeface="Candara"/>
            </a:endParaRPr>
          </a:p>
        </p:txBody>
      </p: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5C76D996-244A-8B89-C4EE-02BC80A7DCD4}"/>
              </a:ext>
            </a:extLst>
          </p:cNvPr>
          <p:cNvGrpSpPr/>
          <p:nvPr/>
        </p:nvGrpSpPr>
        <p:grpSpPr>
          <a:xfrm>
            <a:off x="3786801" y="5177971"/>
            <a:ext cx="1515191" cy="783796"/>
            <a:chOff x="626028" y="3456837"/>
            <a:chExt cx="1515191" cy="783796"/>
          </a:xfrm>
        </p:grpSpPr>
        <p:sp>
          <p:nvSpPr>
            <p:cNvPr id="85" name="Bolla: nuvola 84">
              <a:extLst>
                <a:ext uri="{FF2B5EF4-FFF2-40B4-BE49-F238E27FC236}">
                  <a16:creationId xmlns:a16="http://schemas.microsoft.com/office/drawing/2014/main" id="{E29D0D4B-E214-B48D-A629-BDDA6076432B}"/>
                </a:ext>
              </a:extLst>
            </p:cNvPr>
            <p:cNvSpPr/>
            <p:nvPr/>
          </p:nvSpPr>
          <p:spPr>
            <a:xfrm>
              <a:off x="626028" y="3456837"/>
              <a:ext cx="1515191" cy="783796"/>
            </a:xfrm>
            <a:prstGeom prst="cloudCallou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bject 15">
              <a:extLst>
                <a:ext uri="{FF2B5EF4-FFF2-40B4-BE49-F238E27FC236}">
                  <a16:creationId xmlns:a16="http://schemas.microsoft.com/office/drawing/2014/main" id="{708910EC-4209-38C8-E922-624594252FF3}"/>
                </a:ext>
              </a:extLst>
            </p:cNvPr>
            <p:cNvSpPr txBox="1"/>
            <p:nvPr/>
          </p:nvSpPr>
          <p:spPr>
            <a:xfrm>
              <a:off x="642430" y="3574430"/>
              <a:ext cx="1229241" cy="56682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259079" marR="5080" indent="-247015" algn="ctr" defTabSz="914400">
                <a:spcBef>
                  <a:spcPts val="100"/>
                </a:spcBef>
              </a:pPr>
              <a:r>
                <a:rPr lang="it-IT" sz="1200" b="1" spc="10" dirty="0">
                  <a:solidFill>
                    <a:prstClr val="black"/>
                  </a:solidFill>
                  <a:latin typeface="Candara"/>
                  <a:cs typeface="Candara"/>
                </a:rPr>
                <a:t>Evento accreditato</a:t>
              </a:r>
              <a:r>
                <a:rPr sz="1200" b="1" dirty="0">
                  <a:solidFill>
                    <a:prstClr val="black"/>
                  </a:solidFill>
                  <a:latin typeface="Candara"/>
                  <a:cs typeface="Candara"/>
                </a:rPr>
                <a:t>  APC</a:t>
              </a:r>
              <a:endParaRPr sz="1200" dirty="0">
                <a:solidFill>
                  <a:prstClr val="black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C340EE6E-B1AA-EA5D-E8E5-25412DA3DA71}"/>
              </a:ext>
            </a:extLst>
          </p:cNvPr>
          <p:cNvSpPr txBox="1"/>
          <p:nvPr/>
        </p:nvSpPr>
        <p:spPr>
          <a:xfrm>
            <a:off x="298364" y="1792482"/>
            <a:ext cx="47068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cap="small" spc="10" dirty="0">
                <a:latin typeface="Candara"/>
                <a:cs typeface="Candara"/>
              </a:rPr>
              <a:t>Politecnico di Milano</a:t>
            </a:r>
            <a:endParaRPr lang="en-GB" sz="1000" cap="small" dirty="0"/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A3A6F9DF-6033-8C2F-76ED-8C068B165AF6}"/>
              </a:ext>
            </a:extLst>
          </p:cNvPr>
          <p:cNvCxnSpPr>
            <a:cxnSpLocks/>
          </p:cNvCxnSpPr>
          <p:nvPr/>
        </p:nvCxnSpPr>
        <p:spPr>
          <a:xfrm flipV="1">
            <a:off x="1402182" y="2085026"/>
            <a:ext cx="2314575" cy="2836"/>
          </a:xfrm>
          <a:prstGeom prst="line">
            <a:avLst/>
          </a:pr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FAF22ACC-5824-3A5B-2941-8768D2E112AA}"/>
              </a:ext>
            </a:extLst>
          </p:cNvPr>
          <p:cNvSpPr txBox="1"/>
          <p:nvPr/>
        </p:nvSpPr>
        <p:spPr>
          <a:xfrm>
            <a:off x="116084" y="2255998"/>
            <a:ext cx="17600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0706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5" normalizeH="0" baseline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Candara"/>
              </a:rPr>
              <a:t>Programma:</a:t>
            </a:r>
            <a:r>
              <a:rPr kumimoji="0" lang="it-IT" sz="1200" b="1" i="0" u="none" strike="noStrike" kern="1200" cap="none" spc="10" normalizeH="0" baseline="0" dirty="0">
                <a:ln>
                  <a:noFill/>
                </a:ln>
                <a:effectLst/>
                <a:uLnTx/>
                <a:uFillTx/>
                <a:latin typeface="Candara"/>
                <a:ea typeface="+mn-ea"/>
                <a:cs typeface="Candara"/>
              </a:rPr>
              <a:t>   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619B578A-CFDE-36E9-8809-BCFBFD153565}"/>
              </a:ext>
            </a:extLst>
          </p:cNvPr>
          <p:cNvSpPr txBox="1"/>
          <p:nvPr/>
        </p:nvSpPr>
        <p:spPr>
          <a:xfrm>
            <a:off x="579" y="2814235"/>
            <a:ext cx="4661064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980" marR="0" lvl="0" indent="0" algn="l" defTabSz="405079" rtl="0" eaLnBrk="1" fontAlgn="auto" latinLnBrk="0" hangingPunct="1">
              <a:lnSpc>
                <a:spcPts val="141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Davide Caliò – Università degli studi di Catania </a:t>
            </a:r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D7C1A8CB-3E83-8AE6-F327-B047928C0373}"/>
              </a:ext>
            </a:extLst>
          </p:cNvPr>
          <p:cNvSpPr txBox="1"/>
          <p:nvPr/>
        </p:nvSpPr>
        <p:spPr>
          <a:xfrm>
            <a:off x="18416" y="4689930"/>
            <a:ext cx="3337412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4160" marR="0" lvl="0" indent="-171450" defTabSz="405079" rtl="0" eaLnBrk="1" fontAlgn="auto" latinLnBrk="0" hangingPunct="1">
              <a:lnSpc>
                <a:spcPts val="1410"/>
              </a:lnSpc>
              <a:spcBef>
                <a:spcPts val="310"/>
              </a:spcBef>
              <a:spcAft>
                <a:spcPts val="0"/>
              </a:spcAft>
              <a:buClr>
                <a:srgbClr val="0099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Mappatura della suscettibilità all’innesco di fenomeni franosi superficiali che evolvono in colata detritica: confronto tra due approcci fisicamente basati</a:t>
            </a:r>
            <a:b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(18:00 – 18:20)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Candara"/>
            </a:endParaRPr>
          </a:p>
        </p:txBody>
      </p: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42D08955-8005-0B8B-4642-D7F63F041C05}"/>
              </a:ext>
            </a:extLst>
          </p:cNvPr>
          <p:cNvCxnSpPr>
            <a:cxnSpLocks/>
          </p:cNvCxnSpPr>
          <p:nvPr/>
        </p:nvCxnSpPr>
        <p:spPr>
          <a:xfrm flipV="1">
            <a:off x="1402181" y="5921816"/>
            <a:ext cx="2314575" cy="2836"/>
          </a:xfrm>
          <a:prstGeom prst="line">
            <a:avLst/>
          </a:pr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A2651818-C382-02DD-F197-D0C74D73CA58}"/>
              </a:ext>
            </a:extLst>
          </p:cNvPr>
          <p:cNvSpPr txBox="1"/>
          <p:nvPr/>
        </p:nvSpPr>
        <p:spPr>
          <a:xfrm>
            <a:off x="-8106" y="4484785"/>
            <a:ext cx="4661064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980" marR="0" lvl="0" indent="0" algn="l" defTabSz="405079" rtl="0" eaLnBrk="1" fontAlgn="auto" latinLnBrk="0" hangingPunct="1">
              <a:lnSpc>
                <a:spcPts val="141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-5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Fusco – Politecnico di Milano 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5709FE99-0DC6-C814-38A0-C7A750B97A8A}"/>
              </a:ext>
            </a:extLst>
          </p:cNvPr>
          <p:cNvSpPr txBox="1"/>
          <p:nvPr/>
        </p:nvSpPr>
        <p:spPr>
          <a:xfrm>
            <a:off x="9731" y="3486543"/>
            <a:ext cx="4661064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980" marR="0" lvl="0" indent="0" algn="l" defTabSz="405079" rtl="0" eaLnBrk="1" fontAlgn="auto" latinLnBrk="0" hangingPunct="1">
              <a:lnSpc>
                <a:spcPts val="141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Lorenzo Panzieri – Politecnico di Milano V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D1205148-78EB-2C7E-61E9-B30E71C02056}"/>
              </a:ext>
            </a:extLst>
          </p:cNvPr>
          <p:cNvSpPr txBox="1"/>
          <p:nvPr/>
        </p:nvSpPr>
        <p:spPr>
          <a:xfrm>
            <a:off x="-9726" y="3085791"/>
            <a:ext cx="3424940" cy="44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4160" lvl="0" indent="-171450" defTabSz="405079">
              <a:lnSpc>
                <a:spcPts val="1410"/>
              </a:lnSpc>
              <a:spcBef>
                <a:spcPts val="310"/>
              </a:spcBef>
              <a:buClr>
                <a:srgbClr val="0099FF"/>
              </a:buClr>
              <a:buFont typeface="Wingdings" panose="05000000000000000000" pitchFamily="2" charset="2"/>
              <a:buChar char="q"/>
              <a:defRPr/>
            </a:pPr>
            <a:r>
              <a:rPr lang="it-IT" sz="1100" i="1" dirty="0"/>
              <a:t>Rischi geologico ambientali in ammassi rocciosi</a:t>
            </a:r>
            <a:br>
              <a:rPr lang="it-IT" sz="1100" i="1" dirty="0"/>
            </a:br>
            <a:r>
              <a:rPr lang="it-IT" sz="1100" i="1" dirty="0"/>
              <a:t>(17:10 – 17:30)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ndara" panose="020E0502030303020204" pitchFamily="34" charset="0"/>
              <a:ea typeface="+mn-ea"/>
              <a:cs typeface="Candara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DEAEBF-2A55-7873-4C55-3F9B4DF2A9B1}"/>
              </a:ext>
            </a:extLst>
          </p:cNvPr>
          <p:cNvSpPr txBox="1"/>
          <p:nvPr/>
        </p:nvSpPr>
        <p:spPr>
          <a:xfrm>
            <a:off x="18416" y="3703197"/>
            <a:ext cx="3339826" cy="80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4160" marR="0" lvl="0" indent="-171450" defTabSz="405079" rtl="0" eaLnBrk="1" fontAlgn="auto" latinLnBrk="0" hangingPunct="1">
              <a:lnSpc>
                <a:spcPts val="1410"/>
              </a:lnSpc>
              <a:spcBef>
                <a:spcPts val="310"/>
              </a:spcBef>
              <a:spcAft>
                <a:spcPts val="0"/>
              </a:spcAft>
              <a:buClr>
                <a:srgbClr val="0099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Experimental analysis of seasonal processes in shallow landslides in a snowy region through downscaled observation</a:t>
            </a:r>
            <a:b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(17:35 – 17:55)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Candara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7968C3-513A-905D-A42E-46B49829546F}"/>
              </a:ext>
            </a:extLst>
          </p:cNvPr>
          <p:cNvSpPr txBox="1"/>
          <p:nvPr/>
        </p:nvSpPr>
        <p:spPr>
          <a:xfrm>
            <a:off x="-6757" y="2509283"/>
            <a:ext cx="4661064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980" marR="0" lvl="0" indent="0" algn="l" defTabSz="405079" rtl="0" eaLnBrk="1" fontAlgn="auto" latinLnBrk="0" hangingPunct="1">
              <a:lnSpc>
                <a:spcPts val="141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Laura  Longoni: </a:t>
            </a:r>
            <a:r>
              <a:rPr kumimoji="0" lang="it-IT" sz="1100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Introduzione al webinar (17:00 – 17:10)</a:t>
            </a:r>
            <a:r>
              <a:rPr kumimoji="0" lang="it-IT" sz="1100" b="1" i="0" u="none" strike="noStrike" kern="1200" cap="none" spc="-5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AED3EF-73AC-37EF-529F-59CA7F2AC42F}"/>
              </a:ext>
            </a:extLst>
          </p:cNvPr>
          <p:cNvSpPr txBox="1"/>
          <p:nvPr/>
        </p:nvSpPr>
        <p:spPr>
          <a:xfrm>
            <a:off x="55739" y="5616848"/>
            <a:ext cx="4661064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980" marR="0" lvl="0" indent="0" algn="l" defTabSz="405079" rtl="0" eaLnBrk="1" fontAlgn="auto" latinLnBrk="0" hangingPunct="1">
              <a:lnSpc>
                <a:spcPts val="141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-5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Chiusura lavori e discussione </a:t>
            </a:r>
            <a:r>
              <a:rPr lang="it-IT" sz="1100" b="1" spc="-5" dirty="0">
                <a:latin typeface="Calibri" panose="020F0502020204030204"/>
              </a:rPr>
              <a:t>(</a:t>
            </a:r>
            <a:r>
              <a:rPr kumimoji="0" lang="it-IT" sz="1100" b="1" i="0" u="none" strike="noStrike" kern="1200" cap="none" spc="-5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18:30)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3B9EC72-C448-4CF4-8933-0C3A6396C3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26132" b="2026"/>
          <a:stretch/>
        </p:blipFill>
        <p:spPr>
          <a:xfrm>
            <a:off x="85247" y="6000975"/>
            <a:ext cx="2110781" cy="59725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7F57BF0-7B14-407A-AF98-49CD26ED06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037" r="15891" b="16137"/>
          <a:stretch/>
        </p:blipFill>
        <p:spPr>
          <a:xfrm>
            <a:off x="2411010" y="6026424"/>
            <a:ext cx="1619469" cy="52987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Immagine 5" descr="Immagine che contiene edificio, calzature, vestiti, aria aperta&#10;&#10;Descrizione generata automaticamente">
            <a:extLst>
              <a:ext uri="{FF2B5EF4-FFF2-40B4-BE49-F238E27FC236}">
                <a16:creationId xmlns:a16="http://schemas.microsoft.com/office/drawing/2014/main" id="{9DA5DCDB-3CDB-70BD-90D5-AD06EAF138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8" t="14172" r="15520" b="19315"/>
          <a:stretch/>
        </p:blipFill>
        <p:spPr>
          <a:xfrm>
            <a:off x="3303846" y="2340193"/>
            <a:ext cx="1050229" cy="156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5B3AE89-DE9D-8554-B1E3-E92FF4FEAF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64" t="2193" r="2210" b="3585"/>
          <a:stretch/>
        </p:blipFill>
        <p:spPr>
          <a:xfrm>
            <a:off x="3355828" y="3891592"/>
            <a:ext cx="1916442" cy="122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76B2C0C-0643-8602-0488-05517A35AA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7495" y="2291034"/>
            <a:ext cx="980658" cy="158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02943B7-28AC-560F-09E1-3AE7A64121F0}"/>
              </a:ext>
            </a:extLst>
          </p:cNvPr>
          <p:cNvSpPr txBox="1"/>
          <p:nvPr/>
        </p:nvSpPr>
        <p:spPr>
          <a:xfrm>
            <a:off x="-9726" y="6858875"/>
            <a:ext cx="5828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https://events.teams.microsoft.com/event/8c127002-1178-44df-a91f-488b29e618ea@d99ba076-b533-4ca1-9582-162c8b2ef9ba</a:t>
            </a:r>
          </a:p>
        </p:txBody>
      </p:sp>
    </p:spTree>
    <p:extLst>
      <p:ext uri="{BB962C8B-B14F-4D97-AF65-F5344CB8AC3E}">
        <p14:creationId xmlns:p14="http://schemas.microsoft.com/office/powerpoint/2010/main" val="1341492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162</Words>
  <Application>Microsoft Office PowerPoint</Application>
  <PresentationFormat>Personalizzato</PresentationFormat>
  <Paragraphs>20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Candara</vt:lpstr>
      <vt:lpstr>Wingdings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</dc:creator>
  <cp:lastModifiedBy>Lisa Borgatti</cp:lastModifiedBy>
  <cp:revision>29</cp:revision>
  <dcterms:created xsi:type="dcterms:W3CDTF">2022-06-27T18:35:24Z</dcterms:created>
  <dcterms:modified xsi:type="dcterms:W3CDTF">2023-10-03T05:46:27Z</dcterms:modified>
</cp:coreProperties>
</file>